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98"/>
  </p:notesMasterIdLst>
  <p:sldIdLst>
    <p:sldId id="378" r:id="rId4"/>
    <p:sldId id="351" r:id="rId5"/>
    <p:sldId id="387" r:id="rId6"/>
    <p:sldId id="298" r:id="rId7"/>
    <p:sldId id="310" r:id="rId8"/>
    <p:sldId id="327" r:id="rId9"/>
    <p:sldId id="307" r:id="rId10"/>
    <p:sldId id="391" r:id="rId11"/>
    <p:sldId id="379" r:id="rId12"/>
    <p:sldId id="392" r:id="rId13"/>
    <p:sldId id="380" r:id="rId14"/>
    <p:sldId id="312" r:id="rId15"/>
    <p:sldId id="381" r:id="rId16"/>
    <p:sldId id="394" r:id="rId17"/>
    <p:sldId id="397" r:id="rId18"/>
    <p:sldId id="398" r:id="rId19"/>
    <p:sldId id="400" r:id="rId20"/>
    <p:sldId id="399" r:id="rId21"/>
    <p:sldId id="401" r:id="rId22"/>
    <p:sldId id="402" r:id="rId23"/>
    <p:sldId id="335" r:id="rId24"/>
    <p:sldId id="403" r:id="rId25"/>
    <p:sldId id="404" r:id="rId26"/>
    <p:sldId id="352" r:id="rId27"/>
    <p:sldId id="412" r:id="rId28"/>
    <p:sldId id="406" r:id="rId29"/>
    <p:sldId id="414" r:id="rId30"/>
    <p:sldId id="413" r:id="rId31"/>
    <p:sldId id="415" r:id="rId32"/>
    <p:sldId id="416" r:id="rId33"/>
    <p:sldId id="417" r:id="rId34"/>
    <p:sldId id="418" r:id="rId35"/>
    <p:sldId id="419" r:id="rId36"/>
    <p:sldId id="420" r:id="rId37"/>
    <p:sldId id="421" r:id="rId38"/>
    <p:sldId id="422" r:id="rId39"/>
    <p:sldId id="423" r:id="rId40"/>
    <p:sldId id="424" r:id="rId41"/>
    <p:sldId id="382" r:id="rId42"/>
    <p:sldId id="425" r:id="rId43"/>
    <p:sldId id="426" r:id="rId44"/>
    <p:sldId id="427" r:id="rId45"/>
    <p:sldId id="428" r:id="rId46"/>
    <p:sldId id="429" r:id="rId47"/>
    <p:sldId id="430" r:id="rId48"/>
    <p:sldId id="431" r:id="rId49"/>
    <p:sldId id="384" r:id="rId50"/>
    <p:sldId id="385" r:id="rId51"/>
    <p:sldId id="383" r:id="rId52"/>
    <p:sldId id="347" r:id="rId53"/>
    <p:sldId id="386" r:id="rId54"/>
    <p:sldId id="260" r:id="rId55"/>
    <p:sldId id="390" r:id="rId56"/>
    <p:sldId id="410" r:id="rId57"/>
    <p:sldId id="309" r:id="rId58"/>
    <p:sldId id="388" r:id="rId59"/>
    <p:sldId id="311" r:id="rId60"/>
    <p:sldId id="396" r:id="rId61"/>
    <p:sldId id="313" r:id="rId62"/>
    <p:sldId id="353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76" r:id="rId75"/>
    <p:sldId id="389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95" r:id="rId84"/>
    <p:sldId id="336" r:id="rId85"/>
    <p:sldId id="337" r:id="rId86"/>
    <p:sldId id="377" r:id="rId87"/>
    <p:sldId id="339" r:id="rId88"/>
    <p:sldId id="340" r:id="rId89"/>
    <p:sldId id="299" r:id="rId90"/>
    <p:sldId id="300" r:id="rId91"/>
    <p:sldId id="346" r:id="rId92"/>
    <p:sldId id="303" r:id="rId93"/>
    <p:sldId id="302" r:id="rId94"/>
    <p:sldId id="304" r:id="rId95"/>
    <p:sldId id="305" r:id="rId96"/>
    <p:sldId id="306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9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374" y="67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tableStyles" Target="tableStyle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DIASSE" userId="1c1982e4612ad145" providerId="LiveId" clId="{D474E534-12D2-423C-A88B-E7FA557B4EC4}"/>
    <pc:docChg chg="undo redo custSel addSld delSld modSld sldOrd">
      <pc:chgData name="Omar DIASSE" userId="1c1982e4612ad145" providerId="LiveId" clId="{D474E534-12D2-423C-A88B-E7FA557B4EC4}" dt="2025-01-31T23:40:36.920" v="5769" actId="1076"/>
      <pc:docMkLst>
        <pc:docMk/>
      </pc:docMkLst>
      <pc:sldChg chg="modSp mod">
        <pc:chgData name="Omar DIASSE" userId="1c1982e4612ad145" providerId="LiveId" clId="{D474E534-12D2-423C-A88B-E7FA557B4EC4}" dt="2025-01-31T15:41:26.279" v="4383" actId="1076"/>
        <pc:sldMkLst>
          <pc:docMk/>
          <pc:sldMk cId="848212632" sldId="321"/>
        </pc:sldMkLst>
        <pc:spChg chg="mod">
          <ac:chgData name="Omar DIASSE" userId="1c1982e4612ad145" providerId="LiveId" clId="{D474E534-12D2-423C-A88B-E7FA557B4EC4}" dt="2025-01-31T15:41:26.279" v="4383" actId="1076"/>
          <ac:spMkLst>
            <pc:docMk/>
            <pc:sldMk cId="848212632" sldId="321"/>
            <ac:spMk id="4" creationId="{99EDDF38-4275-44E1-BD6A-DEA7859DF506}"/>
          </ac:spMkLst>
        </pc:spChg>
      </pc:sldChg>
      <pc:sldChg chg="addSp modSp mod">
        <pc:chgData name="Omar DIASSE" userId="1c1982e4612ad145" providerId="LiveId" clId="{D474E534-12D2-423C-A88B-E7FA557B4EC4}" dt="2025-01-31T16:11:51.993" v="5320" actId="20577"/>
        <pc:sldMkLst>
          <pc:docMk/>
          <pc:sldMk cId="3883369230" sldId="335"/>
        </pc:sldMkLst>
        <pc:spChg chg="add mod">
          <ac:chgData name="Omar DIASSE" userId="1c1982e4612ad145" providerId="LiveId" clId="{D474E534-12D2-423C-A88B-E7FA557B4EC4}" dt="2025-01-31T16:11:51.993" v="5320" actId="20577"/>
          <ac:spMkLst>
            <pc:docMk/>
            <pc:sldMk cId="3883369230" sldId="335"/>
            <ac:spMk id="4" creationId="{15AF195E-7B13-410F-9720-A7CFABFB4AFE}"/>
          </ac:spMkLst>
        </pc:spChg>
      </pc:sldChg>
      <pc:sldChg chg="addSp delSp modSp add del mod ord">
        <pc:chgData name="Omar DIASSE" userId="1c1982e4612ad145" providerId="LiveId" clId="{D474E534-12D2-423C-A88B-E7FA557B4EC4}" dt="2025-01-30T22:52:58.734" v="1418" actId="478"/>
        <pc:sldMkLst>
          <pc:docMk/>
          <pc:sldMk cId="129912234" sldId="352"/>
        </pc:sldMkLst>
        <pc:spChg chg="del">
          <ac:chgData name="Omar DIASSE" userId="1c1982e4612ad145" providerId="LiveId" clId="{D474E534-12D2-423C-A88B-E7FA557B4EC4}" dt="2025-01-30T22:49:42.273" v="1355" actId="931"/>
          <ac:spMkLst>
            <pc:docMk/>
            <pc:sldMk cId="129912234" sldId="352"/>
            <ac:spMk id="6" creationId="{3125FC2F-19B3-452D-BD98-7375DAF4052B}"/>
          </ac:spMkLst>
        </pc:spChg>
        <pc:spChg chg="mod">
          <ac:chgData name="Omar DIASSE" userId="1c1982e4612ad145" providerId="LiveId" clId="{D474E534-12D2-423C-A88B-E7FA557B4EC4}" dt="2025-01-30T22:50:48.492" v="1362" actId="404"/>
          <ac:spMkLst>
            <pc:docMk/>
            <pc:sldMk cId="129912234" sldId="352"/>
            <ac:spMk id="15" creationId="{192DE0AE-0633-4BA7-94F6-979389C83C1A}"/>
          </ac:spMkLst>
        </pc:spChg>
        <pc:spChg chg="del">
          <ac:chgData name="Omar DIASSE" userId="1c1982e4612ad145" providerId="LiveId" clId="{D474E534-12D2-423C-A88B-E7FA557B4EC4}" dt="2025-01-30T22:50:26.769" v="1359" actId="478"/>
          <ac:spMkLst>
            <pc:docMk/>
            <pc:sldMk cId="129912234" sldId="352"/>
            <ac:spMk id="16" creationId="{3E19CC33-13FE-4903-A513-5E5BC4A04CB3}"/>
          </ac:spMkLst>
        </pc:spChg>
        <pc:spChg chg="del mod">
          <ac:chgData name="Omar DIASSE" userId="1c1982e4612ad145" providerId="LiveId" clId="{D474E534-12D2-423C-A88B-E7FA557B4EC4}" dt="2025-01-30T22:52:58.734" v="1418" actId="478"/>
          <ac:spMkLst>
            <pc:docMk/>
            <pc:sldMk cId="129912234" sldId="352"/>
            <ac:spMk id="18" creationId="{4C6F7909-332B-4873-AECE-DBF7A1C871D3}"/>
          </ac:spMkLst>
        </pc:spChg>
        <pc:spChg chg="add mod">
          <ac:chgData name="Omar DIASSE" userId="1c1982e4612ad145" providerId="LiveId" clId="{D474E534-12D2-423C-A88B-E7FA557B4EC4}" dt="2025-01-30T22:51:50.066" v="1416" actId="207"/>
          <ac:spMkLst>
            <pc:docMk/>
            <pc:sldMk cId="129912234" sldId="352"/>
            <ac:spMk id="19" creationId="{13124734-EF13-40AC-929B-CAFD016E039D}"/>
          </ac:spMkLst>
        </pc:spChg>
        <pc:picChg chg="add mod">
          <ac:chgData name="Omar DIASSE" userId="1c1982e4612ad145" providerId="LiveId" clId="{D474E534-12D2-423C-A88B-E7FA557B4EC4}" dt="2025-01-30T22:49:42.273" v="1355" actId="931"/>
          <ac:picMkLst>
            <pc:docMk/>
            <pc:sldMk cId="129912234" sldId="352"/>
            <ac:picMk id="7" creationId="{7E6E4B61-D35B-463E-B2FA-3E22010B3739}"/>
          </ac:picMkLst>
        </pc:picChg>
      </pc:sldChg>
      <pc:sldChg chg="modSp mod">
        <pc:chgData name="Omar DIASSE" userId="1c1982e4612ad145" providerId="LiveId" clId="{D474E534-12D2-423C-A88B-E7FA557B4EC4}" dt="2025-01-30T22:15:07.766" v="10" actId="1076"/>
        <pc:sldMkLst>
          <pc:docMk/>
          <pc:sldMk cId="3528265863" sldId="390"/>
        </pc:sldMkLst>
        <pc:spChg chg="mod">
          <ac:chgData name="Omar DIASSE" userId="1c1982e4612ad145" providerId="LiveId" clId="{D474E534-12D2-423C-A88B-E7FA557B4EC4}" dt="2025-01-30T22:15:07.766" v="10" actId="1076"/>
          <ac:spMkLst>
            <pc:docMk/>
            <pc:sldMk cId="3528265863" sldId="390"/>
            <ac:spMk id="2" creationId="{D735F7F3-C1B5-4B60-A00A-4EB618DDFB5A}"/>
          </ac:spMkLst>
        </pc:spChg>
      </pc:sldChg>
      <pc:sldChg chg="modSp mod">
        <pc:chgData name="Omar DIASSE" userId="1c1982e4612ad145" providerId="LiveId" clId="{D474E534-12D2-423C-A88B-E7FA557B4EC4}" dt="2025-01-31T14:41:20.826" v="2978"/>
        <pc:sldMkLst>
          <pc:docMk/>
          <pc:sldMk cId="1694461388" sldId="392"/>
        </pc:sldMkLst>
        <pc:spChg chg="mod">
          <ac:chgData name="Omar DIASSE" userId="1c1982e4612ad145" providerId="LiveId" clId="{D474E534-12D2-423C-A88B-E7FA557B4EC4}" dt="2025-01-31T14:41:05.773" v="2977"/>
          <ac:spMkLst>
            <pc:docMk/>
            <pc:sldMk cId="1694461388" sldId="392"/>
            <ac:spMk id="5" creationId="{47C60F81-DBB3-4138-97E7-48D0BAD24A85}"/>
          </ac:spMkLst>
        </pc:spChg>
        <pc:spChg chg="mod">
          <ac:chgData name="Omar DIASSE" userId="1c1982e4612ad145" providerId="LiveId" clId="{D474E534-12D2-423C-A88B-E7FA557B4EC4}" dt="2025-01-31T14:41:20.826" v="2978"/>
          <ac:spMkLst>
            <pc:docMk/>
            <pc:sldMk cId="1694461388" sldId="392"/>
            <ac:spMk id="6" creationId="{9DBCD3DA-8EB6-425F-A878-2FBEE0F84505}"/>
          </ac:spMkLst>
        </pc:spChg>
      </pc:sldChg>
      <pc:sldChg chg="del">
        <pc:chgData name="Omar DIASSE" userId="1c1982e4612ad145" providerId="LiveId" clId="{D474E534-12D2-423C-A88B-E7FA557B4EC4}" dt="2025-01-31T14:41:30.470" v="2979" actId="47"/>
        <pc:sldMkLst>
          <pc:docMk/>
          <pc:sldMk cId="684207487" sldId="393"/>
        </pc:sldMkLst>
      </pc:sldChg>
      <pc:sldChg chg="modSp mod">
        <pc:chgData name="Omar DIASSE" userId="1c1982e4612ad145" providerId="LiveId" clId="{D474E534-12D2-423C-A88B-E7FA557B4EC4}" dt="2025-01-31T16:11:43.620" v="5317" actId="20577"/>
        <pc:sldMkLst>
          <pc:docMk/>
          <pc:sldMk cId="63799922" sldId="394"/>
        </pc:sldMkLst>
        <pc:spChg chg="mod">
          <ac:chgData name="Omar DIASSE" userId="1c1982e4612ad145" providerId="LiveId" clId="{D474E534-12D2-423C-A88B-E7FA557B4EC4}" dt="2025-01-31T16:11:43.620" v="5317" actId="20577"/>
          <ac:spMkLst>
            <pc:docMk/>
            <pc:sldMk cId="63799922" sldId="394"/>
            <ac:spMk id="6" creationId="{FE8CBC3A-8D92-4BF1-89CB-37B0A84A6436}"/>
          </ac:spMkLst>
        </pc:spChg>
      </pc:sldChg>
      <pc:sldChg chg="addSp delSp modSp add mod">
        <pc:chgData name="Omar DIASSE" userId="1c1982e4612ad145" providerId="LiveId" clId="{D474E534-12D2-423C-A88B-E7FA557B4EC4}" dt="2025-01-30T22:29:10.991" v="827" actId="313"/>
        <pc:sldMkLst>
          <pc:docMk/>
          <pc:sldMk cId="2059716380" sldId="403"/>
        </pc:sldMkLst>
        <pc:spChg chg="mod">
          <ac:chgData name="Omar DIASSE" userId="1c1982e4612ad145" providerId="LiveId" clId="{D474E534-12D2-423C-A88B-E7FA557B4EC4}" dt="2025-01-30T22:15:27" v="13" actId="1076"/>
          <ac:spMkLst>
            <pc:docMk/>
            <pc:sldMk cId="2059716380" sldId="403"/>
            <ac:spMk id="2" creationId="{D735F7F3-C1B5-4B60-A00A-4EB618DDFB5A}"/>
          </ac:spMkLst>
        </pc:spChg>
        <pc:spChg chg="add mod">
          <ac:chgData name="Omar DIASSE" userId="1c1982e4612ad145" providerId="LiveId" clId="{D474E534-12D2-423C-A88B-E7FA557B4EC4}" dt="2025-01-30T22:17:42.584" v="146"/>
          <ac:spMkLst>
            <pc:docMk/>
            <pc:sldMk cId="2059716380" sldId="403"/>
            <ac:spMk id="55" creationId="{DD4E6A8A-C116-4EF6-BEE9-A22A8D923A0B}"/>
          </ac:spMkLst>
        </pc:spChg>
        <pc:spChg chg="add mod">
          <ac:chgData name="Omar DIASSE" userId="1c1982e4612ad145" providerId="LiveId" clId="{D474E534-12D2-423C-A88B-E7FA557B4EC4}" dt="2025-01-30T22:19:04.989" v="192"/>
          <ac:spMkLst>
            <pc:docMk/>
            <pc:sldMk cId="2059716380" sldId="403"/>
            <ac:spMk id="56" creationId="{04F75234-B18A-494F-8D64-C435EA40F524}"/>
          </ac:spMkLst>
        </pc:spChg>
        <pc:spChg chg="add mod">
          <ac:chgData name="Omar DIASSE" userId="1c1982e4612ad145" providerId="LiveId" clId="{D474E534-12D2-423C-A88B-E7FA557B4EC4}" dt="2025-01-30T22:18:48.735" v="173"/>
          <ac:spMkLst>
            <pc:docMk/>
            <pc:sldMk cId="2059716380" sldId="403"/>
            <ac:spMk id="57" creationId="{E862F8C1-0C44-40BB-87D3-38D9B986FE02}"/>
          </ac:spMkLst>
        </pc:spChg>
        <pc:spChg chg="add mod">
          <ac:chgData name="Omar DIASSE" userId="1c1982e4612ad145" providerId="LiveId" clId="{D474E534-12D2-423C-A88B-E7FA557B4EC4}" dt="2025-01-30T22:24:49.673" v="465" actId="20577"/>
          <ac:spMkLst>
            <pc:docMk/>
            <pc:sldMk cId="2059716380" sldId="403"/>
            <ac:spMk id="58" creationId="{F8F84C08-3EC9-4194-A024-DE852AE4C4D7}"/>
          </ac:spMkLst>
        </pc:spChg>
        <pc:spChg chg="add mod">
          <ac:chgData name="Omar DIASSE" userId="1c1982e4612ad145" providerId="LiveId" clId="{D474E534-12D2-423C-A88B-E7FA557B4EC4}" dt="2025-01-30T22:26:51.728" v="606" actId="313"/>
          <ac:spMkLst>
            <pc:docMk/>
            <pc:sldMk cId="2059716380" sldId="403"/>
            <ac:spMk id="59" creationId="{16ED96B8-604E-4F09-903D-A3237D6715CE}"/>
          </ac:spMkLst>
        </pc:spChg>
        <pc:spChg chg="add mod">
          <ac:chgData name="Omar DIASSE" userId="1c1982e4612ad145" providerId="LiveId" clId="{D474E534-12D2-423C-A88B-E7FA557B4EC4}" dt="2025-01-30T22:27:54.585" v="716" actId="20577"/>
          <ac:spMkLst>
            <pc:docMk/>
            <pc:sldMk cId="2059716380" sldId="403"/>
            <ac:spMk id="60" creationId="{A614526C-A181-4350-BF6F-395D78AA7BED}"/>
          </ac:spMkLst>
        </pc:spChg>
        <pc:spChg chg="add mod">
          <ac:chgData name="Omar DIASSE" userId="1c1982e4612ad145" providerId="LiveId" clId="{D474E534-12D2-423C-A88B-E7FA557B4EC4}" dt="2025-01-30T22:17:10.813" v="93" actId="20577"/>
          <ac:spMkLst>
            <pc:docMk/>
            <pc:sldMk cId="2059716380" sldId="403"/>
            <ac:spMk id="61" creationId="{0C228EE4-DFE9-48ED-A59B-7AEE0796212A}"/>
          </ac:spMkLst>
        </pc:spChg>
        <pc:spChg chg="add del mod">
          <ac:chgData name="Omar DIASSE" userId="1c1982e4612ad145" providerId="LiveId" clId="{D474E534-12D2-423C-A88B-E7FA557B4EC4}" dt="2025-01-30T22:22:50.235" v="295" actId="313"/>
          <ac:spMkLst>
            <pc:docMk/>
            <pc:sldMk cId="2059716380" sldId="403"/>
            <ac:spMk id="62" creationId="{5A61999D-160F-4DB7-8F42-4CF15E91E5D7}"/>
          </ac:spMkLst>
        </pc:spChg>
        <pc:spChg chg="add mod">
          <ac:chgData name="Omar DIASSE" userId="1c1982e4612ad145" providerId="LiveId" clId="{D474E534-12D2-423C-A88B-E7FA557B4EC4}" dt="2025-01-30T22:29:10.991" v="827" actId="313"/>
          <ac:spMkLst>
            <pc:docMk/>
            <pc:sldMk cId="2059716380" sldId="403"/>
            <ac:spMk id="63" creationId="{F28723D1-D364-4187-BC02-C0BC6D8B322C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08" creationId="{ED612E44-7643-4718-88F6-2A8D0CAB25C0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09" creationId="{EF6ACD7D-D558-4CB5-8498-B356B77D2774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10" creationId="{845BB924-18E8-4103-83DE-372264F62280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11" creationId="{73DB9AA1-FE05-497D-9C0E-CE2C2ACA60C2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12" creationId="{06151EE4-AA5A-41F5-9493-09BD7E907F83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13" creationId="{556F1415-62D1-4839-A556-5FADF7F4FC1F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15" creationId="{C5DBE8DE-2D72-46EE-BC8F-C37DA8094161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16" creationId="{95F31FD8-35A7-492D-9DCB-2A5C893B4FE9}"/>
          </ac:spMkLst>
        </pc:spChg>
        <pc:grpChg chg="mod">
          <ac:chgData name="Omar DIASSE" userId="1c1982e4612ad145" providerId="LiveId" clId="{D474E534-12D2-423C-A88B-E7FA557B4EC4}" dt="2025-01-30T22:15:32.753" v="16" actId="1076"/>
          <ac:grpSpMkLst>
            <pc:docMk/>
            <pc:sldMk cId="2059716380" sldId="403"/>
            <ac:grpSpMk id="65" creationId="{9B198DF0-0117-4752-9CE2-2B364E5211C2}"/>
          </ac:grpSpMkLst>
        </pc:grpChg>
        <pc:picChg chg="del">
          <ac:chgData name="Omar DIASSE" userId="1c1982e4612ad145" providerId="LiveId" clId="{D474E534-12D2-423C-A88B-E7FA557B4EC4}" dt="2025-01-30T22:13:10.665" v="4" actId="478"/>
          <ac:picMkLst>
            <pc:docMk/>
            <pc:sldMk cId="2059716380" sldId="403"/>
            <ac:picMk id="4" creationId="{D8410383-2B06-4ACF-9C56-7781733F1B09}"/>
          </ac:picMkLst>
        </pc:picChg>
      </pc:sldChg>
      <pc:sldChg chg="addSp delSp modSp add mod">
        <pc:chgData name="Omar DIASSE" userId="1c1982e4612ad145" providerId="LiveId" clId="{D474E534-12D2-423C-A88B-E7FA557B4EC4}" dt="2025-01-30T22:32:54.171" v="1097" actId="313"/>
        <pc:sldMkLst>
          <pc:docMk/>
          <pc:sldMk cId="3196029747" sldId="404"/>
        </pc:sldMkLst>
        <pc:spChg chg="mod">
          <ac:chgData name="Omar DIASSE" userId="1c1982e4612ad145" providerId="LiveId" clId="{D474E534-12D2-423C-A88B-E7FA557B4EC4}" dt="2025-01-30T22:29:31.745" v="840" actId="20577"/>
          <ac:spMkLst>
            <pc:docMk/>
            <pc:sldMk cId="3196029747" sldId="404"/>
            <ac:spMk id="2" creationId="{D735F7F3-C1B5-4B60-A00A-4EB618DDFB5A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55" creationId="{DD4E6A8A-C116-4EF6-BEE9-A22A8D923A0B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56" creationId="{04F75234-B18A-494F-8D64-C435EA40F524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57" creationId="{E862F8C1-0C44-40BB-87D3-38D9B986FE02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58" creationId="{F8F84C08-3EC9-4194-A024-DE852AE4C4D7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59" creationId="{16ED96B8-604E-4F09-903D-A3237D6715CE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60" creationId="{A614526C-A181-4350-BF6F-395D78AA7BED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61" creationId="{0C228EE4-DFE9-48ED-A59B-7AEE0796212A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62" creationId="{5A61999D-160F-4DB7-8F42-4CF15E91E5D7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63" creationId="{F28723D1-D364-4187-BC02-C0BC6D8B322C}"/>
          </ac:spMkLst>
        </pc:spChg>
        <pc:grpChg chg="del">
          <ac:chgData name="Omar DIASSE" userId="1c1982e4612ad145" providerId="LiveId" clId="{D474E534-12D2-423C-A88B-E7FA557B4EC4}" dt="2025-01-30T22:29:43.417" v="842" actId="478"/>
          <ac:grpSpMkLst>
            <pc:docMk/>
            <pc:sldMk cId="3196029747" sldId="404"/>
            <ac:grpSpMk id="65" creationId="{9B198DF0-0117-4752-9CE2-2B364E5211C2}"/>
          </ac:grpSpMkLst>
        </pc:grpChg>
        <pc:graphicFrameChg chg="add mod modGraphic">
          <ac:chgData name="Omar DIASSE" userId="1c1982e4612ad145" providerId="LiveId" clId="{D474E534-12D2-423C-A88B-E7FA557B4EC4}" dt="2025-01-30T22:32:54.171" v="1097" actId="313"/>
          <ac:graphicFrameMkLst>
            <pc:docMk/>
            <pc:sldMk cId="3196029747" sldId="404"/>
            <ac:graphicFrameMk id="3" creationId="{BFD1ABE1-ECA8-42C4-BCFA-9B9767213CCC}"/>
          </ac:graphicFrameMkLst>
        </pc:graphicFrameChg>
      </pc:sldChg>
      <pc:sldChg chg="addSp delSp modSp add del mod">
        <pc:chgData name="Omar DIASSE" userId="1c1982e4612ad145" providerId="LiveId" clId="{D474E534-12D2-423C-A88B-E7FA557B4EC4}" dt="2025-01-30T22:53:44.931" v="1419" actId="47"/>
        <pc:sldMkLst>
          <pc:docMk/>
          <pc:sldMk cId="967779267" sldId="405"/>
        </pc:sldMkLst>
        <pc:spChg chg="del mod">
          <ac:chgData name="Omar DIASSE" userId="1c1982e4612ad145" providerId="LiveId" clId="{D474E534-12D2-423C-A88B-E7FA557B4EC4}" dt="2025-01-30T22:40:51.981" v="1121" actId="478"/>
          <ac:spMkLst>
            <pc:docMk/>
            <pc:sldMk cId="967779267" sldId="405"/>
            <ac:spMk id="2" creationId="{D735F7F3-C1B5-4B60-A00A-4EB618DDFB5A}"/>
          </ac:spMkLst>
        </pc:spChg>
        <pc:spChg chg="add del mod">
          <ac:chgData name="Omar DIASSE" userId="1c1982e4612ad145" providerId="LiveId" clId="{D474E534-12D2-423C-A88B-E7FA557B4EC4}" dt="2025-01-30T22:40:08.276" v="1120" actId="478"/>
          <ac:spMkLst>
            <pc:docMk/>
            <pc:sldMk cId="967779267" sldId="405"/>
            <ac:spMk id="4" creationId="{0E40F008-2B22-4BDD-87E8-D304465E0B80}"/>
          </ac:spMkLst>
        </pc:spChg>
        <pc:spChg chg="add del mod">
          <ac:chgData name="Omar DIASSE" userId="1c1982e4612ad145" providerId="LiveId" clId="{D474E534-12D2-423C-A88B-E7FA557B4EC4}" dt="2025-01-30T22:40:53.784" v="1123" actId="478"/>
          <ac:spMkLst>
            <pc:docMk/>
            <pc:sldMk cId="967779267" sldId="405"/>
            <ac:spMk id="6" creationId="{B9F76A25-A436-45B7-97EE-0AEDCF2E0DC9}"/>
          </ac:spMkLst>
        </pc:spChg>
        <pc:spChg chg="add del mod">
          <ac:chgData name="Omar DIASSE" userId="1c1982e4612ad145" providerId="LiveId" clId="{D474E534-12D2-423C-A88B-E7FA557B4EC4}" dt="2025-01-30T22:44:33.783" v="1196" actId="478"/>
          <ac:spMkLst>
            <pc:docMk/>
            <pc:sldMk cId="967779267" sldId="405"/>
            <ac:spMk id="7" creationId="{25F5E077-1A72-48AD-A643-91E723111DA1}"/>
          </ac:spMkLst>
        </pc:spChg>
        <pc:spChg chg="add mod">
          <ac:chgData name="Omar DIASSE" userId="1c1982e4612ad145" providerId="LiveId" clId="{D474E534-12D2-423C-A88B-E7FA557B4EC4}" dt="2025-01-30T22:48:33.280" v="1349" actId="1076"/>
          <ac:spMkLst>
            <pc:docMk/>
            <pc:sldMk cId="967779267" sldId="405"/>
            <ac:spMk id="8" creationId="{3168CAF3-B572-4A4A-A0A3-B0B98246148C}"/>
          </ac:spMkLst>
        </pc:spChg>
        <pc:graphicFrameChg chg="del">
          <ac:chgData name="Omar DIASSE" userId="1c1982e4612ad145" providerId="LiveId" clId="{D474E534-12D2-423C-A88B-E7FA557B4EC4}" dt="2025-01-30T22:38:52.366" v="1107" actId="478"/>
          <ac:graphicFrameMkLst>
            <pc:docMk/>
            <pc:sldMk cId="967779267" sldId="405"/>
            <ac:graphicFrameMk id="3" creationId="{BFD1ABE1-ECA8-42C4-BCFA-9B9767213CCC}"/>
          </ac:graphicFrameMkLst>
        </pc:graphicFrameChg>
      </pc:sldChg>
      <pc:sldChg chg="addSp delSp modSp add mod ord">
        <pc:chgData name="Omar DIASSE" userId="1c1982e4612ad145" providerId="LiveId" clId="{D474E534-12D2-423C-A88B-E7FA557B4EC4}" dt="2025-01-30T23:24:23.171" v="2057" actId="113"/>
        <pc:sldMkLst>
          <pc:docMk/>
          <pc:sldMk cId="891310294" sldId="406"/>
        </pc:sldMkLst>
        <pc:spChg chg="mod">
          <ac:chgData name="Omar DIASSE" userId="1c1982e4612ad145" providerId="LiveId" clId="{D474E534-12D2-423C-A88B-E7FA557B4EC4}" dt="2025-01-30T23:16:04.387" v="1864"/>
          <ac:spMkLst>
            <pc:docMk/>
            <pc:sldMk cId="891310294" sldId="406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0T23:21:58.451" v="1988" actId="20577"/>
          <ac:spMkLst>
            <pc:docMk/>
            <pc:sldMk cId="891310294" sldId="406"/>
            <ac:spMk id="4" creationId="{0E40F008-2B22-4BDD-87E8-D304465E0B80}"/>
          </ac:spMkLst>
        </pc:spChg>
        <pc:spChg chg="add mod">
          <ac:chgData name="Omar DIASSE" userId="1c1982e4612ad145" providerId="LiveId" clId="{D474E534-12D2-423C-A88B-E7FA557B4EC4}" dt="2025-01-30T23:22:36.383" v="1993" actId="313"/>
          <ac:spMkLst>
            <pc:docMk/>
            <pc:sldMk cId="891310294" sldId="406"/>
            <ac:spMk id="5" creationId="{A6A03523-CEA6-45C2-AE8A-0425ABDBF5C1}"/>
          </ac:spMkLst>
        </pc:spChg>
        <pc:spChg chg="add mod">
          <ac:chgData name="Omar DIASSE" userId="1c1982e4612ad145" providerId="LiveId" clId="{D474E534-12D2-423C-A88B-E7FA557B4EC4}" dt="2025-01-30T23:24:23.171" v="2057" actId="113"/>
          <ac:spMkLst>
            <pc:docMk/>
            <pc:sldMk cId="891310294" sldId="406"/>
            <ac:spMk id="8" creationId="{87BF5DD1-E15A-4778-9CB4-10CBCCCEAFCB}"/>
          </ac:spMkLst>
        </pc:spChg>
        <pc:graphicFrameChg chg="add del mod modGraphic">
          <ac:chgData name="Omar DIASSE" userId="1c1982e4612ad145" providerId="LiveId" clId="{D474E534-12D2-423C-A88B-E7FA557B4EC4}" dt="2025-01-30T23:17:46.536" v="1927" actId="478"/>
          <ac:graphicFrameMkLst>
            <pc:docMk/>
            <pc:sldMk cId="891310294" sldId="406"/>
            <ac:graphicFrameMk id="3" creationId="{9AE426BB-F8D3-4D8A-A962-9A580182B9CA}"/>
          </ac:graphicFrameMkLst>
        </pc:graphicFrameChg>
        <pc:cxnChg chg="add mod">
          <ac:chgData name="Omar DIASSE" userId="1c1982e4612ad145" providerId="LiveId" clId="{D474E534-12D2-423C-A88B-E7FA557B4EC4}" dt="2025-01-30T23:22:33.485" v="1991" actId="1076"/>
          <ac:cxnSpMkLst>
            <pc:docMk/>
            <pc:sldMk cId="891310294" sldId="406"/>
            <ac:cxnSpMk id="7" creationId="{492D9924-53CB-42D0-BA42-26B6C9CAC80A}"/>
          </ac:cxnSpMkLst>
        </pc:cxnChg>
      </pc:sldChg>
      <pc:sldChg chg="add del ord">
        <pc:chgData name="Omar DIASSE" userId="1c1982e4612ad145" providerId="LiveId" clId="{D474E534-12D2-423C-A88B-E7FA557B4EC4}" dt="2025-01-30T23:47:38.095" v="2487" actId="47"/>
        <pc:sldMkLst>
          <pc:docMk/>
          <pc:sldMk cId="985866598" sldId="407"/>
        </pc:sldMkLst>
      </pc:sldChg>
      <pc:sldChg chg="modSp add del mod">
        <pc:chgData name="Omar DIASSE" userId="1c1982e4612ad145" providerId="LiveId" clId="{D474E534-12D2-423C-A88B-E7FA557B4EC4}" dt="2025-01-30T23:47:36.341" v="2486" actId="47"/>
        <pc:sldMkLst>
          <pc:docMk/>
          <pc:sldMk cId="2072700379" sldId="408"/>
        </pc:sldMkLst>
        <pc:spChg chg="mod">
          <ac:chgData name="Omar DIASSE" userId="1c1982e4612ad145" providerId="LiveId" clId="{D474E534-12D2-423C-A88B-E7FA557B4EC4}" dt="2025-01-30T22:58:19.956" v="1548" actId="6549"/>
          <ac:spMkLst>
            <pc:docMk/>
            <pc:sldMk cId="2072700379" sldId="408"/>
            <ac:spMk id="4" creationId="{0E40F008-2B22-4BDD-87E8-D304465E0B80}"/>
          </ac:spMkLst>
        </pc:spChg>
      </pc:sldChg>
      <pc:sldChg chg="add del">
        <pc:chgData name="Omar DIASSE" userId="1c1982e4612ad145" providerId="LiveId" clId="{D474E534-12D2-423C-A88B-E7FA557B4EC4}" dt="2025-01-30T23:47:42.940" v="2488" actId="47"/>
        <pc:sldMkLst>
          <pc:docMk/>
          <pc:sldMk cId="3938861240" sldId="409"/>
        </pc:sldMkLst>
      </pc:sldChg>
      <pc:sldChg chg="add">
        <pc:chgData name="Omar DIASSE" userId="1c1982e4612ad145" providerId="LiveId" clId="{D474E534-12D2-423C-A88B-E7FA557B4EC4}" dt="2025-01-30T22:48:54.545" v="1352"/>
        <pc:sldMkLst>
          <pc:docMk/>
          <pc:sldMk cId="301874773" sldId="410"/>
        </pc:sldMkLst>
      </pc:sldChg>
      <pc:sldChg chg="modSp add del mod">
        <pc:chgData name="Omar DIASSE" userId="1c1982e4612ad145" providerId="LiveId" clId="{D474E534-12D2-423C-A88B-E7FA557B4EC4}" dt="2025-01-30T23:39:21.088" v="2392" actId="47"/>
        <pc:sldMkLst>
          <pc:docMk/>
          <pc:sldMk cId="2375101627" sldId="411"/>
        </pc:sldMkLst>
        <pc:spChg chg="mod">
          <ac:chgData name="Omar DIASSE" userId="1c1982e4612ad145" providerId="LiveId" clId="{D474E534-12D2-423C-A88B-E7FA557B4EC4}" dt="2025-01-30T22:55:36.193" v="1524" actId="790"/>
          <ac:spMkLst>
            <pc:docMk/>
            <pc:sldMk cId="2375101627" sldId="411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0T22:57:44.634" v="1539"/>
          <ac:spMkLst>
            <pc:docMk/>
            <pc:sldMk cId="2375101627" sldId="411"/>
            <ac:spMk id="33" creationId="{B03D46B0-B45A-4135-8CF6-94E84D3BE0E1}"/>
          </ac:spMkLst>
        </pc:spChg>
        <pc:spChg chg="mod">
          <ac:chgData name="Omar DIASSE" userId="1c1982e4612ad145" providerId="LiveId" clId="{D474E534-12D2-423C-A88B-E7FA557B4EC4}" dt="2025-01-30T22:58:34.256" v="1562"/>
          <ac:spMkLst>
            <pc:docMk/>
            <pc:sldMk cId="2375101627" sldId="411"/>
            <ac:spMk id="36" creationId="{0B677BDF-ACCF-4D07-A565-803D6FBEBFC1}"/>
          </ac:spMkLst>
        </pc:spChg>
        <pc:spChg chg="mod">
          <ac:chgData name="Omar DIASSE" userId="1c1982e4612ad145" providerId="LiveId" clId="{D474E534-12D2-423C-A88B-E7FA557B4EC4}" dt="2025-01-30T22:58:47.752" v="1576"/>
          <ac:spMkLst>
            <pc:docMk/>
            <pc:sldMk cId="2375101627" sldId="411"/>
            <ac:spMk id="39" creationId="{F968BB46-0BDF-4502-AB9F-E3CACB69C720}"/>
          </ac:spMkLst>
        </pc:spChg>
        <pc:spChg chg="mod">
          <ac:chgData name="Omar DIASSE" userId="1c1982e4612ad145" providerId="LiveId" clId="{D474E534-12D2-423C-A88B-E7FA557B4EC4}" dt="2025-01-30T22:59:03.077" v="1590"/>
          <ac:spMkLst>
            <pc:docMk/>
            <pc:sldMk cId="2375101627" sldId="411"/>
            <ac:spMk id="42" creationId="{83C1EF7F-E960-40D5-BD5A-6F45DCC21664}"/>
          </ac:spMkLst>
        </pc:spChg>
        <pc:spChg chg="mod">
          <ac:chgData name="Omar DIASSE" userId="1c1982e4612ad145" providerId="LiveId" clId="{D474E534-12D2-423C-A88B-E7FA557B4EC4}" dt="2025-01-30T23:01:14.640" v="1592" actId="313"/>
          <ac:spMkLst>
            <pc:docMk/>
            <pc:sldMk cId="2375101627" sldId="411"/>
            <ac:spMk id="45" creationId="{616DECF8-E7AB-40FF-88F9-7770C6DE1747}"/>
          </ac:spMkLst>
        </pc:spChg>
        <pc:grpChg chg="mod">
          <ac:chgData name="Omar DIASSE" userId="1c1982e4612ad145" providerId="LiveId" clId="{D474E534-12D2-423C-A88B-E7FA557B4EC4}" dt="2025-01-30T22:54:45.716" v="1422" actId="1076"/>
          <ac:grpSpMkLst>
            <pc:docMk/>
            <pc:sldMk cId="2375101627" sldId="411"/>
            <ac:grpSpMk id="13" creationId="{16316CF5-197D-4D97-BFF7-B0076BBAAC54}"/>
          </ac:grpSpMkLst>
        </pc:grpChg>
      </pc:sldChg>
      <pc:sldChg chg="addSp delSp modSp add mod">
        <pc:chgData name="Omar DIASSE" userId="1c1982e4612ad145" providerId="LiveId" clId="{D474E534-12D2-423C-A88B-E7FA557B4EC4}" dt="2025-01-31T14:52:13.097" v="3063" actId="1076"/>
        <pc:sldMkLst>
          <pc:docMk/>
          <pc:sldMk cId="3284592191" sldId="412"/>
        </pc:sldMkLst>
        <pc:spChg chg="mod">
          <ac:chgData name="Omar DIASSE" userId="1c1982e4612ad145" providerId="LiveId" clId="{D474E534-12D2-423C-A88B-E7FA557B4EC4}" dt="2025-01-30T23:10:49.648" v="1819" actId="313"/>
          <ac:spMkLst>
            <pc:docMk/>
            <pc:sldMk cId="3284592191" sldId="412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3" creationId="{F6673F77-CCA2-4D50-897F-2C8A2955E8BA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4" creationId="{DAB8F4C4-A25C-4727-9AF3-BE0EBD3D2B29}"/>
          </ac:spMkLst>
        </pc:spChg>
        <pc:spChg chg="mod">
          <ac:chgData name="Omar DIASSE" userId="1c1982e4612ad145" providerId="LiveId" clId="{D474E534-12D2-423C-A88B-E7FA557B4EC4}" dt="2025-01-30T23:11:01.565" v="1820" actId="1076"/>
          <ac:spMkLst>
            <pc:docMk/>
            <pc:sldMk cId="3284592191" sldId="412"/>
            <ac:spMk id="8" creationId="{14632286-B144-4FD4-B2BB-1187E2400415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9" creationId="{053012D9-F38B-427B-83C1-DF62615FF959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10" creationId="{9022E556-0F55-4A98-AA0A-5139BF17106C}"/>
          </ac:spMkLst>
        </pc:spChg>
        <pc:spChg chg="add del mod">
          <ac:chgData name="Omar DIASSE" userId="1c1982e4612ad145" providerId="LiveId" clId="{D474E534-12D2-423C-A88B-E7FA557B4EC4}" dt="2025-01-30T23:12:28.295" v="1833" actId="478"/>
          <ac:spMkLst>
            <pc:docMk/>
            <pc:sldMk cId="3284592191" sldId="412"/>
            <ac:spMk id="14" creationId="{11F59230-36A2-4C89-8A2B-3DD9E42B6506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15" creationId="{FED0820A-3F28-4160-96F9-4D0CDC31A8DD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16" creationId="{C65D8B4F-11E5-47C6-8706-F4AB5BAD18FF}"/>
          </ac:spMkLst>
        </pc:spChg>
        <pc:spChg chg="del mod">
          <ac:chgData name="Omar DIASSE" userId="1c1982e4612ad145" providerId="LiveId" clId="{D474E534-12D2-423C-A88B-E7FA557B4EC4}" dt="2025-01-30T23:12:48.962" v="1836" actId="478"/>
          <ac:spMkLst>
            <pc:docMk/>
            <pc:sldMk cId="3284592191" sldId="412"/>
            <ac:spMk id="20" creationId="{F9D462D6-CED7-48A2-8E9C-3067D3C4166B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21" creationId="{E158A8AA-3F38-447E-AFC0-D196FE393570}"/>
          </ac:spMkLst>
        </pc:spChg>
        <pc:spChg chg="mod">
          <ac:chgData name="Omar DIASSE" userId="1c1982e4612ad145" providerId="LiveId" clId="{D474E534-12D2-423C-A88B-E7FA557B4EC4}" dt="2025-01-30T23:38:50.022" v="2391" actId="313"/>
          <ac:spMkLst>
            <pc:docMk/>
            <pc:sldMk cId="3284592191" sldId="412"/>
            <ac:spMk id="22" creationId="{1496BF1C-FDFE-470C-A91F-ABF45689CE44}"/>
          </ac:spMkLst>
        </pc:spChg>
        <pc:spChg chg="del mod">
          <ac:chgData name="Omar DIASSE" userId="1c1982e4612ad145" providerId="LiveId" clId="{D474E534-12D2-423C-A88B-E7FA557B4EC4}" dt="2025-01-30T23:13:05.358" v="1839" actId="478"/>
          <ac:spMkLst>
            <pc:docMk/>
            <pc:sldMk cId="3284592191" sldId="412"/>
            <ac:spMk id="26" creationId="{96275CE5-FF19-4D77-8302-E150EF088F24}"/>
          </ac:spMkLst>
        </pc:spChg>
        <pc:spChg chg="del mod">
          <ac:chgData name="Omar DIASSE" userId="1c1982e4612ad145" providerId="LiveId" clId="{D474E534-12D2-423C-A88B-E7FA557B4EC4}" dt="2025-01-30T23:12:26.314" v="1832" actId="478"/>
          <ac:spMkLst>
            <pc:docMk/>
            <pc:sldMk cId="3284592191" sldId="412"/>
            <ac:spMk id="30" creationId="{E738216B-C5DE-4C32-893C-B98EB9262343}"/>
          </ac:spMkLst>
        </pc:spChg>
        <pc:spChg chg="del mod">
          <ac:chgData name="Omar DIASSE" userId="1c1982e4612ad145" providerId="LiveId" clId="{D474E534-12D2-423C-A88B-E7FA557B4EC4}" dt="2025-01-30T23:13:05.358" v="1839" actId="478"/>
          <ac:spMkLst>
            <pc:docMk/>
            <pc:sldMk cId="3284592191" sldId="412"/>
            <ac:spMk id="31" creationId="{1EB2D940-D15C-4BC0-8A9F-BBD22349F314}"/>
          </ac:spMkLst>
        </pc:spChg>
        <pc:spChg chg="del mod">
          <ac:chgData name="Omar DIASSE" userId="1c1982e4612ad145" providerId="LiveId" clId="{D474E534-12D2-423C-A88B-E7FA557B4EC4}" dt="2025-01-30T23:12:48.962" v="1836" actId="478"/>
          <ac:spMkLst>
            <pc:docMk/>
            <pc:sldMk cId="3284592191" sldId="412"/>
            <ac:spMk id="32" creationId="{8ACF5221-D2B4-4832-B17E-47300747D06F}"/>
          </ac:spMkLst>
        </pc:spChg>
        <pc:spChg chg="del mod">
          <ac:chgData name="Omar DIASSE" userId="1c1982e4612ad145" providerId="LiveId" clId="{D474E534-12D2-423C-A88B-E7FA557B4EC4}" dt="2025-01-30T23:11:47.852" v="1821" actId="478"/>
          <ac:spMkLst>
            <pc:docMk/>
            <pc:sldMk cId="3284592191" sldId="412"/>
            <ac:spMk id="33" creationId="{586E37AA-D020-455F-959B-F92BCBEB06EF}"/>
          </ac:spMkLst>
        </pc:spChg>
        <pc:spChg chg="add 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34" creationId="{5E5ADD18-3CBB-40F9-AE5A-ED24BE593489}"/>
          </ac:spMkLst>
        </pc:spChg>
        <pc:spChg chg="add mod">
          <ac:chgData name="Omar DIASSE" userId="1c1982e4612ad145" providerId="LiveId" clId="{D474E534-12D2-423C-A88B-E7FA557B4EC4}" dt="2025-01-31T14:52:13.097" v="3063" actId="1076"/>
          <ac:spMkLst>
            <pc:docMk/>
            <pc:sldMk cId="3284592191" sldId="412"/>
            <ac:spMk id="35" creationId="{5F1C2CB3-6CBE-406F-808D-FB583188088C}"/>
          </ac:spMkLst>
        </pc:spChg>
        <pc:spChg chg="add mod">
          <ac:chgData name="Omar DIASSE" userId="1c1982e4612ad145" providerId="LiveId" clId="{D474E534-12D2-423C-A88B-E7FA557B4EC4}" dt="2025-01-30T23:11:58.419" v="1824" actId="1038"/>
          <ac:spMkLst>
            <pc:docMk/>
            <pc:sldMk cId="3284592191" sldId="412"/>
            <ac:spMk id="36" creationId="{29F9F9EA-B1C9-4CED-BF69-64330D05EE4C}"/>
          </ac:spMkLst>
        </pc:spChg>
        <pc:spChg chg="add mod">
          <ac:chgData name="Omar DIASSE" userId="1c1982e4612ad145" providerId="LiveId" clId="{D474E534-12D2-423C-A88B-E7FA557B4EC4}" dt="2025-01-30T23:12:38.965" v="1835" actId="1076"/>
          <ac:spMkLst>
            <pc:docMk/>
            <pc:sldMk cId="3284592191" sldId="412"/>
            <ac:spMk id="37" creationId="{AEC61114-AEC2-4060-9B8B-C74A3F978265}"/>
          </ac:spMkLst>
        </pc:spChg>
        <pc:spChg chg="add mod">
          <ac:chgData name="Omar DIASSE" userId="1c1982e4612ad145" providerId="LiveId" clId="{D474E534-12D2-423C-A88B-E7FA557B4EC4}" dt="2025-01-30T23:12:38.965" v="1835" actId="1076"/>
          <ac:spMkLst>
            <pc:docMk/>
            <pc:sldMk cId="3284592191" sldId="412"/>
            <ac:spMk id="38" creationId="{411BD269-4912-4F7D-99F7-4DFF92F1A997}"/>
          </ac:spMkLst>
        </pc:spChg>
        <pc:spChg chg="add mod">
          <ac:chgData name="Omar DIASSE" userId="1c1982e4612ad145" providerId="LiveId" clId="{D474E534-12D2-423C-A88B-E7FA557B4EC4}" dt="2025-01-30T23:14:28.669" v="1851" actId="1076"/>
          <ac:spMkLst>
            <pc:docMk/>
            <pc:sldMk cId="3284592191" sldId="412"/>
            <ac:spMk id="39" creationId="{559039D4-BEC0-4814-9048-908BCFA37D46}"/>
          </ac:spMkLst>
        </pc:spChg>
        <pc:spChg chg="add mod">
          <ac:chgData name="Omar DIASSE" userId="1c1982e4612ad145" providerId="LiveId" clId="{D474E534-12D2-423C-A88B-E7FA557B4EC4}" dt="2025-01-30T23:12:58.817" v="1838" actId="1076"/>
          <ac:spMkLst>
            <pc:docMk/>
            <pc:sldMk cId="3284592191" sldId="412"/>
            <ac:spMk id="40" creationId="{FA654424-A1DA-4124-A640-D54D041B92D4}"/>
          </ac:spMkLst>
        </pc:spChg>
        <pc:spChg chg="add del mod">
          <ac:chgData name="Omar DIASSE" userId="1c1982e4612ad145" providerId="LiveId" clId="{D474E534-12D2-423C-A88B-E7FA557B4EC4}" dt="2025-01-30T23:39:47.593" v="2394" actId="14100"/>
          <ac:spMkLst>
            <pc:docMk/>
            <pc:sldMk cId="3284592191" sldId="412"/>
            <ac:spMk id="41" creationId="{2E53A328-74A0-4CC6-9DE5-FF383D24996B}"/>
          </ac:spMkLst>
        </pc:spChg>
        <pc:spChg chg="add del mod">
          <ac:chgData name="Omar DIASSE" userId="1c1982e4612ad145" providerId="LiveId" clId="{D474E534-12D2-423C-A88B-E7FA557B4EC4}" dt="2025-01-30T23:13:26.152" v="1845" actId="478"/>
          <ac:spMkLst>
            <pc:docMk/>
            <pc:sldMk cId="3284592191" sldId="412"/>
            <ac:spMk id="42" creationId="{6A289B17-8AC7-435B-89A9-EA2455E3590C}"/>
          </ac:spMkLst>
        </pc:spChg>
        <pc:spChg chg="add mod">
          <ac:chgData name="Omar DIASSE" userId="1c1982e4612ad145" providerId="LiveId" clId="{D474E534-12D2-423C-A88B-E7FA557B4EC4}" dt="2025-01-30T23:14:48.065" v="1860" actId="1035"/>
          <ac:spMkLst>
            <pc:docMk/>
            <pc:sldMk cId="3284592191" sldId="412"/>
            <ac:spMk id="43" creationId="{0C5B8B29-2675-4F1E-BACD-AEF8610870A8}"/>
          </ac:spMkLst>
        </pc:spChg>
        <pc:grpChg chg="mod">
          <ac:chgData name="Omar DIASSE" userId="1c1982e4612ad145" providerId="LiveId" clId="{D474E534-12D2-423C-A88B-E7FA557B4EC4}" dt="2025-01-30T23:10:31.366" v="1818" actId="1036"/>
          <ac:grpSpMkLst>
            <pc:docMk/>
            <pc:sldMk cId="3284592191" sldId="412"/>
            <ac:grpSpMk id="5" creationId="{EACB1EEC-80D0-42C2-AD21-C9A5AA868ADA}"/>
          </ac:grpSpMkLst>
        </pc:grpChg>
        <pc:grpChg chg="mod">
          <ac:chgData name="Omar DIASSE" userId="1c1982e4612ad145" providerId="LiveId" clId="{D474E534-12D2-423C-A88B-E7FA557B4EC4}" dt="2025-01-30T23:10:31.366" v="1818" actId="1036"/>
          <ac:grpSpMkLst>
            <pc:docMk/>
            <pc:sldMk cId="3284592191" sldId="412"/>
            <ac:grpSpMk id="11" creationId="{19D906EE-0805-4234-BA3D-03FC4D0FC816}"/>
          </ac:grpSpMkLst>
        </pc:grpChg>
        <pc:grpChg chg="mod">
          <ac:chgData name="Omar DIASSE" userId="1c1982e4612ad145" providerId="LiveId" clId="{D474E534-12D2-423C-A88B-E7FA557B4EC4}" dt="2025-01-30T23:10:31.366" v="1818" actId="1036"/>
          <ac:grpSpMkLst>
            <pc:docMk/>
            <pc:sldMk cId="3284592191" sldId="412"/>
            <ac:grpSpMk id="17" creationId="{C312F60C-DF67-454F-B57B-DDAE2016C5B3}"/>
          </ac:grpSpMkLst>
        </pc:grpChg>
        <pc:grpChg chg="mod">
          <ac:chgData name="Omar DIASSE" userId="1c1982e4612ad145" providerId="LiveId" clId="{D474E534-12D2-423C-A88B-E7FA557B4EC4}" dt="2025-01-30T23:10:31.366" v="1818" actId="1036"/>
          <ac:grpSpMkLst>
            <pc:docMk/>
            <pc:sldMk cId="3284592191" sldId="412"/>
            <ac:grpSpMk id="23" creationId="{8BB10230-05FD-4782-8D32-8C94B8DBAA60}"/>
          </ac:grpSpMkLst>
        </pc:grpChg>
        <pc:grpChg chg="del">
          <ac:chgData name="Omar DIASSE" userId="1c1982e4612ad145" providerId="LiveId" clId="{D474E534-12D2-423C-A88B-E7FA557B4EC4}" dt="2025-01-30T23:08:07.728" v="1706" actId="478"/>
          <ac:grpSpMkLst>
            <pc:docMk/>
            <pc:sldMk cId="3284592191" sldId="412"/>
            <ac:grpSpMk id="27" creationId="{9545E534-ED64-45AB-A365-F5303ADA5890}"/>
          </ac:grpSpMkLst>
        </pc:grpChg>
      </pc:sldChg>
      <pc:sldChg chg="addSp delSp modSp add mod">
        <pc:chgData name="Omar DIASSE" userId="1c1982e4612ad145" providerId="LiveId" clId="{D474E534-12D2-423C-A88B-E7FA557B4EC4}" dt="2025-01-30T23:47:26.221" v="2485" actId="1076"/>
        <pc:sldMkLst>
          <pc:docMk/>
          <pc:sldMk cId="1515511510" sldId="413"/>
        </pc:sldMkLst>
        <pc:spChg chg="mod">
          <ac:chgData name="Omar DIASSE" userId="1c1982e4612ad145" providerId="LiveId" clId="{D474E534-12D2-423C-A88B-E7FA557B4EC4}" dt="2025-01-30T23:40:18.484" v="2423" actId="20577"/>
          <ac:spMkLst>
            <pc:docMk/>
            <pc:sldMk cId="1515511510" sldId="413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0T23:42:35.444" v="2424" actId="1076"/>
          <ac:spMkLst>
            <pc:docMk/>
            <pc:sldMk cId="1515511510" sldId="413"/>
            <ac:spMk id="4" creationId="{0E40F008-2B22-4BDD-87E8-D304465E0B80}"/>
          </ac:spMkLst>
        </pc:spChg>
        <pc:spChg chg="add mod">
          <ac:chgData name="Omar DIASSE" userId="1c1982e4612ad145" providerId="LiveId" clId="{D474E534-12D2-423C-A88B-E7FA557B4EC4}" dt="2025-01-30T23:47:26.221" v="2485" actId="1076"/>
          <ac:spMkLst>
            <pc:docMk/>
            <pc:sldMk cId="1515511510" sldId="413"/>
            <ac:spMk id="5" creationId="{0A62C31C-E1BD-4567-BF8B-B65D99C23315}"/>
          </ac:spMkLst>
        </pc:spChg>
        <pc:graphicFrameChg chg="add del mod">
          <ac:chgData name="Omar DIASSE" userId="1c1982e4612ad145" providerId="LiveId" clId="{D474E534-12D2-423C-A88B-E7FA557B4EC4}" dt="2025-01-30T23:45:13.557" v="2477" actId="478"/>
          <ac:graphicFrameMkLst>
            <pc:docMk/>
            <pc:sldMk cId="1515511510" sldId="413"/>
            <ac:graphicFrameMk id="6" creationId="{429F9171-575D-4CCE-A7AC-A6CDF35D7B04}"/>
          </ac:graphicFrameMkLst>
        </pc:graphicFrameChg>
        <pc:graphicFrameChg chg="add mod modGraphic">
          <ac:chgData name="Omar DIASSE" userId="1c1982e4612ad145" providerId="LiveId" clId="{D474E534-12D2-423C-A88B-E7FA557B4EC4}" dt="2025-01-30T23:47:26.221" v="2485" actId="1076"/>
          <ac:graphicFrameMkLst>
            <pc:docMk/>
            <pc:sldMk cId="1515511510" sldId="413"/>
            <ac:graphicFrameMk id="7" creationId="{E378C84C-0AD0-41EE-AFB6-8088E7347AB7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00:08:24.271" v="2655" actId="313"/>
        <pc:sldMkLst>
          <pc:docMk/>
          <pc:sldMk cId="334841990" sldId="414"/>
        </pc:sldMkLst>
        <pc:spChg chg="mod">
          <ac:chgData name="Omar DIASSE" userId="1c1982e4612ad145" providerId="LiveId" clId="{D474E534-12D2-423C-A88B-E7FA557B4EC4}" dt="2025-01-30T23:25:12.531" v="2059"/>
          <ac:spMkLst>
            <pc:docMk/>
            <pc:sldMk cId="334841990" sldId="414"/>
            <ac:spMk id="2" creationId="{D735F7F3-C1B5-4B60-A00A-4EB618DDFB5A}"/>
          </ac:spMkLst>
        </pc:spChg>
        <pc:spChg chg="add del">
          <ac:chgData name="Omar DIASSE" userId="1c1982e4612ad145" providerId="LiveId" clId="{D474E534-12D2-423C-A88B-E7FA557B4EC4}" dt="2025-01-30T23:35:35.118" v="2308"/>
          <ac:spMkLst>
            <pc:docMk/>
            <pc:sldMk cId="334841990" sldId="414"/>
            <ac:spMk id="3" creationId="{8871887C-14B1-4637-8A7F-DD509D992777}"/>
          </ac:spMkLst>
        </pc:spChg>
        <pc:spChg chg="mod">
          <ac:chgData name="Omar DIASSE" userId="1c1982e4612ad145" providerId="LiveId" clId="{D474E534-12D2-423C-A88B-E7FA557B4EC4}" dt="2025-01-30T23:25:43.068" v="2133" actId="20577"/>
          <ac:spMkLst>
            <pc:docMk/>
            <pc:sldMk cId="334841990" sldId="414"/>
            <ac:spMk id="4" creationId="{0E40F008-2B22-4BDD-87E8-D304465E0B80}"/>
          </ac:spMkLst>
        </pc:spChg>
        <pc:spChg chg="mod">
          <ac:chgData name="Omar DIASSE" userId="1c1982e4612ad145" providerId="LiveId" clId="{D474E534-12D2-423C-A88B-E7FA557B4EC4}" dt="2025-01-31T00:08:24.271" v="2655" actId="313"/>
          <ac:spMkLst>
            <pc:docMk/>
            <pc:sldMk cId="334841990" sldId="414"/>
            <ac:spMk id="8" creationId="{87BF5DD1-E15A-4778-9CB4-10CBCCCEAFCB}"/>
          </ac:spMkLst>
        </pc:spChg>
        <pc:spChg chg="add mod">
          <ac:chgData name="Omar DIASSE" userId="1c1982e4612ad145" providerId="LiveId" clId="{D474E534-12D2-423C-A88B-E7FA557B4EC4}" dt="2025-01-30T23:38:12.692" v="2390" actId="20577"/>
          <ac:spMkLst>
            <pc:docMk/>
            <pc:sldMk cId="334841990" sldId="414"/>
            <ac:spMk id="9" creationId="{9AA029B8-2598-46C2-8E5F-20E02B7CBE9A}"/>
          </ac:spMkLst>
        </pc:spChg>
        <pc:cxnChg chg="mod">
          <ac:chgData name="Omar DIASSE" userId="1c1982e4612ad145" providerId="LiveId" clId="{D474E534-12D2-423C-A88B-E7FA557B4EC4}" dt="2025-01-30T23:26:16.433" v="2158" actId="1035"/>
          <ac:cxnSpMkLst>
            <pc:docMk/>
            <pc:sldMk cId="334841990" sldId="414"/>
            <ac:cxnSpMk id="7" creationId="{492D9924-53CB-42D0-BA42-26B6C9CAC80A}"/>
          </ac:cxnSpMkLst>
        </pc:cxnChg>
      </pc:sldChg>
      <pc:sldChg chg="addSp delSp modSp add mod">
        <pc:chgData name="Omar DIASSE" userId="1c1982e4612ad145" providerId="LiveId" clId="{D474E534-12D2-423C-A88B-E7FA557B4EC4}" dt="2025-01-30T23:51:49.590" v="2509" actId="20577"/>
        <pc:sldMkLst>
          <pc:docMk/>
          <pc:sldMk cId="2518648173" sldId="415"/>
        </pc:sldMkLst>
        <pc:spChg chg="mod">
          <ac:chgData name="Omar DIASSE" userId="1c1982e4612ad145" providerId="LiveId" clId="{D474E534-12D2-423C-A88B-E7FA557B4EC4}" dt="2025-01-30T23:51:49.590" v="2509" actId="20577"/>
          <ac:spMkLst>
            <pc:docMk/>
            <pc:sldMk cId="2518648173" sldId="415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0T23:48:09.904" v="2494" actId="20577"/>
          <ac:spMkLst>
            <pc:docMk/>
            <pc:sldMk cId="2518648173" sldId="415"/>
            <ac:spMk id="4" creationId="{0E40F008-2B22-4BDD-87E8-D304465E0B80}"/>
          </ac:spMkLst>
        </pc:spChg>
        <pc:spChg chg="mod">
          <ac:chgData name="Omar DIASSE" userId="1c1982e4612ad145" providerId="LiveId" clId="{D474E534-12D2-423C-A88B-E7FA557B4EC4}" dt="2025-01-30T23:50:36.518" v="2503" actId="20577"/>
          <ac:spMkLst>
            <pc:docMk/>
            <pc:sldMk cId="2518648173" sldId="415"/>
            <ac:spMk id="5" creationId="{0A62C31C-E1BD-4567-BF8B-B65D99C23315}"/>
          </ac:spMkLst>
        </pc:spChg>
        <pc:graphicFrameChg chg="add mod modGraphic">
          <ac:chgData name="Omar DIASSE" userId="1c1982e4612ad145" providerId="LiveId" clId="{D474E534-12D2-423C-A88B-E7FA557B4EC4}" dt="2025-01-30T23:49:04.959" v="2502" actId="1076"/>
          <ac:graphicFrameMkLst>
            <pc:docMk/>
            <pc:sldMk cId="2518648173" sldId="415"/>
            <ac:graphicFrameMk id="3" creationId="{6A0B4308-D5AF-4F99-9E63-A83FAF54AD24}"/>
          </ac:graphicFrameMkLst>
        </pc:graphicFrameChg>
        <pc:graphicFrameChg chg="del">
          <ac:chgData name="Omar DIASSE" userId="1c1982e4612ad145" providerId="LiveId" clId="{D474E534-12D2-423C-A88B-E7FA557B4EC4}" dt="2025-01-30T23:48:38.543" v="2495" actId="478"/>
          <ac:graphicFrameMkLst>
            <pc:docMk/>
            <pc:sldMk cId="2518648173" sldId="415"/>
            <ac:graphicFrameMk id="7" creationId="{E378C84C-0AD0-41EE-AFB6-8088E7347AB7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0T23:55:21.415" v="2530" actId="1076"/>
        <pc:sldMkLst>
          <pc:docMk/>
          <pc:sldMk cId="2355723027" sldId="416"/>
        </pc:sldMkLst>
        <pc:spChg chg="mod">
          <ac:chgData name="Omar DIASSE" userId="1c1982e4612ad145" providerId="LiveId" clId="{D474E534-12D2-423C-A88B-E7FA557B4EC4}" dt="2025-01-30T23:51:44.390" v="2507" actId="313"/>
          <ac:spMkLst>
            <pc:docMk/>
            <pc:sldMk cId="2355723027" sldId="416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0T23:52:41.350" v="2514" actId="20577"/>
          <ac:spMkLst>
            <pc:docMk/>
            <pc:sldMk cId="2355723027" sldId="416"/>
            <ac:spMk id="4" creationId="{0E40F008-2B22-4BDD-87E8-D304465E0B80}"/>
          </ac:spMkLst>
        </pc:spChg>
        <pc:spChg chg="mod">
          <ac:chgData name="Omar DIASSE" userId="1c1982e4612ad145" providerId="LiveId" clId="{D474E534-12D2-423C-A88B-E7FA557B4EC4}" dt="2025-01-30T23:53:16.518" v="2517"/>
          <ac:spMkLst>
            <pc:docMk/>
            <pc:sldMk cId="2355723027" sldId="416"/>
            <ac:spMk id="5" creationId="{0A62C31C-E1BD-4567-BF8B-B65D99C23315}"/>
          </ac:spMkLst>
        </pc:spChg>
        <pc:spChg chg="add mod">
          <ac:chgData name="Omar DIASSE" userId="1c1982e4612ad145" providerId="LiveId" clId="{D474E534-12D2-423C-A88B-E7FA557B4EC4}" dt="2025-01-30T23:53:43.080" v="2520" actId="1076"/>
          <ac:spMkLst>
            <pc:docMk/>
            <pc:sldMk cId="2355723027" sldId="416"/>
            <ac:spMk id="8" creationId="{B6F02512-CB3C-411F-B515-0B3FA427ECCF}"/>
          </ac:spMkLst>
        </pc:spChg>
        <pc:spChg chg="add mod">
          <ac:chgData name="Omar DIASSE" userId="1c1982e4612ad145" providerId="LiveId" clId="{D474E534-12D2-423C-A88B-E7FA557B4EC4}" dt="2025-01-30T23:54:04.735" v="2524"/>
          <ac:spMkLst>
            <pc:docMk/>
            <pc:sldMk cId="2355723027" sldId="416"/>
            <ac:spMk id="9" creationId="{7394BCAA-C937-4A07-B2F5-D62992F72A24}"/>
          </ac:spMkLst>
        </pc:spChg>
        <pc:spChg chg="add mod">
          <ac:chgData name="Omar DIASSE" userId="1c1982e4612ad145" providerId="LiveId" clId="{D474E534-12D2-423C-A88B-E7FA557B4EC4}" dt="2025-01-30T23:54:14.469" v="2526" actId="1076"/>
          <ac:spMkLst>
            <pc:docMk/>
            <pc:sldMk cId="2355723027" sldId="416"/>
            <ac:spMk id="11" creationId="{2D21A03F-7F91-4271-B57E-78DD55F2B263}"/>
          </ac:spMkLst>
        </pc:spChg>
        <pc:spChg chg="add mod">
          <ac:chgData name="Omar DIASSE" userId="1c1982e4612ad145" providerId="LiveId" clId="{D474E534-12D2-423C-A88B-E7FA557B4EC4}" dt="2025-01-30T23:55:21.415" v="2530" actId="1076"/>
          <ac:spMkLst>
            <pc:docMk/>
            <pc:sldMk cId="2355723027" sldId="416"/>
            <ac:spMk id="13" creationId="{93697F55-2D20-4EAE-9C2D-51841A03ADFB}"/>
          </ac:spMkLst>
        </pc:spChg>
        <pc:graphicFrameChg chg="del">
          <ac:chgData name="Omar DIASSE" userId="1c1982e4612ad145" providerId="LiveId" clId="{D474E534-12D2-423C-A88B-E7FA557B4EC4}" dt="2025-01-30T23:53:23.010" v="2518" actId="478"/>
          <ac:graphicFrameMkLst>
            <pc:docMk/>
            <pc:sldMk cId="2355723027" sldId="416"/>
            <ac:graphicFrameMk id="7" creationId="{E378C84C-0AD0-41EE-AFB6-8088E7347AB7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00:04:32.960" v="2650" actId="207"/>
        <pc:sldMkLst>
          <pc:docMk/>
          <pc:sldMk cId="1076993231" sldId="417"/>
        </pc:sldMkLst>
        <pc:spChg chg="mod">
          <ac:chgData name="Omar DIASSE" userId="1c1982e4612ad145" providerId="LiveId" clId="{D474E534-12D2-423C-A88B-E7FA557B4EC4}" dt="2025-01-30T23:55:52.217" v="2535" actId="20577"/>
          <ac:spMkLst>
            <pc:docMk/>
            <pc:sldMk cId="1076993231" sldId="417"/>
            <ac:spMk id="4" creationId="{0E40F008-2B22-4BDD-87E8-D304465E0B80}"/>
          </ac:spMkLst>
        </pc:spChg>
        <pc:spChg chg="mod">
          <ac:chgData name="Omar DIASSE" userId="1c1982e4612ad145" providerId="LiveId" clId="{D474E534-12D2-423C-A88B-E7FA557B4EC4}" dt="2025-01-30T23:56:34.863" v="2539"/>
          <ac:spMkLst>
            <pc:docMk/>
            <pc:sldMk cId="1076993231" sldId="417"/>
            <ac:spMk id="5" creationId="{0A62C31C-E1BD-4567-BF8B-B65D99C23315}"/>
          </ac:spMkLst>
        </pc:spChg>
        <pc:spChg chg="add mod">
          <ac:chgData name="Omar DIASSE" userId="1c1982e4612ad145" providerId="LiveId" clId="{D474E534-12D2-423C-A88B-E7FA557B4EC4}" dt="2025-01-30T23:57:18.868" v="2554"/>
          <ac:spMkLst>
            <pc:docMk/>
            <pc:sldMk cId="1076993231" sldId="417"/>
            <ac:spMk id="6" creationId="{69B98202-E4DE-4EFB-8C7D-7ED09EED2B18}"/>
          </ac:spMkLst>
        </pc:spChg>
        <pc:spChg chg="add mod">
          <ac:chgData name="Omar DIASSE" userId="1c1982e4612ad145" providerId="LiveId" clId="{D474E534-12D2-423C-A88B-E7FA557B4EC4}" dt="2025-01-31T00:02:38.876" v="2594" actId="2711"/>
          <ac:spMkLst>
            <pc:docMk/>
            <pc:sldMk cId="1076993231" sldId="417"/>
            <ac:spMk id="8" creationId="{6DC95E6E-469D-44F9-829A-77EA0E17C636}"/>
          </ac:spMkLst>
        </pc:spChg>
        <pc:spChg chg="add mod">
          <ac:chgData name="Omar DIASSE" userId="1c1982e4612ad145" providerId="LiveId" clId="{D474E534-12D2-423C-A88B-E7FA557B4EC4}" dt="2025-01-31T00:04:32.960" v="2650" actId="207"/>
          <ac:spMkLst>
            <pc:docMk/>
            <pc:sldMk cId="1076993231" sldId="417"/>
            <ac:spMk id="10" creationId="{7E04AF2D-9B15-4EA3-B034-F1DD776ECF9A}"/>
          </ac:spMkLst>
        </pc:spChg>
        <pc:graphicFrameChg chg="del">
          <ac:chgData name="Omar DIASSE" userId="1c1982e4612ad145" providerId="LiveId" clId="{D474E534-12D2-423C-A88B-E7FA557B4EC4}" dt="2025-01-31T00:00:21.284" v="2555" actId="478"/>
          <ac:graphicFrameMkLst>
            <pc:docMk/>
            <pc:sldMk cId="1076993231" sldId="417"/>
            <ac:graphicFrameMk id="7" creationId="{E378C84C-0AD0-41EE-AFB6-8088E7347AB7}"/>
          </ac:graphicFrameMkLst>
        </pc:graphicFrameChg>
      </pc:sldChg>
      <pc:sldChg chg="modSp add mod">
        <pc:chgData name="Omar DIASSE" userId="1c1982e4612ad145" providerId="LiveId" clId="{D474E534-12D2-423C-A88B-E7FA557B4EC4}" dt="2025-01-31T14:44:28.355" v="2982" actId="20577"/>
        <pc:sldMkLst>
          <pc:docMk/>
          <pc:sldMk cId="3776014393" sldId="418"/>
        </pc:sldMkLst>
        <pc:spChg chg="mod">
          <ac:chgData name="Omar DIASSE" userId="1c1982e4612ad145" providerId="LiveId" clId="{D474E534-12D2-423C-A88B-E7FA557B4EC4}" dt="2025-01-31T00:12:13.392" v="2849" actId="313"/>
          <ac:spMkLst>
            <pc:docMk/>
            <pc:sldMk cId="3776014393" sldId="418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00:14:06.758" v="2976" actId="20577"/>
          <ac:spMkLst>
            <pc:docMk/>
            <pc:sldMk cId="3776014393" sldId="418"/>
            <ac:spMk id="33" creationId="{4DC08753-CFFE-421A-8A6C-37B8D3596B67}"/>
          </ac:spMkLst>
        </pc:spChg>
        <pc:spChg chg="mod">
          <ac:chgData name="Omar DIASSE" userId="1c1982e4612ad145" providerId="LiveId" clId="{D474E534-12D2-423C-A88B-E7FA557B4EC4}" dt="2025-01-31T00:10:41.729" v="2747" actId="20577"/>
          <ac:spMkLst>
            <pc:docMk/>
            <pc:sldMk cId="3776014393" sldId="418"/>
            <ac:spMk id="34" creationId="{E414B293-3D33-4DFC-BADD-EAC24FEBC5AA}"/>
          </ac:spMkLst>
        </pc:spChg>
        <pc:spChg chg="mod">
          <ac:chgData name="Omar DIASSE" userId="1c1982e4612ad145" providerId="LiveId" clId="{D474E534-12D2-423C-A88B-E7FA557B4EC4}" dt="2025-01-31T00:13:20.327" v="2898" actId="313"/>
          <ac:spMkLst>
            <pc:docMk/>
            <pc:sldMk cId="3776014393" sldId="418"/>
            <ac:spMk id="36" creationId="{8129AE38-C082-4790-83A6-AFB3EEC99957}"/>
          </ac:spMkLst>
        </pc:spChg>
        <pc:spChg chg="mod">
          <ac:chgData name="Omar DIASSE" userId="1c1982e4612ad145" providerId="LiveId" clId="{D474E534-12D2-423C-A88B-E7FA557B4EC4}" dt="2025-01-31T00:10:24.515" v="2712" actId="20577"/>
          <ac:spMkLst>
            <pc:docMk/>
            <pc:sldMk cId="3776014393" sldId="418"/>
            <ac:spMk id="37" creationId="{C62E160D-9873-4C8F-AB06-DFDCAD9C2EA8}"/>
          </ac:spMkLst>
        </pc:spChg>
        <pc:spChg chg="mod">
          <ac:chgData name="Omar DIASSE" userId="1c1982e4612ad145" providerId="LiveId" clId="{D474E534-12D2-423C-A88B-E7FA557B4EC4}" dt="2025-01-31T14:44:28.355" v="2982" actId="20577"/>
          <ac:spMkLst>
            <pc:docMk/>
            <pc:sldMk cId="3776014393" sldId="418"/>
            <ac:spMk id="38" creationId="{1E2AAD94-F549-4DF3-BEBB-BF6CD9E03699}"/>
          </ac:spMkLst>
        </pc:spChg>
      </pc:sldChg>
      <pc:sldChg chg="addSp delSp modSp add mod ord">
        <pc:chgData name="Omar DIASSE" userId="1c1982e4612ad145" providerId="LiveId" clId="{D474E534-12D2-423C-A88B-E7FA557B4EC4}" dt="2025-01-31T15:01:00.042" v="3379" actId="14734"/>
        <pc:sldMkLst>
          <pc:docMk/>
          <pc:sldMk cId="4149074551" sldId="419"/>
        </pc:sldMkLst>
        <pc:spChg chg="mod">
          <ac:chgData name="Omar DIASSE" userId="1c1982e4612ad145" providerId="LiveId" clId="{D474E534-12D2-423C-A88B-E7FA557B4EC4}" dt="2025-01-31T14:45:04.427" v="2991" actId="20577"/>
          <ac:spMkLst>
            <pc:docMk/>
            <pc:sldMk cId="4149074551" sldId="419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14:51:15.639" v="3055" actId="1076"/>
          <ac:spMkLst>
            <pc:docMk/>
            <pc:sldMk cId="4149074551" sldId="419"/>
            <ac:spMk id="4" creationId="{0E40F008-2B22-4BDD-87E8-D304465E0B80}"/>
          </ac:spMkLst>
        </pc:spChg>
        <pc:spChg chg="add del mod">
          <ac:chgData name="Omar DIASSE" userId="1c1982e4612ad145" providerId="LiveId" clId="{D474E534-12D2-423C-A88B-E7FA557B4EC4}" dt="2025-01-31T14:51:57.549" v="3060" actId="1076"/>
          <ac:spMkLst>
            <pc:docMk/>
            <pc:sldMk cId="4149074551" sldId="419"/>
            <ac:spMk id="5" creationId="{0A62C31C-E1BD-4567-BF8B-B65D99C23315}"/>
          </ac:spMkLst>
        </pc:spChg>
        <pc:spChg chg="del">
          <ac:chgData name="Omar DIASSE" userId="1c1982e4612ad145" providerId="LiveId" clId="{D474E534-12D2-423C-A88B-E7FA557B4EC4}" dt="2025-01-31T14:45:10.931" v="2992" actId="478"/>
          <ac:spMkLst>
            <pc:docMk/>
            <pc:sldMk cId="4149074551" sldId="419"/>
            <ac:spMk id="6" creationId="{69B98202-E4DE-4EFB-8C7D-7ED09EED2B18}"/>
          </ac:spMkLst>
        </pc:spChg>
        <pc:spChg chg="add del mod">
          <ac:chgData name="Omar DIASSE" userId="1c1982e4612ad145" providerId="LiveId" clId="{D474E534-12D2-423C-A88B-E7FA557B4EC4}" dt="2025-01-31T14:57:15.601" v="3373" actId="478"/>
          <ac:spMkLst>
            <pc:docMk/>
            <pc:sldMk cId="4149074551" sldId="419"/>
            <ac:spMk id="7" creationId="{BBDAEFF1-CA3C-4769-A7DB-E0A3BF058C45}"/>
          </ac:spMkLst>
        </pc:spChg>
        <pc:spChg chg="del">
          <ac:chgData name="Omar DIASSE" userId="1c1982e4612ad145" providerId="LiveId" clId="{D474E534-12D2-423C-A88B-E7FA557B4EC4}" dt="2025-01-31T14:45:10.931" v="2992" actId="478"/>
          <ac:spMkLst>
            <pc:docMk/>
            <pc:sldMk cId="4149074551" sldId="419"/>
            <ac:spMk id="8" creationId="{6DC95E6E-469D-44F9-829A-77EA0E17C636}"/>
          </ac:spMkLst>
        </pc:spChg>
        <pc:spChg chg="add del">
          <ac:chgData name="Omar DIASSE" userId="1c1982e4612ad145" providerId="LiveId" clId="{D474E534-12D2-423C-A88B-E7FA557B4EC4}" dt="2025-01-31T14:47:54.222" v="3032" actId="22"/>
          <ac:spMkLst>
            <pc:docMk/>
            <pc:sldMk cId="4149074551" sldId="419"/>
            <ac:spMk id="9" creationId="{B43EEDDC-8E7B-4E8F-826C-7EE32ADCE96E}"/>
          </ac:spMkLst>
        </pc:spChg>
        <pc:spChg chg="del">
          <ac:chgData name="Omar DIASSE" userId="1c1982e4612ad145" providerId="LiveId" clId="{D474E534-12D2-423C-A88B-E7FA557B4EC4}" dt="2025-01-31T14:45:10.931" v="2992" actId="478"/>
          <ac:spMkLst>
            <pc:docMk/>
            <pc:sldMk cId="4149074551" sldId="419"/>
            <ac:spMk id="10" creationId="{7E04AF2D-9B15-4EA3-B034-F1DD776ECF9A}"/>
          </ac:spMkLst>
        </pc:spChg>
        <pc:spChg chg="add del mod">
          <ac:chgData name="Omar DIASSE" userId="1c1982e4612ad145" providerId="LiveId" clId="{D474E534-12D2-423C-A88B-E7FA557B4EC4}" dt="2025-01-31T14:57:19.950" v="3374" actId="478"/>
          <ac:spMkLst>
            <pc:docMk/>
            <pc:sldMk cId="4149074551" sldId="419"/>
            <ac:spMk id="13" creationId="{80939FC5-8B07-4E17-BCBC-142B88E37B55}"/>
          </ac:spMkLst>
        </pc:spChg>
        <pc:graphicFrameChg chg="add del mod modGraphic">
          <ac:chgData name="Omar DIASSE" userId="1c1982e4612ad145" providerId="LiveId" clId="{D474E534-12D2-423C-A88B-E7FA557B4EC4}" dt="2025-01-31T14:51:07.598" v="3051" actId="21"/>
          <ac:graphicFrameMkLst>
            <pc:docMk/>
            <pc:sldMk cId="4149074551" sldId="419"/>
            <ac:graphicFrameMk id="11" creationId="{1371ED27-FD31-4264-9255-4A8A6563A54D}"/>
          </ac:graphicFrameMkLst>
        </pc:graphicFrameChg>
        <pc:graphicFrameChg chg="add mod modGraphic">
          <ac:chgData name="Omar DIASSE" userId="1c1982e4612ad145" providerId="LiveId" clId="{D474E534-12D2-423C-A88B-E7FA557B4EC4}" dt="2025-01-31T15:01:00.042" v="3379" actId="14734"/>
          <ac:graphicFrameMkLst>
            <pc:docMk/>
            <pc:sldMk cId="4149074551" sldId="419"/>
            <ac:graphicFrameMk id="12" creationId="{DD878BE7-C3E1-434C-A404-E1712304F0A2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15:08:55.528" v="3425" actId="13822"/>
        <pc:sldMkLst>
          <pc:docMk/>
          <pc:sldMk cId="4005760635" sldId="420"/>
        </pc:sldMkLst>
        <pc:spChg chg="mod">
          <ac:chgData name="Omar DIASSE" userId="1c1982e4612ad145" providerId="LiveId" clId="{D474E534-12D2-423C-A88B-E7FA557B4EC4}" dt="2025-01-31T15:08:55.528" v="3425" actId="13822"/>
          <ac:spMkLst>
            <pc:docMk/>
            <pc:sldMk cId="4005760635" sldId="420"/>
            <ac:spMk id="7" creationId="{BBDAEFF1-CA3C-4769-A7DB-E0A3BF058C45}"/>
          </ac:spMkLst>
        </pc:spChg>
        <pc:graphicFrameChg chg="add mod modGraphic">
          <ac:chgData name="Omar DIASSE" userId="1c1982e4612ad145" providerId="LiveId" clId="{D474E534-12D2-423C-A88B-E7FA557B4EC4}" dt="2025-01-31T15:01:04.746" v="3380" actId="14734"/>
          <ac:graphicFrameMkLst>
            <pc:docMk/>
            <pc:sldMk cId="4005760635" sldId="420"/>
            <ac:graphicFrameMk id="8" creationId="{DCFB2FB9-3969-4F37-814B-2A58A2B7350C}"/>
          </ac:graphicFrameMkLst>
        </pc:graphicFrameChg>
        <pc:graphicFrameChg chg="del mod modGraphic">
          <ac:chgData name="Omar DIASSE" userId="1c1982e4612ad145" providerId="LiveId" clId="{D474E534-12D2-423C-A88B-E7FA557B4EC4}" dt="2025-01-31T14:57:36.124" v="3375" actId="478"/>
          <ac:graphicFrameMkLst>
            <pc:docMk/>
            <pc:sldMk cId="4005760635" sldId="420"/>
            <ac:graphicFrameMk id="12" creationId="{DD878BE7-C3E1-434C-A404-E1712304F0A2}"/>
          </ac:graphicFrameMkLst>
        </pc:graphicFrameChg>
      </pc:sldChg>
      <pc:sldChg chg="delSp modSp add mod">
        <pc:chgData name="Omar DIASSE" userId="1c1982e4612ad145" providerId="LiveId" clId="{D474E534-12D2-423C-A88B-E7FA557B4EC4}" dt="2025-01-31T15:13:54.223" v="3474"/>
        <pc:sldMkLst>
          <pc:docMk/>
          <pc:sldMk cId="1724716672" sldId="421"/>
        </pc:sldMkLst>
        <pc:spChg chg="del">
          <ac:chgData name="Omar DIASSE" userId="1c1982e4612ad145" providerId="LiveId" clId="{D474E534-12D2-423C-A88B-E7FA557B4EC4}" dt="2025-01-31T14:57:47.480" v="3377" actId="478"/>
          <ac:spMkLst>
            <pc:docMk/>
            <pc:sldMk cId="1724716672" sldId="421"/>
            <ac:spMk id="7" creationId="{BBDAEFF1-CA3C-4769-A7DB-E0A3BF058C45}"/>
          </ac:spMkLst>
        </pc:spChg>
        <pc:spChg chg="del">
          <ac:chgData name="Omar DIASSE" userId="1c1982e4612ad145" providerId="LiveId" clId="{D474E534-12D2-423C-A88B-E7FA557B4EC4}" dt="2025-01-31T14:57:49.894" v="3378" actId="478"/>
          <ac:spMkLst>
            <pc:docMk/>
            <pc:sldMk cId="1724716672" sldId="421"/>
            <ac:spMk id="13" creationId="{80939FC5-8B07-4E17-BCBC-142B88E37B55}"/>
          </ac:spMkLst>
        </pc:spChg>
        <pc:graphicFrameChg chg="mod modGraphic">
          <ac:chgData name="Omar DIASSE" userId="1c1982e4612ad145" providerId="LiveId" clId="{D474E534-12D2-423C-A88B-E7FA557B4EC4}" dt="2025-01-31T15:13:54.223" v="3474"/>
          <ac:graphicFrameMkLst>
            <pc:docMk/>
            <pc:sldMk cId="1724716672" sldId="421"/>
            <ac:graphicFrameMk id="12" creationId="{DD878BE7-C3E1-434C-A404-E1712304F0A2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15:29:58.590" v="4126" actId="20577"/>
        <pc:sldMkLst>
          <pc:docMk/>
          <pc:sldMk cId="2456311225" sldId="422"/>
        </pc:sldMkLst>
        <pc:spChg chg="mod">
          <ac:chgData name="Omar DIASSE" userId="1c1982e4612ad145" providerId="LiveId" clId="{D474E534-12D2-423C-A88B-E7FA557B4EC4}" dt="2025-01-31T15:14:41.581" v="3499" actId="20577"/>
          <ac:spMkLst>
            <pc:docMk/>
            <pc:sldMk cId="2456311225" sldId="422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15:15:13.240" v="3503" actId="1076"/>
          <ac:spMkLst>
            <pc:docMk/>
            <pc:sldMk cId="2456311225" sldId="422"/>
            <ac:spMk id="4" creationId="{0E40F008-2B22-4BDD-87E8-D304465E0B80}"/>
          </ac:spMkLst>
        </pc:spChg>
        <pc:spChg chg="del">
          <ac:chgData name="Omar DIASSE" userId="1c1982e4612ad145" providerId="LiveId" clId="{D474E534-12D2-423C-A88B-E7FA557B4EC4}" dt="2025-01-31T15:15:07.746" v="3502" actId="478"/>
          <ac:spMkLst>
            <pc:docMk/>
            <pc:sldMk cId="2456311225" sldId="422"/>
            <ac:spMk id="5" creationId="{0A62C31C-E1BD-4567-BF8B-B65D99C23315}"/>
          </ac:spMkLst>
        </pc:spChg>
        <pc:spChg chg="add mod">
          <ac:chgData name="Omar DIASSE" userId="1c1982e4612ad145" providerId="LiveId" clId="{D474E534-12D2-423C-A88B-E7FA557B4EC4}" dt="2025-01-31T15:29:58.590" v="4126" actId="20577"/>
          <ac:spMkLst>
            <pc:docMk/>
            <pc:sldMk cId="2456311225" sldId="422"/>
            <ac:spMk id="6" creationId="{78DA448E-DFB7-420D-9068-89D652A042B3}"/>
          </ac:spMkLst>
        </pc:spChg>
        <pc:spChg chg="add mod">
          <ac:chgData name="Omar DIASSE" userId="1c1982e4612ad145" providerId="LiveId" clId="{D474E534-12D2-423C-A88B-E7FA557B4EC4}" dt="2025-01-31T15:17:53.283" v="3636" actId="20577"/>
          <ac:spMkLst>
            <pc:docMk/>
            <pc:sldMk cId="2456311225" sldId="422"/>
            <ac:spMk id="7" creationId="{EB677ED6-BFA0-499C-AF96-3D0F3448D335}"/>
          </ac:spMkLst>
        </pc:spChg>
        <pc:spChg chg="add mod">
          <ac:chgData name="Omar DIASSE" userId="1c1982e4612ad145" providerId="LiveId" clId="{D474E534-12D2-423C-A88B-E7FA557B4EC4}" dt="2025-01-31T15:20:22.149" v="3675" actId="20577"/>
          <ac:spMkLst>
            <pc:docMk/>
            <pc:sldMk cId="2456311225" sldId="422"/>
            <ac:spMk id="9" creationId="{EA7BC586-631E-4C96-B05E-27C316BF5747}"/>
          </ac:spMkLst>
        </pc:spChg>
        <pc:spChg chg="add mod">
          <ac:chgData name="Omar DIASSE" userId="1c1982e4612ad145" providerId="LiveId" clId="{D474E534-12D2-423C-A88B-E7FA557B4EC4}" dt="2025-01-31T15:21:50.948" v="3720" actId="20577"/>
          <ac:spMkLst>
            <pc:docMk/>
            <pc:sldMk cId="2456311225" sldId="422"/>
            <ac:spMk id="10" creationId="{6FDDA881-B29B-4E41-B4FF-D91E39E9260E}"/>
          </ac:spMkLst>
        </pc:spChg>
        <pc:graphicFrameChg chg="del">
          <ac:chgData name="Omar DIASSE" userId="1c1982e4612ad145" providerId="LiveId" clId="{D474E534-12D2-423C-A88B-E7FA557B4EC4}" dt="2025-01-31T15:15:15.432" v="3504" actId="478"/>
          <ac:graphicFrameMkLst>
            <pc:docMk/>
            <pc:sldMk cId="2456311225" sldId="422"/>
            <ac:graphicFrameMk id="12" creationId="{DD878BE7-C3E1-434C-A404-E1712304F0A2}"/>
          </ac:graphicFrameMkLst>
        </pc:graphicFrameChg>
        <pc:cxnChg chg="add del mod">
          <ac:chgData name="Omar DIASSE" userId="1c1982e4612ad145" providerId="LiveId" clId="{D474E534-12D2-423C-A88B-E7FA557B4EC4}" dt="2025-01-31T15:20:06.090" v="3671" actId="478"/>
          <ac:cxnSpMkLst>
            <pc:docMk/>
            <pc:sldMk cId="2456311225" sldId="422"/>
            <ac:cxnSpMk id="8" creationId="{ADFC5AEE-2F6F-4E16-A8D8-51ECCFBD5A5A}"/>
          </ac:cxnSpMkLst>
        </pc:cxnChg>
      </pc:sldChg>
      <pc:sldChg chg="addSp delSp modSp add mod">
        <pc:chgData name="Omar DIASSE" userId="1c1982e4612ad145" providerId="LiveId" clId="{D474E534-12D2-423C-A88B-E7FA557B4EC4}" dt="2025-01-31T15:33:26.647" v="4280" actId="313"/>
        <pc:sldMkLst>
          <pc:docMk/>
          <pc:sldMk cId="3435454229" sldId="423"/>
        </pc:sldMkLst>
        <pc:spChg chg="mod">
          <ac:chgData name="Omar DIASSE" userId="1c1982e4612ad145" providerId="LiveId" clId="{D474E534-12D2-423C-A88B-E7FA557B4EC4}" dt="2025-01-31T15:23:33.420" v="3749" actId="20577"/>
          <ac:spMkLst>
            <pc:docMk/>
            <pc:sldMk cId="3435454229" sldId="423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15:24:25.151" v="3813" actId="20577"/>
          <ac:spMkLst>
            <pc:docMk/>
            <pc:sldMk cId="3435454229" sldId="423"/>
            <ac:spMk id="4" creationId="{0E40F008-2B22-4BDD-87E8-D304465E0B80}"/>
          </ac:spMkLst>
        </pc:spChg>
        <pc:spChg chg="del mod">
          <ac:chgData name="Omar DIASSE" userId="1c1982e4612ad145" providerId="LiveId" clId="{D474E534-12D2-423C-A88B-E7FA557B4EC4}" dt="2025-01-31T15:23:59.026" v="3752" actId="478"/>
          <ac:spMkLst>
            <pc:docMk/>
            <pc:sldMk cId="3435454229" sldId="423"/>
            <ac:spMk id="6" creationId="{78DA448E-DFB7-420D-9068-89D652A042B3}"/>
          </ac:spMkLst>
        </pc:spChg>
        <pc:spChg chg="del">
          <ac:chgData name="Omar DIASSE" userId="1c1982e4612ad145" providerId="LiveId" clId="{D474E534-12D2-423C-A88B-E7FA557B4EC4}" dt="2025-01-31T15:23:59.026" v="3752" actId="478"/>
          <ac:spMkLst>
            <pc:docMk/>
            <pc:sldMk cId="3435454229" sldId="423"/>
            <ac:spMk id="7" creationId="{EB677ED6-BFA0-499C-AF96-3D0F3448D335}"/>
          </ac:spMkLst>
        </pc:spChg>
        <pc:spChg chg="add mod">
          <ac:chgData name="Omar DIASSE" userId="1c1982e4612ad145" providerId="LiveId" clId="{D474E534-12D2-423C-A88B-E7FA557B4EC4}" dt="2025-01-31T15:31:14.570" v="4171" actId="20577"/>
          <ac:spMkLst>
            <pc:docMk/>
            <pc:sldMk cId="3435454229" sldId="423"/>
            <ac:spMk id="8" creationId="{4E2F959D-3E8A-48D7-AC44-EE0791F0ED7E}"/>
          </ac:spMkLst>
        </pc:spChg>
        <pc:spChg chg="del">
          <ac:chgData name="Omar DIASSE" userId="1c1982e4612ad145" providerId="LiveId" clId="{D474E534-12D2-423C-A88B-E7FA557B4EC4}" dt="2025-01-31T15:23:59.026" v="3752" actId="478"/>
          <ac:spMkLst>
            <pc:docMk/>
            <pc:sldMk cId="3435454229" sldId="423"/>
            <ac:spMk id="9" creationId="{EA7BC586-631E-4C96-B05E-27C316BF5747}"/>
          </ac:spMkLst>
        </pc:spChg>
        <pc:spChg chg="mod">
          <ac:chgData name="Omar DIASSE" userId="1c1982e4612ad145" providerId="LiveId" clId="{D474E534-12D2-423C-A88B-E7FA557B4EC4}" dt="2025-01-31T15:24:49.252" v="3834" actId="20577"/>
          <ac:spMkLst>
            <pc:docMk/>
            <pc:sldMk cId="3435454229" sldId="423"/>
            <ac:spMk id="10" creationId="{6FDDA881-B29B-4E41-B4FF-D91E39E9260E}"/>
          </ac:spMkLst>
        </pc:spChg>
        <pc:spChg chg="add mod">
          <ac:chgData name="Omar DIASSE" userId="1c1982e4612ad145" providerId="LiveId" clId="{D474E534-12D2-423C-A88B-E7FA557B4EC4}" dt="2025-01-31T15:31:46.659" v="4206" actId="14100"/>
          <ac:spMkLst>
            <pc:docMk/>
            <pc:sldMk cId="3435454229" sldId="423"/>
            <ac:spMk id="11" creationId="{F40DD489-482D-4B91-81E6-1A864D3122F9}"/>
          </ac:spMkLst>
        </pc:spChg>
        <pc:spChg chg="add mod">
          <ac:chgData name="Omar DIASSE" userId="1c1982e4612ad145" providerId="LiveId" clId="{D474E534-12D2-423C-A88B-E7FA557B4EC4}" dt="2025-01-31T15:33:26.647" v="4280" actId="313"/>
          <ac:spMkLst>
            <pc:docMk/>
            <pc:sldMk cId="3435454229" sldId="423"/>
            <ac:spMk id="12" creationId="{0EE3DCAD-2278-4FA8-ABB6-F3701D05BED7}"/>
          </ac:spMkLst>
        </pc:spChg>
      </pc:sldChg>
      <pc:sldChg chg="addSp delSp modSp add mod">
        <pc:chgData name="Omar DIASSE" userId="1c1982e4612ad145" providerId="LiveId" clId="{D474E534-12D2-423C-A88B-E7FA557B4EC4}" dt="2025-01-31T16:13:46.193" v="5336" actId="20577"/>
        <pc:sldMkLst>
          <pc:docMk/>
          <pc:sldMk cId="2824075884" sldId="424"/>
        </pc:sldMkLst>
        <pc:spChg chg="mod">
          <ac:chgData name="Omar DIASSE" userId="1c1982e4612ad145" providerId="LiveId" clId="{D474E534-12D2-423C-A88B-E7FA557B4EC4}" dt="2025-01-31T15:34:37.747" v="4347" actId="20577"/>
          <ac:spMkLst>
            <pc:docMk/>
            <pc:sldMk cId="2824075884" sldId="424"/>
            <ac:spMk id="2" creationId="{D735F7F3-C1B5-4B60-A00A-4EB618DDFB5A}"/>
          </ac:spMkLst>
        </pc:spChg>
        <pc:spChg chg="del">
          <ac:chgData name="Omar DIASSE" userId="1c1982e4612ad145" providerId="LiveId" clId="{D474E534-12D2-423C-A88B-E7FA557B4EC4}" dt="2025-01-31T15:34:44.169" v="4348" actId="478"/>
          <ac:spMkLst>
            <pc:docMk/>
            <pc:sldMk cId="2824075884" sldId="424"/>
            <ac:spMk id="4" creationId="{0E40F008-2B22-4BDD-87E8-D304465E0B80}"/>
          </ac:spMkLst>
        </pc:spChg>
        <pc:spChg chg="add del mod">
          <ac:chgData name="Omar DIASSE" userId="1c1982e4612ad145" providerId="LiveId" clId="{D474E534-12D2-423C-A88B-E7FA557B4EC4}" dt="2025-01-31T15:57:13.230" v="5045" actId="11529"/>
          <ac:spMkLst>
            <pc:docMk/>
            <pc:sldMk cId="2824075884" sldId="424"/>
            <ac:spMk id="6" creationId="{6A1E726D-60DA-4451-A2ED-DE11000E679E}"/>
          </ac:spMkLst>
        </pc:spChg>
        <pc:spChg chg="add mod">
          <ac:chgData name="Omar DIASSE" userId="1c1982e4612ad145" providerId="LiveId" clId="{D474E534-12D2-423C-A88B-E7FA557B4EC4}" dt="2025-01-31T16:01:57.698" v="5216" actId="207"/>
          <ac:spMkLst>
            <pc:docMk/>
            <pc:sldMk cId="2824075884" sldId="424"/>
            <ac:spMk id="7" creationId="{8CA50E73-EA72-4101-B5E4-D6730553292D}"/>
          </ac:spMkLst>
        </pc:spChg>
        <pc:spChg chg="del">
          <ac:chgData name="Omar DIASSE" userId="1c1982e4612ad145" providerId="LiveId" clId="{D474E534-12D2-423C-A88B-E7FA557B4EC4}" dt="2025-01-31T15:34:47.082" v="4349" actId="478"/>
          <ac:spMkLst>
            <pc:docMk/>
            <pc:sldMk cId="2824075884" sldId="424"/>
            <ac:spMk id="8" creationId="{4E2F959D-3E8A-48D7-AC44-EE0791F0ED7E}"/>
          </ac:spMkLst>
        </pc:spChg>
        <pc:spChg chg="del">
          <ac:chgData name="Omar DIASSE" userId="1c1982e4612ad145" providerId="LiveId" clId="{D474E534-12D2-423C-A88B-E7FA557B4EC4}" dt="2025-01-31T15:34:44.169" v="4348" actId="478"/>
          <ac:spMkLst>
            <pc:docMk/>
            <pc:sldMk cId="2824075884" sldId="424"/>
            <ac:spMk id="10" creationId="{6FDDA881-B29B-4E41-B4FF-D91E39E9260E}"/>
          </ac:spMkLst>
        </pc:spChg>
        <pc:spChg chg="del">
          <ac:chgData name="Omar DIASSE" userId="1c1982e4612ad145" providerId="LiveId" clId="{D474E534-12D2-423C-A88B-E7FA557B4EC4}" dt="2025-01-31T15:34:47.082" v="4349" actId="478"/>
          <ac:spMkLst>
            <pc:docMk/>
            <pc:sldMk cId="2824075884" sldId="424"/>
            <ac:spMk id="11" creationId="{F40DD489-482D-4B91-81E6-1A864D3122F9}"/>
          </ac:spMkLst>
        </pc:spChg>
        <pc:spChg chg="del">
          <ac:chgData name="Omar DIASSE" userId="1c1982e4612ad145" providerId="LiveId" clId="{D474E534-12D2-423C-A88B-E7FA557B4EC4}" dt="2025-01-31T15:34:47.082" v="4349" actId="478"/>
          <ac:spMkLst>
            <pc:docMk/>
            <pc:sldMk cId="2824075884" sldId="424"/>
            <ac:spMk id="12" creationId="{0EE3DCAD-2278-4FA8-ABB6-F3701D05BED7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13" creationId="{3804577F-6A9A-460D-A565-72BD237A832C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17" creationId="{3293F9DA-E79E-46D4-9BE9-AD17A45274A7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18" creationId="{1B90D386-082F-42F6-ABFA-05C1C246361F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19" creationId="{047471EE-67FD-4D12-A207-348533D1C49C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0" creationId="{16DB3F99-0EF6-4009-B67F-D21E50DFCF20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1" creationId="{7D2E03ED-3AAF-4AE3-A22B-E5E52B880A54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2" creationId="{88BA3070-7430-42B3-9872-65E293A99551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3" creationId="{11C53FCE-4E8F-46BC-8DAA-16833CF39D3F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4" creationId="{747AA577-663B-4E6C-A8BC-4E79AA608679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5" creationId="{324D8236-2C65-4D6A-9704-F7D99A202FB7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6" creationId="{9FAC8170-5AB8-42E4-8153-28A627494CB9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7" creationId="{0D79FFAC-A27E-4518-AEEC-BBF094B5550F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8" creationId="{69956D6F-086F-4E2D-BBA0-22DB1BD88F86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9" creationId="{D43E6C49-8325-4049-8163-4C2992F76FDE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0" creationId="{80C57EB4-3D78-44AD-8E79-B8FAB46C2FFF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1" creationId="{82976720-3456-4222-A266-577F72160468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2" creationId="{581E9320-B732-4241-BD76-007F03FFBF16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3" creationId="{B5EEB97D-104E-48DC-B3C3-1007E90CABC6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4" creationId="{02A37C02-DA1D-47C9-B543-76252027C4C9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5" creationId="{CBFA2DF0-372D-4EEA-B88B-33A6D93D37A3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6" creationId="{4F5D5435-265B-4CA5-B012-5ADA22F53CCD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7" creationId="{0C3C5EF3-E788-488D-A920-6B74D1180D8C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8" creationId="{55AF084F-E80F-4404-9C28-ACB788DB9795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9" creationId="{1469255A-2886-41C3-99DB-0BE30FFBFCE3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42" creationId="{EFE9DA4E-7038-43E3-9795-22EBE4679D8F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46" creationId="{B3D62F68-2987-4F8C-8ABD-2240CEE53370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47" creationId="{91AFCA37-D605-4927-91E4-2DFF35C98373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48" creationId="{5DD6C39E-1B1E-4DA7-B7C8-1AC58D60640C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49" creationId="{A662DB1B-63E6-4AEC-99F3-087EE2A676D6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0" creationId="{6B0A364F-DEF0-4537-B88C-F15AA95DB753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1" creationId="{56095B59-7659-4A11-A7F8-24F6B2733EFB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2" creationId="{A299B70B-3B0A-4765-AE5F-9C396507C748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3" creationId="{A0CAE976-D215-42AB-A5F6-AB4213AFC1C1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4" creationId="{2603E688-9E82-4C84-BE6E-858E1D4A1DBB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5" creationId="{9032FEA6-1C2D-446E-8C74-C0F50888FE9F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6" creationId="{450A5B41-2216-4D51-9656-36673B5F906F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7" creationId="{E25E67E6-1B1B-446B-8BE4-F151E98466EE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8" creationId="{26E0CF2B-1D96-495A-8769-606CAED64843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9" creationId="{908A59E5-FFC2-4F9F-9571-BEABE3E18003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0" creationId="{B3401D34-4AD9-469D-B70C-D214F87628E1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1" creationId="{2B67CBA3-9F16-43F6-8F5C-56BEDC09C843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2" creationId="{B623E588-3AA0-4361-88A6-C11D41B2191E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3" creationId="{4E6FDB0D-6577-4EA4-B18A-C74726ED6C8C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4" creationId="{4A61E2ED-C776-4C62-8436-2D092552E720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5" creationId="{40469602-477A-432A-B3F3-AE3079E64FE7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6" creationId="{F5AA87B7-8B3C-41B4-B3C5-71F7B61F1C7A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7" creationId="{5911C594-DD4A-4DC9-9B03-56DFD0233057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8" creationId="{781F5089-19FC-45DC-9F99-3853F9FDC4DC}"/>
          </ac:spMkLst>
        </pc:spChg>
        <pc:spChg chg="add mod">
          <ac:chgData name="Omar DIASSE" userId="1c1982e4612ad145" providerId="LiveId" clId="{D474E534-12D2-423C-A88B-E7FA557B4EC4}" dt="2025-01-31T15:39:30.852" v="4380"/>
          <ac:spMkLst>
            <pc:docMk/>
            <pc:sldMk cId="2824075884" sldId="424"/>
            <ac:spMk id="69" creationId="{F544E244-C00D-44E1-BCB0-CB0584F55626}"/>
          </ac:spMkLst>
        </pc:spChg>
        <pc:spChg chg="add mod">
          <ac:chgData name="Omar DIASSE" userId="1c1982e4612ad145" providerId="LiveId" clId="{D474E534-12D2-423C-A88B-E7FA557B4EC4}" dt="2025-01-31T15:39:38.236" v="4382" actId="1076"/>
          <ac:spMkLst>
            <pc:docMk/>
            <pc:sldMk cId="2824075884" sldId="424"/>
            <ac:spMk id="70" creationId="{A473FD78-55E8-4CB6-B53D-0DE614914B5D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71" creationId="{783C8FFC-1FC1-4BB7-88C9-C80A67180BFF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72" creationId="{13DBA810-1FBF-489C-BBF0-035EA1639E13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73" creationId="{9035D51A-9562-4A88-AAE1-A4FC8B6990AD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74" creationId="{D596808E-4583-4347-B768-78142604B877}"/>
          </ac:spMkLst>
        </pc:spChg>
        <pc:spChg chg="mod">
          <ac:chgData name="Omar DIASSE" userId="1c1982e4612ad145" providerId="LiveId" clId="{D474E534-12D2-423C-A88B-E7FA557B4EC4}" dt="2025-01-31T15:50:58.808" v="4799" actId="1035"/>
          <ac:spMkLst>
            <pc:docMk/>
            <pc:sldMk cId="2824075884" sldId="424"/>
            <ac:spMk id="76" creationId="{9B8D54C8-42F1-4CEC-8982-80758FC70A91}"/>
          </ac:spMkLst>
        </pc:spChg>
        <pc:spChg chg="mod">
          <ac:chgData name="Omar DIASSE" userId="1c1982e4612ad145" providerId="LiveId" clId="{D474E534-12D2-423C-A88B-E7FA557B4EC4}" dt="2025-01-31T15:47:22.945" v="4577" actId="20577"/>
          <ac:spMkLst>
            <pc:docMk/>
            <pc:sldMk cId="2824075884" sldId="424"/>
            <ac:spMk id="77" creationId="{34855E39-8B2F-46C1-A648-C92DD334A00D}"/>
          </ac:spMkLst>
        </pc:spChg>
        <pc:spChg chg="mod">
          <ac:chgData name="Omar DIASSE" userId="1c1982e4612ad145" providerId="LiveId" clId="{D474E534-12D2-423C-A88B-E7FA557B4EC4}" dt="2025-01-31T15:55:43.952" v="4991" actId="6549"/>
          <ac:spMkLst>
            <pc:docMk/>
            <pc:sldMk cId="2824075884" sldId="424"/>
            <ac:spMk id="79" creationId="{9D0EEEF3-8EE2-423C-9EDD-2B91199C4BC7}"/>
          </ac:spMkLst>
        </pc:spChg>
        <pc:spChg chg="mod">
          <ac:chgData name="Omar DIASSE" userId="1c1982e4612ad145" providerId="LiveId" clId="{D474E534-12D2-423C-A88B-E7FA557B4EC4}" dt="2025-01-31T15:46:33.301" v="4539" actId="313"/>
          <ac:spMkLst>
            <pc:docMk/>
            <pc:sldMk cId="2824075884" sldId="424"/>
            <ac:spMk id="80" creationId="{D8280947-EAEF-475F-A827-2F9624331CEF}"/>
          </ac:spMkLst>
        </pc:spChg>
        <pc:spChg chg="mod">
          <ac:chgData name="Omar DIASSE" userId="1c1982e4612ad145" providerId="LiveId" clId="{D474E534-12D2-423C-A88B-E7FA557B4EC4}" dt="2025-01-31T15:55:11.100" v="4984"/>
          <ac:spMkLst>
            <pc:docMk/>
            <pc:sldMk cId="2824075884" sldId="424"/>
            <ac:spMk id="82" creationId="{C853E3CD-EACE-4F66-A35D-64604A69ECA0}"/>
          </ac:spMkLst>
        </pc:spChg>
        <pc:spChg chg="mod">
          <ac:chgData name="Omar DIASSE" userId="1c1982e4612ad145" providerId="LiveId" clId="{D474E534-12D2-423C-A88B-E7FA557B4EC4}" dt="2025-01-31T15:46:14.567" v="4502" actId="20577"/>
          <ac:spMkLst>
            <pc:docMk/>
            <pc:sldMk cId="2824075884" sldId="424"/>
            <ac:spMk id="83" creationId="{6DCD346B-B8A8-4FDE-9379-D61A27540E81}"/>
          </ac:spMkLst>
        </pc:spChg>
        <pc:spChg chg="mod">
          <ac:chgData name="Omar DIASSE" userId="1c1982e4612ad145" providerId="LiveId" clId="{D474E534-12D2-423C-A88B-E7FA557B4EC4}" dt="2025-01-31T15:56:41.836" v="5041" actId="313"/>
          <ac:spMkLst>
            <pc:docMk/>
            <pc:sldMk cId="2824075884" sldId="424"/>
            <ac:spMk id="85" creationId="{44EE4BA9-E88B-4789-9CEB-3EDCCFB95B9C}"/>
          </ac:spMkLst>
        </pc:spChg>
        <pc:spChg chg="mod">
          <ac:chgData name="Omar DIASSE" userId="1c1982e4612ad145" providerId="LiveId" clId="{D474E534-12D2-423C-A88B-E7FA557B4EC4}" dt="2025-01-31T15:46:57.436" v="4563" actId="790"/>
          <ac:spMkLst>
            <pc:docMk/>
            <pc:sldMk cId="2824075884" sldId="424"/>
            <ac:spMk id="86" creationId="{25687551-8C04-46F2-9D2D-8E41230409F3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87" creationId="{2BDBA657-DACB-4264-920E-432009A114FB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88" creationId="{7C381106-CB67-4A0F-B665-E6A323F76C09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89" creationId="{313DB5E9-5207-45B7-9E44-39FD77B9671B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90" creationId="{5AE29F73-FB6C-47F4-B573-086B2B9CE5D0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91" creationId="{4CBEC220-24DF-4D6D-B2AE-C3EDB22F30DD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92" creationId="{892A8E3A-8626-484C-B7ED-BB6FC24D8DF0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93" creationId="{DA00274E-CB31-45DD-B6B2-1472F1A41D7A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94" creationId="{4A1F0376-5BEC-4C6C-AFB3-3149E2381034}"/>
          </ac:spMkLst>
        </pc:spChg>
        <pc:spChg chg="mod">
          <ac:chgData name="Omar DIASSE" userId="1c1982e4612ad145" providerId="LiveId" clId="{D474E534-12D2-423C-A88B-E7FA557B4EC4}" dt="2025-01-31T15:57:57.446" v="5050"/>
          <ac:spMkLst>
            <pc:docMk/>
            <pc:sldMk cId="2824075884" sldId="424"/>
            <ac:spMk id="96" creationId="{042ED50B-A4AB-4DFA-8FCE-B606EE965B73}"/>
          </ac:spMkLst>
        </pc:spChg>
        <pc:spChg chg="mod">
          <ac:chgData name="Omar DIASSE" userId="1c1982e4612ad145" providerId="LiveId" clId="{D474E534-12D2-423C-A88B-E7FA557B4EC4}" dt="2025-01-31T15:57:57.446" v="5050"/>
          <ac:spMkLst>
            <pc:docMk/>
            <pc:sldMk cId="2824075884" sldId="424"/>
            <ac:spMk id="97" creationId="{5D3DCA3A-93C5-4877-8B3F-7BEB02FA0740}"/>
          </ac:spMkLst>
        </pc:spChg>
        <pc:spChg chg="mod">
          <ac:chgData name="Omar DIASSE" userId="1c1982e4612ad145" providerId="LiveId" clId="{D474E534-12D2-423C-A88B-E7FA557B4EC4}" dt="2025-01-31T15:57:57.446" v="5050"/>
          <ac:spMkLst>
            <pc:docMk/>
            <pc:sldMk cId="2824075884" sldId="424"/>
            <ac:spMk id="99" creationId="{BF887B5C-8885-40F9-8D39-8F32EA86AFA2}"/>
          </ac:spMkLst>
        </pc:spChg>
        <pc:spChg chg="mod">
          <ac:chgData name="Omar DIASSE" userId="1c1982e4612ad145" providerId="LiveId" clId="{D474E534-12D2-423C-A88B-E7FA557B4EC4}" dt="2025-01-31T15:57:57.446" v="5050"/>
          <ac:spMkLst>
            <pc:docMk/>
            <pc:sldMk cId="2824075884" sldId="424"/>
            <ac:spMk id="100" creationId="{EA8CC626-0C2B-4521-9AB2-048DEF0CB77C}"/>
          </ac:spMkLst>
        </pc:spChg>
        <pc:spChg chg="mod">
          <ac:chgData name="Omar DIASSE" userId="1c1982e4612ad145" providerId="LiveId" clId="{D474E534-12D2-423C-A88B-E7FA557B4EC4}" dt="2025-01-31T15:57:57.446" v="5050"/>
          <ac:spMkLst>
            <pc:docMk/>
            <pc:sldMk cId="2824075884" sldId="424"/>
            <ac:spMk id="102" creationId="{BB5D10D3-848B-4471-9F11-F0434461A6C7}"/>
          </ac:spMkLst>
        </pc:spChg>
        <pc:spChg chg="mod">
          <ac:chgData name="Omar DIASSE" userId="1c1982e4612ad145" providerId="LiveId" clId="{D474E534-12D2-423C-A88B-E7FA557B4EC4}" dt="2025-01-31T15:57:57.446" v="5050"/>
          <ac:spMkLst>
            <pc:docMk/>
            <pc:sldMk cId="2824075884" sldId="424"/>
            <ac:spMk id="103" creationId="{79E8755B-296A-4A53-B0B4-ACD091F64835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104" creationId="{68A03E2A-4F4E-47B4-8FED-D00F8CBBCD57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105" creationId="{363FAB41-13F4-40A8-8363-A013E052BAB3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106" creationId="{D98CBFCB-B2DE-42D8-B80D-DB39736E0222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107" creationId="{5895E9D2-FD37-4937-B406-2955A85B4AA1}"/>
          </ac:spMkLst>
        </pc:spChg>
        <pc:spChg chg="mod">
          <ac:chgData name="Omar DIASSE" userId="1c1982e4612ad145" providerId="LiveId" clId="{D474E534-12D2-423C-A88B-E7FA557B4EC4}" dt="2025-01-31T16:13:46.193" v="5336" actId="20577"/>
          <ac:spMkLst>
            <pc:docMk/>
            <pc:sldMk cId="2824075884" sldId="424"/>
            <ac:spMk id="109" creationId="{F7B6CA0D-784E-4DDE-B282-837FD05DF90A}"/>
          </ac:spMkLst>
        </pc:spChg>
        <pc:spChg chg="mod">
          <ac:chgData name="Omar DIASSE" userId="1c1982e4612ad145" providerId="LiveId" clId="{D474E534-12D2-423C-A88B-E7FA557B4EC4}" dt="2025-01-31T16:00:18.810" v="5108" actId="313"/>
          <ac:spMkLst>
            <pc:docMk/>
            <pc:sldMk cId="2824075884" sldId="424"/>
            <ac:spMk id="110" creationId="{38E0E5A9-068C-4F61-91AE-261241ADDC57}"/>
          </ac:spMkLst>
        </pc:spChg>
        <pc:spChg chg="add mod">
          <ac:chgData name="Omar DIASSE" userId="1c1982e4612ad145" providerId="LiveId" clId="{D474E534-12D2-423C-A88B-E7FA557B4EC4}" dt="2025-01-31T15:59:40.530" v="5092"/>
          <ac:spMkLst>
            <pc:docMk/>
            <pc:sldMk cId="2824075884" sldId="424"/>
            <ac:spMk id="111" creationId="{A41CFBCF-A2A8-4B63-9CC6-59C05A4C3523}"/>
          </ac:spMkLst>
        </pc:spChg>
        <pc:spChg chg="add mod">
          <ac:chgData name="Omar DIASSE" userId="1c1982e4612ad145" providerId="LiveId" clId="{D474E534-12D2-423C-A88B-E7FA557B4EC4}" dt="2025-01-31T16:08:54.156" v="5240" actId="1076"/>
          <ac:spMkLst>
            <pc:docMk/>
            <pc:sldMk cId="2824075884" sldId="424"/>
            <ac:spMk id="112" creationId="{9720E75C-8CD0-4A71-9AC0-D179B43C81CB}"/>
          </ac:spMkLst>
        </pc:spChg>
        <pc:spChg chg="add mod">
          <ac:chgData name="Omar DIASSE" userId="1c1982e4612ad145" providerId="LiveId" clId="{D474E534-12D2-423C-A88B-E7FA557B4EC4}" dt="2025-01-31T16:08:59.088" v="5241" actId="1076"/>
          <ac:spMkLst>
            <pc:docMk/>
            <pc:sldMk cId="2824075884" sldId="424"/>
            <ac:spMk id="113" creationId="{A2F18C65-E832-4AD1-871B-9EB9C80BA6C6}"/>
          </ac:spMkLst>
        </pc:spChg>
        <pc:spChg chg="add mod">
          <ac:chgData name="Omar DIASSE" userId="1c1982e4612ad145" providerId="LiveId" clId="{D474E534-12D2-423C-A88B-E7FA557B4EC4}" dt="2025-01-31T16:08:48.701" v="5239" actId="1036"/>
          <ac:spMkLst>
            <pc:docMk/>
            <pc:sldMk cId="2824075884" sldId="424"/>
            <ac:spMk id="114" creationId="{FFCC7D23-35EA-4A14-BE6B-CE4FA78CB8FC}"/>
          </ac:spMkLst>
        </pc:spChg>
        <pc:spChg chg="mod">
          <ac:chgData name="Omar DIASSE" userId="1c1982e4612ad145" providerId="LiveId" clId="{D474E534-12D2-423C-A88B-E7FA557B4EC4}" dt="2025-01-31T15:59:40.530" v="5092"/>
          <ac:spMkLst>
            <pc:docMk/>
            <pc:sldMk cId="2824075884" sldId="424"/>
            <ac:spMk id="116" creationId="{055C598D-A407-46B7-8681-8BC22BA5275C}"/>
          </ac:spMkLst>
        </pc:spChg>
        <pc:spChg chg="mod">
          <ac:chgData name="Omar DIASSE" userId="1c1982e4612ad145" providerId="LiveId" clId="{D474E534-12D2-423C-A88B-E7FA557B4EC4}" dt="2025-01-31T15:59:40.530" v="5092"/>
          <ac:spMkLst>
            <pc:docMk/>
            <pc:sldMk cId="2824075884" sldId="424"/>
            <ac:spMk id="117" creationId="{55B59F6A-8C03-4D7E-B21E-3E24F3214C12}"/>
          </ac:spMkLst>
        </pc:spChg>
        <pc:spChg chg="mod">
          <ac:chgData name="Omar DIASSE" userId="1c1982e4612ad145" providerId="LiveId" clId="{D474E534-12D2-423C-A88B-E7FA557B4EC4}" dt="2025-01-31T16:13:39.541" v="5328" actId="20577"/>
          <ac:spMkLst>
            <pc:docMk/>
            <pc:sldMk cId="2824075884" sldId="424"/>
            <ac:spMk id="119" creationId="{E60DD07F-1E1F-41F8-9EBD-7806AEB45838}"/>
          </ac:spMkLst>
        </pc:spChg>
        <pc:spChg chg="mod">
          <ac:chgData name="Omar DIASSE" userId="1c1982e4612ad145" providerId="LiveId" clId="{D474E534-12D2-423C-A88B-E7FA557B4EC4}" dt="2025-01-31T15:59:40.530" v="5092"/>
          <ac:spMkLst>
            <pc:docMk/>
            <pc:sldMk cId="2824075884" sldId="424"/>
            <ac:spMk id="120" creationId="{E59A8FB2-605C-491C-80D0-9F9CDD283290}"/>
          </ac:spMkLst>
        </pc:spChg>
        <pc:spChg chg="mod">
          <ac:chgData name="Omar DIASSE" userId="1c1982e4612ad145" providerId="LiveId" clId="{D474E534-12D2-423C-A88B-E7FA557B4EC4}" dt="2025-01-31T15:59:40.530" v="5092"/>
          <ac:spMkLst>
            <pc:docMk/>
            <pc:sldMk cId="2824075884" sldId="424"/>
            <ac:spMk id="122" creationId="{D99C0DCB-24FB-4B2E-ADA7-4A977CE3E83D}"/>
          </ac:spMkLst>
        </pc:spChg>
        <pc:spChg chg="mod">
          <ac:chgData name="Omar DIASSE" userId="1c1982e4612ad145" providerId="LiveId" clId="{D474E534-12D2-423C-A88B-E7FA557B4EC4}" dt="2025-01-31T15:59:40.530" v="5092"/>
          <ac:spMkLst>
            <pc:docMk/>
            <pc:sldMk cId="2824075884" sldId="424"/>
            <ac:spMk id="123" creationId="{11C38CC9-E8D6-459D-B1C0-807274941111}"/>
          </ac:spMkLst>
        </pc:spChg>
        <pc:spChg chg="add del mod">
          <ac:chgData name="Omar DIASSE" userId="1c1982e4612ad145" providerId="LiveId" clId="{D474E534-12D2-423C-A88B-E7FA557B4EC4}" dt="2025-01-31T16:02:17.232" v="5218" actId="478"/>
          <ac:spMkLst>
            <pc:docMk/>
            <pc:sldMk cId="2824075884" sldId="424"/>
            <ac:spMk id="124" creationId="{FB8887B8-C63E-4947-9956-5FCB0FA1632C}"/>
          </ac:spMkLst>
        </pc:spChg>
        <pc:spChg chg="add del mod">
          <ac:chgData name="Omar DIASSE" userId="1c1982e4612ad145" providerId="LiveId" clId="{D474E534-12D2-423C-A88B-E7FA557B4EC4}" dt="2025-01-31T16:02:19.280" v="5219" actId="478"/>
          <ac:spMkLst>
            <pc:docMk/>
            <pc:sldMk cId="2824075884" sldId="424"/>
            <ac:spMk id="125" creationId="{89768A54-3755-40D9-A237-06B0069FA0A9}"/>
          </ac:spMkLst>
        </pc:spChg>
        <pc:spChg chg="add del mod">
          <ac:chgData name="Omar DIASSE" userId="1c1982e4612ad145" providerId="LiveId" clId="{D474E534-12D2-423C-A88B-E7FA557B4EC4}" dt="2025-01-31T16:02:14.994" v="5217" actId="478"/>
          <ac:spMkLst>
            <pc:docMk/>
            <pc:sldMk cId="2824075884" sldId="424"/>
            <ac:spMk id="126" creationId="{F6AF6332-39D8-4BDE-93A3-B516CFF1DB95}"/>
          </ac:spMkLst>
        </pc:spChg>
        <pc:spChg chg="add del mod">
          <ac:chgData name="Omar DIASSE" userId="1c1982e4612ad145" providerId="LiveId" clId="{D474E534-12D2-423C-A88B-E7FA557B4EC4}" dt="2025-01-31T16:02:22.060" v="5220" actId="478"/>
          <ac:spMkLst>
            <pc:docMk/>
            <pc:sldMk cId="2824075884" sldId="424"/>
            <ac:spMk id="127" creationId="{809667F8-8C2E-413A-94A5-F4220C620BD6}"/>
          </ac:spMkLst>
        </pc:spChg>
        <pc:grpChg chg="add del mod">
          <ac:chgData name="Omar DIASSE" userId="1c1982e4612ad145" providerId="LiveId" clId="{D474E534-12D2-423C-A88B-E7FA557B4EC4}" dt="2025-01-31T15:37:40.755" v="4363" actId="478"/>
          <ac:grpSpMkLst>
            <pc:docMk/>
            <pc:sldMk cId="2824075884" sldId="424"/>
            <ac:grpSpMk id="9" creationId="{2F4DF285-17B5-4212-B32A-817250FD852F}"/>
          </ac:grpSpMkLst>
        </pc:grpChg>
        <pc:grpChg chg="mod">
          <ac:chgData name="Omar DIASSE" userId="1c1982e4612ad145" providerId="LiveId" clId="{D474E534-12D2-423C-A88B-E7FA557B4EC4}" dt="2025-01-31T15:35:35.364" v="4350"/>
          <ac:grpSpMkLst>
            <pc:docMk/>
            <pc:sldMk cId="2824075884" sldId="424"/>
            <ac:grpSpMk id="14" creationId="{E8E4E893-2795-4501-8A09-C4AC9D013623}"/>
          </ac:grpSpMkLst>
        </pc:grpChg>
        <pc:grpChg chg="mod">
          <ac:chgData name="Omar DIASSE" userId="1c1982e4612ad145" providerId="LiveId" clId="{D474E534-12D2-423C-A88B-E7FA557B4EC4}" dt="2025-01-31T15:35:35.364" v="4350"/>
          <ac:grpSpMkLst>
            <pc:docMk/>
            <pc:sldMk cId="2824075884" sldId="424"/>
            <ac:grpSpMk id="15" creationId="{5D850ABF-CFBF-4236-9BFC-D067D66B94BA}"/>
          </ac:grpSpMkLst>
        </pc:grpChg>
        <pc:grpChg chg="mod">
          <ac:chgData name="Omar DIASSE" userId="1c1982e4612ad145" providerId="LiveId" clId="{D474E534-12D2-423C-A88B-E7FA557B4EC4}" dt="2025-01-31T15:35:35.364" v="4350"/>
          <ac:grpSpMkLst>
            <pc:docMk/>
            <pc:sldMk cId="2824075884" sldId="424"/>
            <ac:grpSpMk id="16" creationId="{BF7AB94C-E48E-477C-875C-59C17FA351B8}"/>
          </ac:grpSpMkLst>
        </pc:grpChg>
        <pc:grpChg chg="add mod">
          <ac:chgData name="Omar DIASSE" userId="1c1982e4612ad145" providerId="LiveId" clId="{D474E534-12D2-423C-A88B-E7FA557B4EC4}" dt="2025-01-31T15:38:33.994" v="4376" actId="1076"/>
          <ac:grpSpMkLst>
            <pc:docMk/>
            <pc:sldMk cId="2824075884" sldId="424"/>
            <ac:grpSpMk id="41" creationId="{1629E91A-CC77-423D-9B43-6D6426F5901A}"/>
          </ac:grpSpMkLst>
        </pc:grpChg>
        <pc:grpChg chg="mod">
          <ac:chgData name="Omar DIASSE" userId="1c1982e4612ad145" providerId="LiveId" clId="{D474E534-12D2-423C-A88B-E7FA557B4EC4}" dt="2025-01-31T15:37:57.272" v="4364"/>
          <ac:grpSpMkLst>
            <pc:docMk/>
            <pc:sldMk cId="2824075884" sldId="424"/>
            <ac:grpSpMk id="43" creationId="{AF451B44-4D29-4A76-A637-F025EBC9624C}"/>
          </ac:grpSpMkLst>
        </pc:grpChg>
        <pc:grpChg chg="mod">
          <ac:chgData name="Omar DIASSE" userId="1c1982e4612ad145" providerId="LiveId" clId="{D474E534-12D2-423C-A88B-E7FA557B4EC4}" dt="2025-01-31T15:37:57.272" v="4364"/>
          <ac:grpSpMkLst>
            <pc:docMk/>
            <pc:sldMk cId="2824075884" sldId="424"/>
            <ac:grpSpMk id="44" creationId="{454DD05F-D98B-41FB-82C0-EF5B695F786C}"/>
          </ac:grpSpMkLst>
        </pc:grpChg>
        <pc:grpChg chg="mod">
          <ac:chgData name="Omar DIASSE" userId="1c1982e4612ad145" providerId="LiveId" clId="{D474E534-12D2-423C-A88B-E7FA557B4EC4}" dt="2025-01-31T15:37:57.272" v="4364"/>
          <ac:grpSpMkLst>
            <pc:docMk/>
            <pc:sldMk cId="2824075884" sldId="424"/>
            <ac:grpSpMk id="45" creationId="{63AD80BB-D395-4295-A5DA-94FF2B8362FC}"/>
          </ac:grpSpMkLst>
        </pc:grpChg>
        <pc:grpChg chg="add del mod">
          <ac:chgData name="Omar DIASSE" userId="1c1982e4612ad145" providerId="LiveId" clId="{D474E534-12D2-423C-A88B-E7FA557B4EC4}" dt="2025-01-31T15:57:56.460" v="5049" actId="21"/>
          <ac:grpSpMkLst>
            <pc:docMk/>
            <pc:sldMk cId="2824075884" sldId="424"/>
            <ac:grpSpMk id="75" creationId="{17DF8764-7D32-4997-A951-2695909D9B49}"/>
          </ac:grpSpMkLst>
        </pc:grpChg>
        <pc:grpChg chg="add del mod">
          <ac:chgData name="Omar DIASSE" userId="1c1982e4612ad145" providerId="LiveId" clId="{D474E534-12D2-423C-A88B-E7FA557B4EC4}" dt="2025-01-31T15:57:56.460" v="5049" actId="21"/>
          <ac:grpSpMkLst>
            <pc:docMk/>
            <pc:sldMk cId="2824075884" sldId="424"/>
            <ac:grpSpMk id="78" creationId="{A0BC23F9-A00F-4604-A7C7-C18CAD084BD9}"/>
          </ac:grpSpMkLst>
        </pc:grpChg>
        <pc:grpChg chg="add del mod">
          <ac:chgData name="Omar DIASSE" userId="1c1982e4612ad145" providerId="LiveId" clId="{D474E534-12D2-423C-A88B-E7FA557B4EC4}" dt="2025-01-31T15:57:56.460" v="5049" actId="21"/>
          <ac:grpSpMkLst>
            <pc:docMk/>
            <pc:sldMk cId="2824075884" sldId="424"/>
            <ac:grpSpMk id="81" creationId="{20996C60-47AF-4966-AF18-796C9092212F}"/>
          </ac:grpSpMkLst>
        </pc:grpChg>
        <pc:grpChg chg="add del mod">
          <ac:chgData name="Omar DIASSE" userId="1c1982e4612ad145" providerId="LiveId" clId="{D474E534-12D2-423C-A88B-E7FA557B4EC4}" dt="2025-01-31T15:59:39.212" v="5091" actId="21"/>
          <ac:grpSpMkLst>
            <pc:docMk/>
            <pc:sldMk cId="2824075884" sldId="424"/>
            <ac:grpSpMk id="84" creationId="{314B555A-F967-401E-BB82-9D782C83CACF}"/>
          </ac:grpSpMkLst>
        </pc:grpChg>
        <pc:grpChg chg="add del mod">
          <ac:chgData name="Omar DIASSE" userId="1c1982e4612ad145" providerId="LiveId" clId="{D474E534-12D2-423C-A88B-E7FA557B4EC4}" dt="2025-01-31T15:59:39.212" v="5091" actId="21"/>
          <ac:grpSpMkLst>
            <pc:docMk/>
            <pc:sldMk cId="2824075884" sldId="424"/>
            <ac:grpSpMk id="95" creationId="{AADC5AF0-887F-4BFF-82D1-A8CE23D05354}"/>
          </ac:grpSpMkLst>
        </pc:grpChg>
        <pc:grpChg chg="add del mod">
          <ac:chgData name="Omar DIASSE" userId="1c1982e4612ad145" providerId="LiveId" clId="{D474E534-12D2-423C-A88B-E7FA557B4EC4}" dt="2025-01-31T15:59:39.212" v="5091" actId="21"/>
          <ac:grpSpMkLst>
            <pc:docMk/>
            <pc:sldMk cId="2824075884" sldId="424"/>
            <ac:grpSpMk id="98" creationId="{6D4F03D8-1C3D-4E78-B26B-7C09FC7F4DCE}"/>
          </ac:grpSpMkLst>
        </pc:grpChg>
        <pc:grpChg chg="add del mod">
          <ac:chgData name="Omar DIASSE" userId="1c1982e4612ad145" providerId="LiveId" clId="{D474E534-12D2-423C-A88B-E7FA557B4EC4}" dt="2025-01-31T15:59:39.212" v="5091" actId="21"/>
          <ac:grpSpMkLst>
            <pc:docMk/>
            <pc:sldMk cId="2824075884" sldId="424"/>
            <ac:grpSpMk id="101" creationId="{63FAB51C-4E08-4F9D-BD87-9B9175E8D8CB}"/>
          </ac:grpSpMkLst>
        </pc:grpChg>
        <pc:grpChg chg="add mod">
          <ac:chgData name="Omar DIASSE" userId="1c1982e4612ad145" providerId="LiveId" clId="{D474E534-12D2-423C-A88B-E7FA557B4EC4}" dt="2025-01-31T15:59:40.530" v="5092"/>
          <ac:grpSpMkLst>
            <pc:docMk/>
            <pc:sldMk cId="2824075884" sldId="424"/>
            <ac:grpSpMk id="108" creationId="{35F097A5-7AF4-490E-BB83-E815F4218E1D}"/>
          </ac:grpSpMkLst>
        </pc:grpChg>
        <pc:grpChg chg="add mod">
          <ac:chgData name="Omar DIASSE" userId="1c1982e4612ad145" providerId="LiveId" clId="{D474E534-12D2-423C-A88B-E7FA557B4EC4}" dt="2025-01-31T15:59:40.530" v="5092"/>
          <ac:grpSpMkLst>
            <pc:docMk/>
            <pc:sldMk cId="2824075884" sldId="424"/>
            <ac:grpSpMk id="115" creationId="{B6A02A50-D474-4BC6-8A69-DE279CF9EFDE}"/>
          </ac:grpSpMkLst>
        </pc:grpChg>
        <pc:grpChg chg="add mod">
          <ac:chgData name="Omar DIASSE" userId="1c1982e4612ad145" providerId="LiveId" clId="{D474E534-12D2-423C-A88B-E7FA557B4EC4}" dt="2025-01-31T16:02:40.375" v="5221" actId="1076"/>
          <ac:grpSpMkLst>
            <pc:docMk/>
            <pc:sldMk cId="2824075884" sldId="424"/>
            <ac:grpSpMk id="118" creationId="{23850C0E-ECF5-499B-B07C-F40C1EF8CBEC}"/>
          </ac:grpSpMkLst>
        </pc:grpChg>
        <pc:grpChg chg="add mod">
          <ac:chgData name="Omar DIASSE" userId="1c1982e4612ad145" providerId="LiveId" clId="{D474E534-12D2-423C-A88B-E7FA557B4EC4}" dt="2025-01-31T15:59:40.530" v="5092"/>
          <ac:grpSpMkLst>
            <pc:docMk/>
            <pc:sldMk cId="2824075884" sldId="424"/>
            <ac:grpSpMk id="121" creationId="{321B3A82-6835-4586-BFF5-282D28EC712C}"/>
          </ac:grpSpMkLst>
        </pc:grpChg>
        <pc:picChg chg="add mod">
          <ac:chgData name="Omar DIASSE" userId="1c1982e4612ad145" providerId="LiveId" clId="{D474E534-12D2-423C-A88B-E7FA557B4EC4}" dt="2025-01-31T15:36:55.631" v="4359" actId="1076"/>
          <ac:picMkLst>
            <pc:docMk/>
            <pc:sldMk cId="2824075884" sldId="424"/>
            <ac:picMk id="40" creationId="{216AA7D9-F13C-48D0-8336-94052C1E4D82}"/>
          </ac:picMkLst>
        </pc:picChg>
        <pc:cxnChg chg="add del mod">
          <ac:chgData name="Omar DIASSE" userId="1c1982e4612ad145" providerId="LiveId" clId="{D474E534-12D2-423C-A88B-E7FA557B4EC4}" dt="2025-01-31T16:06:46.101" v="5223" actId="11529"/>
          <ac:cxnSpMkLst>
            <pc:docMk/>
            <pc:sldMk cId="2824075884" sldId="424"/>
            <ac:cxnSpMk id="129" creationId="{CD3FE8C5-A192-46B8-BE5C-B4D2C4C08FCD}"/>
          </ac:cxnSpMkLst>
        </pc:cxnChg>
        <pc:cxnChg chg="add mod">
          <ac:chgData name="Omar DIASSE" userId="1c1982e4612ad145" providerId="LiveId" clId="{D474E534-12D2-423C-A88B-E7FA557B4EC4}" dt="2025-01-31T16:07:27.824" v="5228" actId="14100"/>
          <ac:cxnSpMkLst>
            <pc:docMk/>
            <pc:sldMk cId="2824075884" sldId="424"/>
            <ac:cxnSpMk id="131" creationId="{B6C606D5-19D9-4C80-8BDB-7FEDB5665CE6}"/>
          </ac:cxnSpMkLst>
        </pc:cxnChg>
        <pc:cxnChg chg="add mod">
          <ac:chgData name="Omar DIASSE" userId="1c1982e4612ad145" providerId="LiveId" clId="{D474E534-12D2-423C-A88B-E7FA557B4EC4}" dt="2025-01-31T16:07:48.593" v="5230" actId="14100"/>
          <ac:cxnSpMkLst>
            <pc:docMk/>
            <pc:sldMk cId="2824075884" sldId="424"/>
            <ac:cxnSpMk id="132" creationId="{2D53842F-191F-41BB-A1CF-91B37A9766F8}"/>
          </ac:cxnSpMkLst>
        </pc:cxnChg>
        <pc:cxnChg chg="add del">
          <ac:chgData name="Omar DIASSE" userId="1c1982e4612ad145" providerId="LiveId" clId="{D474E534-12D2-423C-A88B-E7FA557B4EC4}" dt="2025-01-31T16:08:00.528" v="5232" actId="11529"/>
          <ac:cxnSpMkLst>
            <pc:docMk/>
            <pc:sldMk cId="2824075884" sldId="424"/>
            <ac:cxnSpMk id="136" creationId="{DC5458B5-1266-48B0-95CF-9CE5F811F6BE}"/>
          </ac:cxnSpMkLst>
        </pc:cxnChg>
        <pc:cxnChg chg="add mod">
          <ac:chgData name="Omar DIASSE" userId="1c1982e4612ad145" providerId="LiveId" clId="{D474E534-12D2-423C-A88B-E7FA557B4EC4}" dt="2025-01-31T16:08:48.701" v="5239" actId="1036"/>
          <ac:cxnSpMkLst>
            <pc:docMk/>
            <pc:sldMk cId="2824075884" sldId="424"/>
            <ac:cxnSpMk id="138" creationId="{22795077-A70D-4277-94E7-37F678316F40}"/>
          </ac:cxnSpMkLst>
        </pc:cxnChg>
        <pc:cxnChg chg="add mod">
          <ac:chgData name="Omar DIASSE" userId="1c1982e4612ad145" providerId="LiveId" clId="{D474E534-12D2-423C-A88B-E7FA557B4EC4}" dt="2025-01-31T16:08:54.156" v="5240" actId="1076"/>
          <ac:cxnSpMkLst>
            <pc:docMk/>
            <pc:sldMk cId="2824075884" sldId="424"/>
            <ac:cxnSpMk id="140" creationId="{51D0A562-56BB-421C-AB6E-EEA8D8DCB9BB}"/>
          </ac:cxnSpMkLst>
        </pc:cxnChg>
        <pc:cxnChg chg="add mod">
          <ac:chgData name="Omar DIASSE" userId="1c1982e4612ad145" providerId="LiveId" clId="{D474E534-12D2-423C-A88B-E7FA557B4EC4}" dt="2025-01-31T16:08:59.088" v="5241" actId="1076"/>
          <ac:cxnSpMkLst>
            <pc:docMk/>
            <pc:sldMk cId="2824075884" sldId="424"/>
            <ac:cxnSpMk id="142" creationId="{35ECE74F-7243-489E-9C1A-2D42D9DCDB60}"/>
          </ac:cxnSpMkLst>
        </pc:cxnChg>
      </pc:sldChg>
      <pc:sldChg chg="addSp delSp modSp add mod ord">
        <pc:chgData name="Omar DIASSE" userId="1c1982e4612ad145" providerId="LiveId" clId="{D474E534-12D2-423C-A88B-E7FA557B4EC4}" dt="2025-01-31T23:40:36.920" v="5769" actId="1076"/>
        <pc:sldMkLst>
          <pc:docMk/>
          <pc:sldMk cId="2912205996" sldId="425"/>
        </pc:sldMkLst>
        <pc:spChg chg="mod">
          <ac:chgData name="Omar DIASSE" userId="1c1982e4612ad145" providerId="LiveId" clId="{D474E534-12D2-423C-A88B-E7FA557B4EC4}" dt="2025-01-31T22:13:42.472" v="5400" actId="313"/>
          <ac:spMkLst>
            <pc:docMk/>
            <pc:sldMk cId="2912205996" sldId="425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22:16:32.812" v="5461" actId="313"/>
          <ac:spMkLst>
            <pc:docMk/>
            <pc:sldMk cId="2912205996" sldId="425"/>
            <ac:spMk id="4" creationId="{0E40F008-2B22-4BDD-87E8-D304465E0B80}"/>
          </ac:spMkLst>
        </pc:spChg>
        <pc:spChg chg="del">
          <ac:chgData name="Omar DIASSE" userId="1c1982e4612ad145" providerId="LiveId" clId="{D474E534-12D2-423C-A88B-E7FA557B4EC4}" dt="2025-01-31T22:14:01.602" v="5415" actId="478"/>
          <ac:spMkLst>
            <pc:docMk/>
            <pc:sldMk cId="2912205996" sldId="425"/>
            <ac:spMk id="8" creationId="{4E2F959D-3E8A-48D7-AC44-EE0791F0ED7E}"/>
          </ac:spMkLst>
        </pc:spChg>
        <pc:spChg chg="add del">
          <ac:chgData name="Omar DIASSE" userId="1c1982e4612ad145" providerId="LiveId" clId="{D474E534-12D2-423C-A88B-E7FA557B4EC4}" dt="2025-01-31T22:50:50.063" v="5464" actId="22"/>
          <ac:spMkLst>
            <pc:docMk/>
            <pc:sldMk cId="2912205996" sldId="425"/>
            <ac:spMk id="9" creationId="{EECB7938-293B-4BFF-AB12-01420C03FF45}"/>
          </ac:spMkLst>
        </pc:spChg>
        <pc:spChg chg="del">
          <ac:chgData name="Omar DIASSE" userId="1c1982e4612ad145" providerId="LiveId" clId="{D474E534-12D2-423C-A88B-E7FA557B4EC4}" dt="2025-01-31T22:14:01.602" v="5415" actId="478"/>
          <ac:spMkLst>
            <pc:docMk/>
            <pc:sldMk cId="2912205996" sldId="425"/>
            <ac:spMk id="10" creationId="{6FDDA881-B29B-4E41-B4FF-D91E39E9260E}"/>
          </ac:spMkLst>
        </pc:spChg>
        <pc:spChg chg="del">
          <ac:chgData name="Omar DIASSE" userId="1c1982e4612ad145" providerId="LiveId" clId="{D474E534-12D2-423C-A88B-E7FA557B4EC4}" dt="2025-01-31T22:14:10.739" v="5416" actId="478"/>
          <ac:spMkLst>
            <pc:docMk/>
            <pc:sldMk cId="2912205996" sldId="425"/>
            <ac:spMk id="11" creationId="{F40DD489-482D-4B91-81E6-1A864D3122F9}"/>
          </ac:spMkLst>
        </pc:spChg>
        <pc:spChg chg="del">
          <ac:chgData name="Omar DIASSE" userId="1c1982e4612ad145" providerId="LiveId" clId="{D474E534-12D2-423C-A88B-E7FA557B4EC4}" dt="2025-01-31T22:14:10.739" v="5416" actId="478"/>
          <ac:spMkLst>
            <pc:docMk/>
            <pc:sldMk cId="2912205996" sldId="425"/>
            <ac:spMk id="12" creationId="{0EE3DCAD-2278-4FA8-ABB6-F3701D05BED7}"/>
          </ac:spMkLst>
        </pc:spChg>
        <pc:spChg chg="add mod">
          <ac:chgData name="Omar DIASSE" userId="1c1982e4612ad145" providerId="LiveId" clId="{D474E534-12D2-423C-A88B-E7FA557B4EC4}" dt="2025-01-31T23:39:35.635" v="5750" actId="1036"/>
          <ac:spMkLst>
            <pc:docMk/>
            <pc:sldMk cId="2912205996" sldId="425"/>
            <ac:spMk id="13" creationId="{B11004EA-D250-4324-A171-C08DDEA7257B}"/>
          </ac:spMkLst>
        </pc:spChg>
        <pc:spChg chg="add mod">
          <ac:chgData name="Omar DIASSE" userId="1c1982e4612ad145" providerId="LiveId" clId="{D474E534-12D2-423C-A88B-E7FA557B4EC4}" dt="2025-01-31T23:39:35.635" v="5750" actId="1036"/>
          <ac:spMkLst>
            <pc:docMk/>
            <pc:sldMk cId="2912205996" sldId="425"/>
            <ac:spMk id="14" creationId="{B5F4B2C3-02A9-4920-AD0A-FE04752D7B63}"/>
          </ac:spMkLst>
        </pc:spChg>
        <pc:spChg chg="add mod">
          <ac:chgData name="Omar DIASSE" userId="1c1982e4612ad145" providerId="LiveId" clId="{D474E534-12D2-423C-A88B-E7FA557B4EC4}" dt="2025-01-31T23:40:26.138" v="5766"/>
          <ac:spMkLst>
            <pc:docMk/>
            <pc:sldMk cId="2912205996" sldId="425"/>
            <ac:spMk id="16" creationId="{0867005D-9AFA-4AB7-8E0D-B88ACB15FE83}"/>
          </ac:spMkLst>
        </pc:spChg>
        <pc:spChg chg="add mod">
          <ac:chgData name="Omar DIASSE" userId="1c1982e4612ad145" providerId="LiveId" clId="{D474E534-12D2-423C-A88B-E7FA557B4EC4}" dt="2025-01-31T23:40:04.735" v="5755"/>
          <ac:spMkLst>
            <pc:docMk/>
            <pc:sldMk cId="2912205996" sldId="425"/>
            <ac:spMk id="18" creationId="{C1B2F98A-FD6C-4074-85C8-8E25867DF041}"/>
          </ac:spMkLst>
        </pc:spChg>
        <pc:spChg chg="add mod">
          <ac:chgData name="Omar DIASSE" userId="1c1982e4612ad145" providerId="LiveId" clId="{D474E534-12D2-423C-A88B-E7FA557B4EC4}" dt="2025-01-31T23:40:11.592" v="5757" actId="1076"/>
          <ac:spMkLst>
            <pc:docMk/>
            <pc:sldMk cId="2912205996" sldId="425"/>
            <ac:spMk id="20" creationId="{C4DE1C0E-C400-40DB-80D4-8F5BBBF3AA35}"/>
          </ac:spMkLst>
        </pc:spChg>
        <pc:spChg chg="add mod">
          <ac:chgData name="Omar DIASSE" userId="1c1982e4612ad145" providerId="LiveId" clId="{D474E534-12D2-423C-A88B-E7FA557B4EC4}" dt="2025-01-31T23:40:36.920" v="5769" actId="1076"/>
          <ac:spMkLst>
            <pc:docMk/>
            <pc:sldMk cId="2912205996" sldId="425"/>
            <ac:spMk id="22" creationId="{10F44B47-9525-4FA1-BA5E-9CECC6A81722}"/>
          </ac:spMkLst>
        </pc:spChg>
        <pc:graphicFrameChg chg="add del mod">
          <ac:chgData name="Omar DIASSE" userId="1c1982e4612ad145" providerId="LiveId" clId="{D474E534-12D2-423C-A88B-E7FA557B4EC4}" dt="2025-01-31T22:51:31.625" v="5467" actId="478"/>
          <ac:graphicFrameMkLst>
            <pc:docMk/>
            <pc:sldMk cId="2912205996" sldId="425"/>
            <ac:graphicFrameMk id="5" creationId="{1E3D389A-59CC-4EB9-9949-E800860EFC50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23:35:54.367" v="5734" actId="20577"/>
        <pc:sldMkLst>
          <pc:docMk/>
          <pc:sldMk cId="101501548" sldId="426"/>
        </pc:sldMkLst>
        <pc:spChg chg="mod">
          <ac:chgData name="Omar DIASSE" userId="1c1982e4612ad145" providerId="LiveId" clId="{D474E534-12D2-423C-A88B-E7FA557B4EC4}" dt="2025-01-31T22:16:36.378" v="5462" actId="313"/>
          <ac:spMkLst>
            <pc:docMk/>
            <pc:sldMk cId="101501548" sldId="426"/>
            <ac:spMk id="4" creationId="{0E40F008-2B22-4BDD-87E8-D304465E0B80}"/>
          </ac:spMkLst>
        </pc:spChg>
        <pc:spChg chg="add mod">
          <ac:chgData name="Omar DIASSE" userId="1c1982e4612ad145" providerId="LiveId" clId="{D474E534-12D2-423C-A88B-E7FA557B4EC4}" dt="2025-01-31T23:35:22.471" v="5672" actId="1076"/>
          <ac:spMkLst>
            <pc:docMk/>
            <pc:sldMk cId="101501548" sldId="426"/>
            <ac:spMk id="8" creationId="{884E57CA-A751-40E6-85CB-D87A542CBBE1}"/>
          </ac:spMkLst>
        </pc:spChg>
        <pc:spChg chg="add mod">
          <ac:chgData name="Omar DIASSE" userId="1c1982e4612ad145" providerId="LiveId" clId="{D474E534-12D2-423C-A88B-E7FA557B4EC4}" dt="2025-01-31T23:35:43.553" v="5704" actId="20577"/>
          <ac:spMkLst>
            <pc:docMk/>
            <pc:sldMk cId="101501548" sldId="426"/>
            <ac:spMk id="9" creationId="{382214E1-EB25-4B4D-893C-60D7B38F1C13}"/>
          </ac:spMkLst>
        </pc:spChg>
        <pc:spChg chg="add mod">
          <ac:chgData name="Omar DIASSE" userId="1c1982e4612ad145" providerId="LiveId" clId="{D474E534-12D2-423C-A88B-E7FA557B4EC4}" dt="2025-01-31T23:35:54.367" v="5734" actId="20577"/>
          <ac:spMkLst>
            <pc:docMk/>
            <pc:sldMk cId="101501548" sldId="426"/>
            <ac:spMk id="10" creationId="{7DAE3ADE-9F44-470E-9DD7-5B042551D60F}"/>
          </ac:spMkLst>
        </pc:spChg>
        <pc:graphicFrameChg chg="add mod">
          <ac:chgData name="Omar DIASSE" userId="1c1982e4612ad145" providerId="LiveId" clId="{D474E534-12D2-423C-A88B-E7FA557B4EC4}" dt="2025-01-31T23:33:30.367" v="5623" actId="1076"/>
          <ac:graphicFrameMkLst>
            <pc:docMk/>
            <pc:sldMk cId="101501548" sldId="426"/>
            <ac:graphicFrameMk id="3" creationId="{8893CE55-676C-4503-87BA-BF611C5A4DA2}"/>
          </ac:graphicFrameMkLst>
        </pc:graphicFrameChg>
        <pc:graphicFrameChg chg="add del mod modGraphic">
          <ac:chgData name="Omar DIASSE" userId="1c1982e4612ad145" providerId="LiveId" clId="{D474E534-12D2-423C-A88B-E7FA557B4EC4}" dt="2025-01-31T23:33:54.793" v="5627" actId="478"/>
          <ac:graphicFrameMkLst>
            <pc:docMk/>
            <pc:sldMk cId="101501548" sldId="426"/>
            <ac:graphicFrameMk id="5" creationId="{8AE088B3-58A0-4B01-B549-7BA69B968AF5}"/>
          </ac:graphicFrameMkLst>
        </pc:graphicFrameChg>
        <pc:graphicFrameChg chg="add mod">
          <ac:chgData name="Omar DIASSE" userId="1c1982e4612ad145" providerId="LiveId" clId="{D474E534-12D2-423C-A88B-E7FA557B4EC4}" dt="2025-01-31T23:33:58.954" v="5629" actId="1076"/>
          <ac:graphicFrameMkLst>
            <pc:docMk/>
            <pc:sldMk cId="101501548" sldId="426"/>
            <ac:graphicFrameMk id="6" creationId="{DEE7A72F-38E5-4B4F-9518-4C32E134B2C8}"/>
          </ac:graphicFrameMkLst>
        </pc:graphicFrameChg>
        <pc:graphicFrameChg chg="add mod">
          <ac:chgData name="Omar DIASSE" userId="1c1982e4612ad145" providerId="LiveId" clId="{D474E534-12D2-423C-A88B-E7FA557B4EC4}" dt="2025-01-31T23:34:10.853" v="5631" actId="1076"/>
          <ac:graphicFrameMkLst>
            <pc:docMk/>
            <pc:sldMk cId="101501548" sldId="426"/>
            <ac:graphicFrameMk id="7" creationId="{60E66FFF-0324-44D1-BCBC-D7792FFECACF}"/>
          </ac:graphicFrameMkLst>
        </pc:graphicFrameChg>
      </pc:sldChg>
      <pc:sldChg chg="addSp modSp add mod">
        <pc:chgData name="Omar DIASSE" userId="1c1982e4612ad145" providerId="LiveId" clId="{D474E534-12D2-423C-A88B-E7FA557B4EC4}" dt="2025-01-31T23:18:42.325" v="5486" actId="1076"/>
        <pc:sldMkLst>
          <pc:docMk/>
          <pc:sldMk cId="4008916113" sldId="427"/>
        </pc:sldMkLst>
        <pc:spChg chg="mod">
          <ac:chgData name="Omar DIASSE" userId="1c1982e4612ad145" providerId="LiveId" clId="{D474E534-12D2-423C-A88B-E7FA557B4EC4}" dt="2025-01-31T22:16:06.330" v="5446" actId="313"/>
          <ac:spMkLst>
            <pc:docMk/>
            <pc:sldMk cId="4008916113" sldId="427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22:16:29.575" v="5460" actId="313"/>
          <ac:spMkLst>
            <pc:docMk/>
            <pc:sldMk cId="4008916113" sldId="427"/>
            <ac:spMk id="4" creationId="{0E40F008-2B22-4BDD-87E8-D304465E0B80}"/>
          </ac:spMkLst>
        </pc:spChg>
        <pc:spChg chg="add mod">
          <ac:chgData name="Omar DIASSE" userId="1c1982e4612ad145" providerId="LiveId" clId="{D474E534-12D2-423C-A88B-E7FA557B4EC4}" dt="2025-01-31T23:17:59.782" v="5480"/>
          <ac:spMkLst>
            <pc:docMk/>
            <pc:sldMk cId="4008916113" sldId="427"/>
            <ac:spMk id="5" creationId="{68F03BD7-A2D4-4852-B798-7EEECE17E537}"/>
          </ac:spMkLst>
        </pc:spChg>
        <pc:spChg chg="add mod">
          <ac:chgData name="Omar DIASSE" userId="1c1982e4612ad145" providerId="LiveId" clId="{D474E534-12D2-423C-A88B-E7FA557B4EC4}" dt="2025-01-31T23:18:06.700" v="5482" actId="1076"/>
          <ac:spMkLst>
            <pc:docMk/>
            <pc:sldMk cId="4008916113" sldId="427"/>
            <ac:spMk id="7" creationId="{47F25C82-780B-4A42-B2BA-5481F45F73B1}"/>
          </ac:spMkLst>
        </pc:spChg>
        <pc:spChg chg="add mod">
          <ac:chgData name="Omar DIASSE" userId="1c1982e4612ad145" providerId="LiveId" clId="{D474E534-12D2-423C-A88B-E7FA557B4EC4}" dt="2025-01-31T23:18:23.907" v="5484" actId="1076"/>
          <ac:spMkLst>
            <pc:docMk/>
            <pc:sldMk cId="4008916113" sldId="427"/>
            <ac:spMk id="9" creationId="{BC3FCBB4-E23C-4F43-B671-10A2ACB3E048}"/>
          </ac:spMkLst>
        </pc:spChg>
        <pc:spChg chg="add mod">
          <ac:chgData name="Omar DIASSE" userId="1c1982e4612ad145" providerId="LiveId" clId="{D474E534-12D2-423C-A88B-E7FA557B4EC4}" dt="2025-01-31T23:18:42.325" v="5486" actId="1076"/>
          <ac:spMkLst>
            <pc:docMk/>
            <pc:sldMk cId="4008916113" sldId="427"/>
            <ac:spMk id="11" creationId="{EA2E35A6-36F1-4BDD-A41A-949B7893C02E}"/>
          </ac:spMkLst>
        </pc:spChg>
      </pc:sldChg>
      <pc:sldChg chg="addSp modSp add mod">
        <pc:chgData name="Omar DIASSE" userId="1c1982e4612ad145" providerId="LiveId" clId="{D474E534-12D2-423C-A88B-E7FA557B4EC4}" dt="2025-01-31T23:28:50.032" v="5540" actId="20577"/>
        <pc:sldMkLst>
          <pc:docMk/>
          <pc:sldMk cId="1922935458" sldId="428"/>
        </pc:sldMkLst>
        <pc:spChg chg="mod">
          <ac:chgData name="Omar DIASSE" userId="1c1982e4612ad145" providerId="LiveId" clId="{D474E534-12D2-423C-A88B-E7FA557B4EC4}" dt="2025-01-31T22:16:23.483" v="5458"/>
          <ac:spMkLst>
            <pc:docMk/>
            <pc:sldMk cId="1922935458" sldId="428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22:16:26.536" v="5459" actId="313"/>
          <ac:spMkLst>
            <pc:docMk/>
            <pc:sldMk cId="1922935458" sldId="428"/>
            <ac:spMk id="4" creationId="{0E40F008-2B22-4BDD-87E8-D304465E0B80}"/>
          </ac:spMkLst>
        </pc:spChg>
        <pc:spChg chg="add mod">
          <ac:chgData name="Omar DIASSE" userId="1c1982e4612ad145" providerId="LiveId" clId="{D474E534-12D2-423C-A88B-E7FA557B4EC4}" dt="2025-01-31T23:28:50.032" v="5540" actId="20577"/>
          <ac:spMkLst>
            <pc:docMk/>
            <pc:sldMk cId="1922935458" sldId="428"/>
            <ac:spMk id="5" creationId="{D04C508F-9A7A-4A0B-8B39-7C7778E6043C}"/>
          </ac:spMkLst>
        </pc:spChg>
        <pc:graphicFrameChg chg="add mod modGraphic">
          <ac:chgData name="Omar DIASSE" userId="1c1982e4612ad145" providerId="LiveId" clId="{D474E534-12D2-423C-A88B-E7FA557B4EC4}" dt="2025-01-31T23:22:31.466" v="5490" actId="14100"/>
          <ac:graphicFrameMkLst>
            <pc:docMk/>
            <pc:sldMk cId="1922935458" sldId="428"/>
            <ac:graphicFrameMk id="3" creationId="{E6EB3C30-A73A-43F5-BB7A-543855834BE4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23:30:40.480" v="5586" actId="14100"/>
        <pc:sldMkLst>
          <pc:docMk/>
          <pc:sldMk cId="4183530548" sldId="429"/>
        </pc:sldMkLst>
        <pc:spChg chg="mod">
          <ac:chgData name="Omar DIASSE" userId="1c1982e4612ad145" providerId="LiveId" clId="{D474E534-12D2-423C-A88B-E7FA557B4EC4}" dt="2025-01-31T23:29:09.454" v="5562" actId="20577"/>
          <ac:spMkLst>
            <pc:docMk/>
            <pc:sldMk cId="4183530548" sldId="429"/>
            <ac:spMk id="5" creationId="{D04C508F-9A7A-4A0B-8B39-7C7778E6043C}"/>
          </ac:spMkLst>
        </pc:spChg>
        <pc:graphicFrameChg chg="del mod modGraphic">
          <ac:chgData name="Omar DIASSE" userId="1c1982e4612ad145" providerId="LiveId" clId="{D474E534-12D2-423C-A88B-E7FA557B4EC4}" dt="2025-01-31T23:29:26.110" v="5581" actId="478"/>
          <ac:graphicFrameMkLst>
            <pc:docMk/>
            <pc:sldMk cId="4183530548" sldId="429"/>
            <ac:graphicFrameMk id="3" creationId="{E6EB3C30-A73A-43F5-BB7A-543855834BE4}"/>
          </ac:graphicFrameMkLst>
        </pc:graphicFrameChg>
        <pc:graphicFrameChg chg="add mod modGraphic">
          <ac:chgData name="Omar DIASSE" userId="1c1982e4612ad145" providerId="LiveId" clId="{D474E534-12D2-423C-A88B-E7FA557B4EC4}" dt="2025-01-31T23:30:40.480" v="5586" actId="14100"/>
          <ac:graphicFrameMkLst>
            <pc:docMk/>
            <pc:sldMk cId="4183530548" sldId="429"/>
            <ac:graphicFrameMk id="6" creationId="{C50CB120-3DB0-432C-ACBE-038B10611477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23:31:51.041" v="5597" actId="1076"/>
        <pc:sldMkLst>
          <pc:docMk/>
          <pc:sldMk cId="709340553" sldId="430"/>
        </pc:sldMkLst>
        <pc:spChg chg="mod">
          <ac:chgData name="Omar DIASSE" userId="1c1982e4612ad145" providerId="LiveId" clId="{D474E534-12D2-423C-A88B-E7FA557B4EC4}" dt="2025-01-31T23:31:51.041" v="5597" actId="1076"/>
          <ac:spMkLst>
            <pc:docMk/>
            <pc:sldMk cId="709340553" sldId="430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23:29:18.271" v="5578" actId="20577"/>
          <ac:spMkLst>
            <pc:docMk/>
            <pc:sldMk cId="709340553" sldId="430"/>
            <ac:spMk id="5" creationId="{D04C508F-9A7A-4A0B-8B39-7C7778E6043C}"/>
          </ac:spMkLst>
        </pc:spChg>
        <pc:graphicFrameChg chg="del">
          <ac:chgData name="Omar DIASSE" userId="1c1982e4612ad145" providerId="LiveId" clId="{D474E534-12D2-423C-A88B-E7FA557B4EC4}" dt="2025-01-31T23:30:54.025" v="5587" actId="478"/>
          <ac:graphicFrameMkLst>
            <pc:docMk/>
            <pc:sldMk cId="709340553" sldId="430"/>
            <ac:graphicFrameMk id="3" creationId="{E6EB3C30-A73A-43F5-BB7A-543855834BE4}"/>
          </ac:graphicFrameMkLst>
        </pc:graphicFrameChg>
        <pc:graphicFrameChg chg="add mod modGraphic">
          <ac:chgData name="Omar DIASSE" userId="1c1982e4612ad145" providerId="LiveId" clId="{D474E534-12D2-423C-A88B-E7FA557B4EC4}" dt="2025-01-31T23:31:12.085" v="5590" actId="14100"/>
          <ac:graphicFrameMkLst>
            <pc:docMk/>
            <pc:sldMk cId="709340553" sldId="430"/>
            <ac:graphicFrameMk id="6" creationId="{E818D666-C5F1-40B6-A05E-7282FEC45EDE}"/>
          </ac:graphicFrameMkLst>
        </pc:graphicFrameChg>
      </pc:sldChg>
      <pc:sldChg chg="addSp delSp modSp new mod">
        <pc:chgData name="Omar DIASSE" userId="1c1982e4612ad145" providerId="LiveId" clId="{D474E534-12D2-423C-A88B-E7FA557B4EC4}" dt="2025-01-31T23:32:32.390" v="5621" actId="1036"/>
        <pc:sldMkLst>
          <pc:docMk/>
          <pc:sldMk cId="2599049208" sldId="431"/>
        </pc:sldMkLst>
        <pc:spChg chg="add del mod">
          <ac:chgData name="Omar DIASSE" userId="1c1982e4612ad145" providerId="LiveId" clId="{D474E534-12D2-423C-A88B-E7FA557B4EC4}" dt="2025-01-31T23:31:56.955" v="5599"/>
          <ac:spMkLst>
            <pc:docMk/>
            <pc:sldMk cId="2599049208" sldId="431"/>
            <ac:spMk id="3" creationId="{C58AB040-84DD-4DCA-8E31-B3F9D3E6BB71}"/>
          </ac:spMkLst>
        </pc:spChg>
        <pc:spChg chg="add mod">
          <ac:chgData name="Omar DIASSE" userId="1c1982e4612ad145" providerId="LiveId" clId="{D474E534-12D2-423C-A88B-E7FA557B4EC4}" dt="2025-01-31T23:32:25.554" v="5605" actId="122"/>
          <ac:spMkLst>
            <pc:docMk/>
            <pc:sldMk cId="2599049208" sldId="431"/>
            <ac:spMk id="4" creationId="{733FCD48-378B-493F-BFF4-8BE5AD15167D}"/>
          </ac:spMkLst>
        </pc:spChg>
        <pc:picChg chg="add mod">
          <ac:chgData name="Omar DIASSE" userId="1c1982e4612ad145" providerId="LiveId" clId="{D474E534-12D2-423C-A88B-E7FA557B4EC4}" dt="2025-01-31T23:32:32.390" v="5621" actId="1036"/>
          <ac:picMkLst>
            <pc:docMk/>
            <pc:sldMk cId="2599049208" sldId="431"/>
            <ac:picMk id="2" creationId="{25B9422E-C625-47C2-9943-A20512B46099}"/>
          </ac:picMkLst>
        </pc:picChg>
      </pc:sldChg>
      <pc:sldMasterChg chg="addSldLayout delSldLayout">
        <pc:chgData name="Omar DIASSE" userId="1c1982e4612ad145" providerId="LiveId" clId="{D474E534-12D2-423C-A88B-E7FA557B4EC4}" dt="2025-01-30T22:48:52.834" v="1351" actId="2696"/>
        <pc:sldMasterMkLst>
          <pc:docMk/>
          <pc:sldMasterMk cId="1615311501" sldId="2147483651"/>
        </pc:sldMasterMkLst>
        <pc:sldLayoutChg chg="add del">
          <pc:chgData name="Omar DIASSE" userId="1c1982e4612ad145" providerId="LiveId" clId="{D474E534-12D2-423C-A88B-E7FA557B4EC4}" dt="2025-01-30T22:48:52.834" v="1351" actId="2696"/>
          <pc:sldLayoutMkLst>
            <pc:docMk/>
            <pc:sldMasterMk cId="1615311501" sldId="2147483651"/>
            <pc:sldLayoutMk cId="1937324890" sldId="214748369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6051-46AB-A8AA-F2EAF551DD0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051-46AB-A8AA-F2EAF551DD0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4-6051-46AB-A8AA-F2EAF551DD0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6-6051-46AB-A8AA-F2EAF551DD02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8-6051-46AB-A8AA-F2EAF551DD02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A-6051-46AB-A8AA-F2EAF551DD02}"/>
              </c:ext>
            </c:extLst>
          </c:dPt>
          <c:cat>
            <c:strRef>
              <c:f>Sheet1!$A$2:$A$7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75</c:v>
                </c:pt>
                <c:pt idx="4">
                  <c:v>80</c:v>
                </c:pt>
                <c:pt idx="5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6051-46AB-A8AA-F2EAF551DD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5"/>
        <c:overlap val="100"/>
        <c:axId val="185940224"/>
        <c:axId val="187105664"/>
      </c:barChart>
      <c:catAx>
        <c:axId val="18594022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87105664"/>
        <c:crosses val="autoZero"/>
        <c:auto val="1"/>
        <c:lblAlgn val="ctr"/>
        <c:lblOffset val="100"/>
        <c:noMultiLvlLbl val="0"/>
      </c:catAx>
      <c:valAx>
        <c:axId val="1871056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594022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40</c:v>
                </c:pt>
                <c:pt idx="1">
                  <c:v>30</c:v>
                </c:pt>
                <c:pt idx="2">
                  <c:v>60</c:v>
                </c:pt>
                <c:pt idx="3">
                  <c:v>65</c:v>
                </c:pt>
                <c:pt idx="4">
                  <c:v>50</c:v>
                </c:pt>
                <c:pt idx="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46-4548-9909-67E90BF5F15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20</c:v>
                </c:pt>
                <c:pt idx="1">
                  <c:v>40</c:v>
                </c:pt>
                <c:pt idx="2">
                  <c:v>15</c:v>
                </c:pt>
                <c:pt idx="3">
                  <c:v>20</c:v>
                </c:pt>
                <c:pt idx="4">
                  <c:v>30</c:v>
                </c:pt>
                <c:pt idx="5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46-4548-9909-67E90BF5F15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40</c:v>
                </c:pt>
                <c:pt idx="1">
                  <c:v>30</c:v>
                </c:pt>
                <c:pt idx="2">
                  <c:v>25</c:v>
                </c:pt>
                <c:pt idx="3">
                  <c:v>15</c:v>
                </c:pt>
                <c:pt idx="4">
                  <c:v>20</c:v>
                </c:pt>
                <c:pt idx="5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D46-4548-9909-67E90BF5F1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249725312"/>
        <c:axId val="249726848"/>
      </c:barChart>
      <c:catAx>
        <c:axId val="24972531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49726848"/>
        <c:crosses val="autoZero"/>
        <c:auto val="1"/>
        <c:lblAlgn val="ctr"/>
        <c:lblOffset val="100"/>
        <c:noMultiLvlLbl val="0"/>
      </c:catAx>
      <c:valAx>
        <c:axId val="24972684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4972531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23</c:v>
                </c:pt>
                <c:pt idx="1">
                  <c:v>25</c:v>
                </c:pt>
                <c:pt idx="2">
                  <c:v>35</c:v>
                </c:pt>
                <c:pt idx="3">
                  <c:v>45</c:v>
                </c:pt>
                <c:pt idx="4">
                  <c:v>15</c:v>
                </c:pt>
                <c:pt idx="5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1D-41CE-B049-4C2DCB272C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24</c:v>
                </c:pt>
                <c:pt idx="1">
                  <c:v>44</c:v>
                </c:pt>
                <c:pt idx="2">
                  <c:v>18</c:v>
                </c:pt>
                <c:pt idx="3">
                  <c:v>28</c:v>
                </c:pt>
                <c:pt idx="4">
                  <c:v>34</c:v>
                </c:pt>
                <c:pt idx="5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1D-41CE-B049-4C2DCB272C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42</c:v>
                </c:pt>
                <c:pt idx="1">
                  <c:v>12</c:v>
                </c:pt>
                <c:pt idx="2">
                  <c:v>43</c:v>
                </c:pt>
                <c:pt idx="3">
                  <c:v>35</c:v>
                </c:pt>
                <c:pt idx="4">
                  <c:v>55</c:v>
                </c:pt>
                <c:pt idx="5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61D-41CE-B049-4C2DCB272C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0"/>
        <c:axId val="62692352"/>
        <c:axId val="65237760"/>
      </c:barChart>
      <c:catAx>
        <c:axId val="626923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65237760"/>
        <c:crosses val="autoZero"/>
        <c:auto val="1"/>
        <c:lblAlgn val="ctr"/>
        <c:lblOffset val="100"/>
        <c:noMultiLvlLbl val="0"/>
      </c:catAx>
      <c:valAx>
        <c:axId val="6523776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626923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87B19B0-3649-419E-B83B-69001425C8F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3238500"/>
            <a:ext cx="6035040" cy="3619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5DD0BA-4EFB-4795-8969-0FFB84E5BAE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156960" y="3238500"/>
            <a:ext cx="6035040" cy="3619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C1CF2F88-87EB-4812-8080-E038E2F958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226393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7959BA6-232B-4F70-BF77-0D8547BABE47}"/>
              </a:ext>
            </a:extLst>
          </p:cNvPr>
          <p:cNvGrpSpPr/>
          <p:nvPr userDrawn="1"/>
        </p:nvGrpSpPr>
        <p:grpSpPr>
          <a:xfrm>
            <a:off x="7814194" y="1860209"/>
            <a:ext cx="5039313" cy="4417981"/>
            <a:chOff x="7814194" y="1860209"/>
            <a:chExt cx="5039313" cy="4417981"/>
          </a:xfrm>
        </p:grpSpPr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93897E62-915F-4CC5-9F07-8F49E04B889D}"/>
                </a:ext>
              </a:extLst>
            </p:cNvPr>
            <p:cNvSpPr/>
            <p:nvPr userDrawn="1"/>
          </p:nvSpPr>
          <p:spPr>
            <a:xfrm>
              <a:off x="7814194" y="5831668"/>
              <a:ext cx="5039313" cy="44652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" name="Group 20">
              <a:extLst>
                <a:ext uri="{FF2B5EF4-FFF2-40B4-BE49-F238E27FC236}">
                  <a16:creationId xmlns:a16="http://schemas.microsoft.com/office/drawing/2014/main" id="{82382140-C839-400A-8B2E-049BFB8EAD19}"/>
                </a:ext>
              </a:extLst>
            </p:cNvPr>
            <p:cNvGrpSpPr/>
            <p:nvPr userDrawn="1"/>
          </p:nvGrpSpPr>
          <p:grpSpPr>
            <a:xfrm>
              <a:off x="9127830" y="1860209"/>
              <a:ext cx="2386146" cy="4194720"/>
              <a:chOff x="445712" y="1449040"/>
              <a:chExt cx="2113018" cy="3924176"/>
            </a:xfrm>
          </p:grpSpPr>
          <p:sp>
            <p:nvSpPr>
              <p:cNvPr id="3" name="Rounded Rectangle 21">
                <a:extLst>
                  <a:ext uri="{FF2B5EF4-FFF2-40B4-BE49-F238E27FC236}">
                    <a16:creationId xmlns:a16="http://schemas.microsoft.com/office/drawing/2014/main" id="{3E854C78-017C-4E85-AA4C-98708821A22D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4" name="Rectangle 22">
                <a:extLst>
                  <a:ext uri="{FF2B5EF4-FFF2-40B4-BE49-F238E27FC236}">
                    <a16:creationId xmlns:a16="http://schemas.microsoft.com/office/drawing/2014/main" id="{2417AA3E-41ED-42FF-8545-E4D79E1F8416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5" name="Group 23">
                <a:extLst>
                  <a:ext uri="{FF2B5EF4-FFF2-40B4-BE49-F238E27FC236}">
                    <a16:creationId xmlns:a16="http://schemas.microsoft.com/office/drawing/2014/main" id="{EE70244F-AE91-4CB9-A7C5-91067E43DC8C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6" name="Oval 24">
                  <a:extLst>
                    <a:ext uri="{FF2B5EF4-FFF2-40B4-BE49-F238E27FC236}">
                      <a16:creationId xmlns:a16="http://schemas.microsoft.com/office/drawing/2014/main" id="{7C044278-9947-403A-A9F5-E42FA8781D10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7" name="Rounded Rectangle 25">
                  <a:extLst>
                    <a:ext uri="{FF2B5EF4-FFF2-40B4-BE49-F238E27FC236}">
                      <a16:creationId xmlns:a16="http://schemas.microsoft.com/office/drawing/2014/main" id="{D6F132C7-721E-49E2-AA0B-EE06506F1A91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3978C51-C682-4269-91E7-F2B469FA6D0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245573" y="2187162"/>
            <a:ext cx="2149921" cy="339444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EE02A6-0378-430E-AD17-85DF18090E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984BCAE-4751-4016-9AB6-7BECCAEB5EE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2855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1">
            <a:extLst>
              <a:ext uri="{FF2B5EF4-FFF2-40B4-BE49-F238E27FC236}">
                <a16:creationId xmlns:a16="http://schemas.microsoft.com/office/drawing/2014/main" id="{35D01421-1CD6-4AF5-BF05-34C1F2A05DDC}"/>
              </a:ext>
            </a:extLst>
          </p:cNvPr>
          <p:cNvSpPr/>
          <p:nvPr userDrawn="1"/>
        </p:nvSpPr>
        <p:spPr>
          <a:xfrm>
            <a:off x="189531" y="5988784"/>
            <a:ext cx="5906469" cy="523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1629A3-B767-4300-9C7C-9ADDAB92B4F0}"/>
              </a:ext>
            </a:extLst>
          </p:cNvPr>
          <p:cNvGrpSpPr/>
          <p:nvPr userDrawn="1"/>
        </p:nvGrpSpPr>
        <p:grpSpPr>
          <a:xfrm>
            <a:off x="826539" y="3545781"/>
            <a:ext cx="4890622" cy="2687065"/>
            <a:chOff x="-548507" y="477868"/>
            <a:chExt cx="11570449" cy="63571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F1B2B7B-D361-42C4-91D5-C21E6AFA596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F3302AC-9147-4C37-B7CD-BDD91327645F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F2E56BD-3EE7-438A-A2BE-E0B24403062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2518E45-015D-4586-9460-F00575EFDD9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8E29BC3-7488-4088-B981-510EAE5EF1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F8D7254-1AA8-4D9D-8BEA-82F164D8F6A5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ADDFD483-FDBD-49B7-8A75-D1FEEACE80C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28EA149-839F-4F9B-98C7-79828F7FA255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C75EDE9-A590-48A3-B182-70994D6E91D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27CB49D-5B4E-49DE-A4FF-5F70FC8BD44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A0F44E2B-77CD-49A4-B107-ADDC7D530D3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BB65067-7972-49DB-9E5A-328DB1FEC6F5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1212B88-2185-47FE-85B2-1D4E848291D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76563" y="3682168"/>
            <a:ext cx="3595770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806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9986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190D85C-31EB-4A75-915E-2C95A096231B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95114" y="2392774"/>
            <a:ext cx="1711826" cy="171182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354F78E-D5D6-4FC3-A4CA-5AE593088A5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840865" y="2392774"/>
            <a:ext cx="1711826" cy="171182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B111915-AB98-4076-9063-98C133143B0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86616" y="2392774"/>
            <a:ext cx="1711826" cy="171182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85EB07C-AC33-4480-B733-D1796F4650B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532368" y="2392774"/>
            <a:ext cx="1711826" cy="171182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955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190D85C-31EB-4A75-915E-2C95A096231B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95114" y="2392774"/>
            <a:ext cx="1711826" cy="171182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354F78E-D5D6-4FC3-A4CA-5AE593088A5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840865" y="2392774"/>
            <a:ext cx="1711826" cy="171182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B111915-AB98-4076-9063-98C133143B0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86616" y="2392774"/>
            <a:ext cx="1711826" cy="171182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85EB07C-AC33-4480-B733-D1796F4650B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532368" y="2392774"/>
            <a:ext cx="1711826" cy="171182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88AB1E1-8148-49E9-95FD-6804674767E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78235" y="635634"/>
            <a:ext cx="6379790" cy="5586731"/>
          </a:xfrm>
          <a:custGeom>
            <a:avLst/>
            <a:gdLst>
              <a:gd name="connsiteX0" fmla="*/ 5582316 w 6379790"/>
              <a:gd name="connsiteY0" fmla="*/ 4788536 h 5586731"/>
              <a:gd name="connsiteX1" fmla="*/ 6379790 w 6379790"/>
              <a:gd name="connsiteY1" fmla="*/ 4788536 h 5586731"/>
              <a:gd name="connsiteX2" fmla="*/ 6379790 w 6379790"/>
              <a:gd name="connsiteY2" fmla="*/ 5586731 h 5586731"/>
              <a:gd name="connsiteX3" fmla="*/ 5582316 w 6379790"/>
              <a:gd name="connsiteY3" fmla="*/ 5586731 h 5586731"/>
              <a:gd name="connsiteX4" fmla="*/ 3189895 w 6379790"/>
              <a:gd name="connsiteY4" fmla="*/ 3990341 h 5586731"/>
              <a:gd name="connsiteX5" fmla="*/ 3189895 w 6379790"/>
              <a:gd name="connsiteY5" fmla="*/ 4788536 h 5586731"/>
              <a:gd name="connsiteX6" fmla="*/ 3987368 w 6379790"/>
              <a:gd name="connsiteY6" fmla="*/ 4788536 h 5586731"/>
              <a:gd name="connsiteX7" fmla="*/ 3987368 w 6379790"/>
              <a:gd name="connsiteY7" fmla="*/ 3990341 h 5586731"/>
              <a:gd name="connsiteX8" fmla="*/ 5582316 w 6379790"/>
              <a:gd name="connsiteY8" fmla="*/ 3192146 h 5586731"/>
              <a:gd name="connsiteX9" fmla="*/ 6379790 w 6379790"/>
              <a:gd name="connsiteY9" fmla="*/ 3192146 h 5586731"/>
              <a:gd name="connsiteX10" fmla="*/ 6379790 w 6379790"/>
              <a:gd name="connsiteY10" fmla="*/ 3990341 h 5586731"/>
              <a:gd name="connsiteX11" fmla="*/ 5582316 w 6379790"/>
              <a:gd name="connsiteY11" fmla="*/ 3990341 h 5586731"/>
              <a:gd name="connsiteX12" fmla="*/ 5582316 w 6379790"/>
              <a:gd name="connsiteY12" fmla="*/ 0 h 5586731"/>
              <a:gd name="connsiteX13" fmla="*/ 6379790 w 6379790"/>
              <a:gd name="connsiteY13" fmla="*/ 0 h 5586731"/>
              <a:gd name="connsiteX14" fmla="*/ 6379790 w 6379790"/>
              <a:gd name="connsiteY14" fmla="*/ 797565 h 5586731"/>
              <a:gd name="connsiteX15" fmla="*/ 5582316 w 6379790"/>
              <a:gd name="connsiteY15" fmla="*/ 797565 h 5586731"/>
              <a:gd name="connsiteX16" fmla="*/ 0 w 6379790"/>
              <a:gd name="connsiteY16" fmla="*/ 0 h 5586731"/>
              <a:gd name="connsiteX17" fmla="*/ 2392421 w 6379790"/>
              <a:gd name="connsiteY17" fmla="*/ 0 h 5586731"/>
              <a:gd name="connsiteX18" fmla="*/ 2392421 w 6379790"/>
              <a:gd name="connsiteY18" fmla="*/ 797563 h 5586731"/>
              <a:gd name="connsiteX19" fmla="*/ 3189895 w 6379790"/>
              <a:gd name="connsiteY19" fmla="*/ 797563 h 5586731"/>
              <a:gd name="connsiteX20" fmla="*/ 3189895 w 6379790"/>
              <a:gd name="connsiteY20" fmla="*/ 0 h 5586731"/>
              <a:gd name="connsiteX21" fmla="*/ 4784842 w 6379790"/>
              <a:gd name="connsiteY21" fmla="*/ 0 h 5586731"/>
              <a:gd name="connsiteX22" fmla="*/ 4784842 w 6379790"/>
              <a:gd name="connsiteY22" fmla="*/ 797565 h 5586731"/>
              <a:gd name="connsiteX23" fmla="*/ 3987369 w 6379790"/>
              <a:gd name="connsiteY23" fmla="*/ 797565 h 5586731"/>
              <a:gd name="connsiteX24" fmla="*/ 3987369 w 6379790"/>
              <a:gd name="connsiteY24" fmla="*/ 1595756 h 5586731"/>
              <a:gd name="connsiteX25" fmla="*/ 4784842 w 6379790"/>
              <a:gd name="connsiteY25" fmla="*/ 1595756 h 5586731"/>
              <a:gd name="connsiteX26" fmla="*/ 4784842 w 6379790"/>
              <a:gd name="connsiteY26" fmla="*/ 797565 h 5586731"/>
              <a:gd name="connsiteX27" fmla="*/ 5582316 w 6379790"/>
              <a:gd name="connsiteY27" fmla="*/ 797565 h 5586731"/>
              <a:gd name="connsiteX28" fmla="*/ 5582316 w 6379790"/>
              <a:gd name="connsiteY28" fmla="*/ 1595756 h 5586731"/>
              <a:gd name="connsiteX29" fmla="*/ 6379790 w 6379790"/>
              <a:gd name="connsiteY29" fmla="*/ 1595756 h 5586731"/>
              <a:gd name="connsiteX30" fmla="*/ 6379790 w 6379790"/>
              <a:gd name="connsiteY30" fmla="*/ 2393951 h 5586731"/>
              <a:gd name="connsiteX31" fmla="*/ 5582316 w 6379790"/>
              <a:gd name="connsiteY31" fmla="*/ 2393951 h 5586731"/>
              <a:gd name="connsiteX32" fmla="*/ 5582316 w 6379790"/>
              <a:gd name="connsiteY32" fmla="*/ 3192146 h 5586731"/>
              <a:gd name="connsiteX33" fmla="*/ 4784842 w 6379790"/>
              <a:gd name="connsiteY33" fmla="*/ 3192146 h 5586731"/>
              <a:gd name="connsiteX34" fmla="*/ 4784842 w 6379790"/>
              <a:gd name="connsiteY34" fmla="*/ 2393951 h 5586731"/>
              <a:gd name="connsiteX35" fmla="*/ 3987369 w 6379790"/>
              <a:gd name="connsiteY35" fmla="*/ 2393951 h 5586731"/>
              <a:gd name="connsiteX36" fmla="*/ 3987369 w 6379790"/>
              <a:gd name="connsiteY36" fmla="*/ 3192146 h 5586731"/>
              <a:gd name="connsiteX37" fmla="*/ 4784842 w 6379790"/>
              <a:gd name="connsiteY37" fmla="*/ 3192146 h 5586731"/>
              <a:gd name="connsiteX38" fmla="*/ 4784842 w 6379790"/>
              <a:gd name="connsiteY38" fmla="*/ 3990341 h 5586731"/>
              <a:gd name="connsiteX39" fmla="*/ 5582316 w 6379790"/>
              <a:gd name="connsiteY39" fmla="*/ 3990341 h 5586731"/>
              <a:gd name="connsiteX40" fmla="*/ 5582316 w 6379790"/>
              <a:gd name="connsiteY40" fmla="*/ 4788536 h 5586731"/>
              <a:gd name="connsiteX41" fmla="*/ 4784842 w 6379790"/>
              <a:gd name="connsiteY41" fmla="*/ 4788536 h 5586731"/>
              <a:gd name="connsiteX42" fmla="*/ 4784842 w 6379790"/>
              <a:gd name="connsiteY42" fmla="*/ 5586731 h 5586731"/>
              <a:gd name="connsiteX43" fmla="*/ 3987369 w 6379790"/>
              <a:gd name="connsiteY43" fmla="*/ 5586731 h 5586731"/>
              <a:gd name="connsiteX44" fmla="*/ 3987368 w 6379790"/>
              <a:gd name="connsiteY44" fmla="*/ 5586731 h 5586731"/>
              <a:gd name="connsiteX45" fmla="*/ 3189895 w 6379790"/>
              <a:gd name="connsiteY45" fmla="*/ 5586731 h 5586731"/>
              <a:gd name="connsiteX46" fmla="*/ 2392421 w 6379790"/>
              <a:gd name="connsiteY46" fmla="*/ 5586731 h 5586731"/>
              <a:gd name="connsiteX47" fmla="*/ 1594947 w 6379790"/>
              <a:gd name="connsiteY47" fmla="*/ 5586731 h 5586731"/>
              <a:gd name="connsiteX48" fmla="*/ 1594947 w 6379790"/>
              <a:gd name="connsiteY48" fmla="*/ 4788536 h 5586731"/>
              <a:gd name="connsiteX49" fmla="*/ 797474 w 6379790"/>
              <a:gd name="connsiteY49" fmla="*/ 4788536 h 5586731"/>
              <a:gd name="connsiteX50" fmla="*/ 797474 w 6379790"/>
              <a:gd name="connsiteY50" fmla="*/ 5586731 h 5586731"/>
              <a:gd name="connsiteX51" fmla="*/ 0 w 6379790"/>
              <a:gd name="connsiteY51" fmla="*/ 5586731 h 5586731"/>
              <a:gd name="connsiteX52" fmla="*/ 0 w 6379790"/>
              <a:gd name="connsiteY52" fmla="*/ 4788536 h 5586731"/>
              <a:gd name="connsiteX53" fmla="*/ 0 w 6379790"/>
              <a:gd name="connsiteY53" fmla="*/ 3990341 h 5586731"/>
              <a:gd name="connsiteX54" fmla="*/ 0 w 6379790"/>
              <a:gd name="connsiteY54" fmla="*/ 3192146 h 5586731"/>
              <a:gd name="connsiteX55" fmla="*/ 0 w 6379790"/>
              <a:gd name="connsiteY55" fmla="*/ 2393951 h 5586731"/>
              <a:gd name="connsiteX56" fmla="*/ 797473 w 6379790"/>
              <a:gd name="connsiteY56" fmla="*/ 2393951 h 5586731"/>
              <a:gd name="connsiteX57" fmla="*/ 797473 w 6379790"/>
              <a:gd name="connsiteY57" fmla="*/ 1595756 h 5586731"/>
              <a:gd name="connsiteX58" fmla="*/ 0 w 6379790"/>
              <a:gd name="connsiteY58" fmla="*/ 1595756 h 5586731"/>
              <a:gd name="connsiteX59" fmla="*/ 0 w 6379790"/>
              <a:gd name="connsiteY59" fmla="*/ 797562 h 5586731"/>
              <a:gd name="connsiteX60" fmla="*/ 0 w 6379790"/>
              <a:gd name="connsiteY60" fmla="*/ 797561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5582316" y="4788536"/>
                </a:move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close/>
                <a:moveTo>
                  <a:pt x="3189895" y="3990341"/>
                </a:moveTo>
                <a:lnTo>
                  <a:pt x="3189895" y="4788536"/>
                </a:lnTo>
                <a:lnTo>
                  <a:pt x="3987368" y="4788536"/>
                </a:lnTo>
                <a:lnTo>
                  <a:pt x="3987368" y="3990341"/>
                </a:lnTo>
                <a:close/>
                <a:moveTo>
                  <a:pt x="5582316" y="3192146"/>
                </a:moveTo>
                <a:lnTo>
                  <a:pt x="6379790" y="3192146"/>
                </a:lnTo>
                <a:lnTo>
                  <a:pt x="6379790" y="3990341"/>
                </a:lnTo>
                <a:lnTo>
                  <a:pt x="5582316" y="3990341"/>
                </a:lnTo>
                <a:close/>
                <a:moveTo>
                  <a:pt x="5582316" y="0"/>
                </a:moveTo>
                <a:lnTo>
                  <a:pt x="6379790" y="0"/>
                </a:lnTo>
                <a:lnTo>
                  <a:pt x="6379790" y="797565"/>
                </a:lnTo>
                <a:lnTo>
                  <a:pt x="5582316" y="797565"/>
                </a:lnTo>
                <a:close/>
                <a:moveTo>
                  <a:pt x="0" y="0"/>
                </a:moveTo>
                <a:lnTo>
                  <a:pt x="2392421" y="0"/>
                </a:lnTo>
                <a:lnTo>
                  <a:pt x="2392421" y="797563"/>
                </a:lnTo>
                <a:lnTo>
                  <a:pt x="3189895" y="797563"/>
                </a:lnTo>
                <a:lnTo>
                  <a:pt x="3189895" y="0"/>
                </a:lnTo>
                <a:lnTo>
                  <a:pt x="4784842" y="0"/>
                </a:lnTo>
                <a:lnTo>
                  <a:pt x="4784842" y="797565"/>
                </a:lnTo>
                <a:lnTo>
                  <a:pt x="3987369" y="797565"/>
                </a:lnTo>
                <a:lnTo>
                  <a:pt x="3987369" y="1595756"/>
                </a:lnTo>
                <a:lnTo>
                  <a:pt x="4784842" y="1595756"/>
                </a:lnTo>
                <a:lnTo>
                  <a:pt x="4784842" y="797565"/>
                </a:lnTo>
                <a:lnTo>
                  <a:pt x="5582316" y="797565"/>
                </a:lnTo>
                <a:lnTo>
                  <a:pt x="5582316" y="1595756"/>
                </a:lnTo>
                <a:lnTo>
                  <a:pt x="6379790" y="1595756"/>
                </a:lnTo>
                <a:lnTo>
                  <a:pt x="6379790" y="2393951"/>
                </a:lnTo>
                <a:lnTo>
                  <a:pt x="5582316" y="2393951"/>
                </a:lnTo>
                <a:lnTo>
                  <a:pt x="5582316" y="3192146"/>
                </a:lnTo>
                <a:lnTo>
                  <a:pt x="4784842" y="3192146"/>
                </a:lnTo>
                <a:lnTo>
                  <a:pt x="4784842" y="2393951"/>
                </a:lnTo>
                <a:lnTo>
                  <a:pt x="3987369" y="2393951"/>
                </a:lnTo>
                <a:lnTo>
                  <a:pt x="3987369" y="3192146"/>
                </a:lnTo>
                <a:lnTo>
                  <a:pt x="4784842" y="3192146"/>
                </a:lnTo>
                <a:lnTo>
                  <a:pt x="4784842" y="3990341"/>
                </a:lnTo>
                <a:lnTo>
                  <a:pt x="5582316" y="3990341"/>
                </a:lnTo>
                <a:lnTo>
                  <a:pt x="5582316" y="4788536"/>
                </a:lnTo>
                <a:lnTo>
                  <a:pt x="4784842" y="4788536"/>
                </a:lnTo>
                <a:lnTo>
                  <a:pt x="4784842" y="5586731"/>
                </a:lnTo>
                <a:lnTo>
                  <a:pt x="3987369" y="5586731"/>
                </a:lnTo>
                <a:lnTo>
                  <a:pt x="3987368" y="5586731"/>
                </a:lnTo>
                <a:lnTo>
                  <a:pt x="3189895" y="5586731"/>
                </a:lnTo>
                <a:lnTo>
                  <a:pt x="2392421" y="5586731"/>
                </a:lnTo>
                <a:lnTo>
                  <a:pt x="1594947" y="5586731"/>
                </a:lnTo>
                <a:lnTo>
                  <a:pt x="1594947" y="4788536"/>
                </a:ln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lnTo>
                  <a:pt x="0" y="4788536"/>
                </a:lnTo>
                <a:lnTo>
                  <a:pt x="0" y="3990341"/>
                </a:lnTo>
                <a:lnTo>
                  <a:pt x="0" y="3192146"/>
                </a:lnTo>
                <a:lnTo>
                  <a:pt x="0" y="2393951"/>
                </a:lnTo>
                <a:lnTo>
                  <a:pt x="797473" y="2393951"/>
                </a:lnTo>
                <a:lnTo>
                  <a:pt x="797473" y="1595756"/>
                </a:lnTo>
                <a:lnTo>
                  <a:pt x="0" y="1595756"/>
                </a:lnTo>
                <a:lnTo>
                  <a:pt x="0" y="797562"/>
                </a:lnTo>
                <a:lnTo>
                  <a:pt x="0" y="797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324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4" r:id="rId3"/>
    <p:sldLayoutId id="2147483695" r:id="rId4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90" r:id="rId5"/>
    <p:sldLayoutId id="2147483678" r:id="rId6"/>
    <p:sldLayoutId id="2147483691" r:id="rId7"/>
    <p:sldLayoutId id="2147483680" r:id="rId8"/>
    <p:sldLayoutId id="2147483681" r:id="rId9"/>
    <p:sldLayoutId id="2147483682" r:id="rId10"/>
    <p:sldLayoutId id="2147483692" r:id="rId11"/>
    <p:sldLayoutId id="2147483684" r:id="rId12"/>
    <p:sldLayoutId id="2147483685" r:id="rId13"/>
    <p:sldLayoutId id="2147483686" r:id="rId14"/>
    <p:sldLayoutId id="2147483693" r:id="rId15"/>
    <p:sldLayoutId id="2147483687" r:id="rId16"/>
    <p:sldLayoutId id="2147483688" r:id="rId17"/>
    <p:sldLayoutId id="2147483671" r:id="rId18"/>
    <p:sldLayoutId id="2147483672" r:id="rId19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1711B-6142-41E7-9365-48F1B144E756}"/>
              </a:ext>
            </a:extLst>
          </p:cNvPr>
          <p:cNvSpPr txBox="1"/>
          <p:nvPr/>
        </p:nvSpPr>
        <p:spPr>
          <a:xfrm>
            <a:off x="5731157" y="2271540"/>
            <a:ext cx="6480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</a:rPr>
              <a:t>I</a:t>
            </a:r>
            <a:endParaRPr lang="ko-KR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77CF4-E721-4170-A577-28B3EA37A955}"/>
              </a:ext>
            </a:extLst>
          </p:cNvPr>
          <p:cNvSpPr txBox="1"/>
          <p:nvPr/>
        </p:nvSpPr>
        <p:spPr>
          <a:xfrm>
            <a:off x="5731157" y="3190601"/>
            <a:ext cx="6480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</a:rPr>
              <a:t>II</a:t>
            </a:r>
            <a:endParaRPr lang="ko-KR" altLang="en-US" sz="32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1E85B8-A564-44FA-BA17-85617A760853}"/>
              </a:ext>
            </a:extLst>
          </p:cNvPr>
          <p:cNvSpPr txBox="1"/>
          <p:nvPr/>
        </p:nvSpPr>
        <p:spPr>
          <a:xfrm>
            <a:off x="5731157" y="4109662"/>
            <a:ext cx="6480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</a:rPr>
              <a:t>III</a:t>
            </a:r>
            <a:endParaRPr lang="ko-KR" altLang="en-US" sz="3200" b="1" dirty="0">
              <a:solidFill>
                <a:schemeClr val="accent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FDD423-F15D-4168-8104-1F55791A55E7}"/>
              </a:ext>
            </a:extLst>
          </p:cNvPr>
          <p:cNvSpPr txBox="1"/>
          <p:nvPr/>
        </p:nvSpPr>
        <p:spPr>
          <a:xfrm>
            <a:off x="5731157" y="5028724"/>
            <a:ext cx="6480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</a:rPr>
              <a:t>IV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grpSp>
        <p:nvGrpSpPr>
          <p:cNvPr id="8" name="Group 36">
            <a:extLst>
              <a:ext uri="{FF2B5EF4-FFF2-40B4-BE49-F238E27FC236}">
                <a16:creationId xmlns:a16="http://schemas.microsoft.com/office/drawing/2014/main" id="{8B9F0BC4-4AC4-413F-AF9C-60418CF1EBDC}"/>
              </a:ext>
            </a:extLst>
          </p:cNvPr>
          <p:cNvGrpSpPr/>
          <p:nvPr/>
        </p:nvGrpSpPr>
        <p:grpSpPr>
          <a:xfrm>
            <a:off x="6378511" y="1311753"/>
            <a:ext cx="4395539" cy="666222"/>
            <a:chOff x="-825913" y="4159966"/>
            <a:chExt cx="5376912" cy="66622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F6723-2708-48A3-9506-59C411E1916D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C7DE52-5C38-46C3-B6FF-9CFFE733332D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Introduction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36">
            <a:extLst>
              <a:ext uri="{FF2B5EF4-FFF2-40B4-BE49-F238E27FC236}">
                <a16:creationId xmlns:a16="http://schemas.microsoft.com/office/drawing/2014/main" id="{B253D615-920F-427A-A71F-9FBA662B3806}"/>
              </a:ext>
            </a:extLst>
          </p:cNvPr>
          <p:cNvGrpSpPr/>
          <p:nvPr/>
        </p:nvGrpSpPr>
        <p:grpSpPr>
          <a:xfrm>
            <a:off x="6378511" y="2230813"/>
            <a:ext cx="4395539" cy="666224"/>
            <a:chOff x="-825913" y="4159964"/>
            <a:chExt cx="5376912" cy="6662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E11F61-E1EA-41E9-9C56-0D9F75E0E7AC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D177FF-4F76-4B16-98BE-C48DE98044DD}"/>
                </a:ext>
              </a:extLst>
            </p:cNvPr>
            <p:cNvSpPr txBox="1"/>
            <p:nvPr/>
          </p:nvSpPr>
          <p:spPr>
            <a:xfrm>
              <a:off x="-825913" y="4159964"/>
              <a:ext cx="537691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FR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 revue de la littérature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36">
            <a:extLst>
              <a:ext uri="{FF2B5EF4-FFF2-40B4-BE49-F238E27FC236}">
                <a16:creationId xmlns:a16="http://schemas.microsoft.com/office/drawing/2014/main" id="{5DE69E7A-17E9-4156-81C8-E1DDC2BF4F2F}"/>
              </a:ext>
            </a:extLst>
          </p:cNvPr>
          <p:cNvGrpSpPr/>
          <p:nvPr/>
        </p:nvGrpSpPr>
        <p:grpSpPr>
          <a:xfrm>
            <a:off x="6378511" y="3149875"/>
            <a:ext cx="4395539" cy="666222"/>
            <a:chOff x="-825913" y="4159966"/>
            <a:chExt cx="5376912" cy="6662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60AC94-457E-4DA8-9CF0-4322630497B8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C554BC-FAF1-419F-A11D-3DE15C6F3A49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Les </a:t>
              </a:r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objectifs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du </a:t>
              </a:r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mémoire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36">
            <a:extLst>
              <a:ext uri="{FF2B5EF4-FFF2-40B4-BE49-F238E27FC236}">
                <a16:creationId xmlns:a16="http://schemas.microsoft.com/office/drawing/2014/main" id="{32255C98-3A71-483C-9B9D-6E77ADB4B810}"/>
              </a:ext>
            </a:extLst>
          </p:cNvPr>
          <p:cNvGrpSpPr/>
          <p:nvPr/>
        </p:nvGrpSpPr>
        <p:grpSpPr>
          <a:xfrm>
            <a:off x="6378511" y="4068937"/>
            <a:ext cx="4395539" cy="666222"/>
            <a:chOff x="-825913" y="4159966"/>
            <a:chExt cx="5376912" cy="66622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514F80-4AFD-4990-911E-C3E2BA773E38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66BACE-B613-49C9-8615-EB6D0F7ABF80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 </a:t>
              </a:r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méthodologie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suivie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36">
            <a:extLst>
              <a:ext uri="{FF2B5EF4-FFF2-40B4-BE49-F238E27FC236}">
                <a16:creationId xmlns:a16="http://schemas.microsoft.com/office/drawing/2014/main" id="{A0501E92-CBFC-4CBF-A5ED-EDF757133A11}"/>
              </a:ext>
            </a:extLst>
          </p:cNvPr>
          <p:cNvGrpSpPr/>
          <p:nvPr/>
        </p:nvGrpSpPr>
        <p:grpSpPr>
          <a:xfrm>
            <a:off x="6378511" y="4987999"/>
            <a:ext cx="4395539" cy="666222"/>
            <a:chOff x="-825913" y="4159966"/>
            <a:chExt cx="5376912" cy="66622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40BC7B-85D3-4DE8-8BCF-205A2E52CDB2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CD8F47-206F-42E8-BE93-9DD9603DAAD4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Les </a:t>
              </a:r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résultats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obtenus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5ACEF654-DD28-459B-B392-32CA7EAE6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499" y="1488256"/>
            <a:ext cx="4669511" cy="4077363"/>
          </a:xfrm>
          <a:prstGeom prst="rect">
            <a:avLst/>
          </a:prstGeom>
        </p:spPr>
      </p:pic>
      <p:grpSp>
        <p:nvGrpSpPr>
          <p:cNvPr id="61" name="Group 36">
            <a:extLst>
              <a:ext uri="{FF2B5EF4-FFF2-40B4-BE49-F238E27FC236}">
                <a16:creationId xmlns:a16="http://schemas.microsoft.com/office/drawing/2014/main" id="{22448324-CC04-46E4-A111-A4732E593FCD}"/>
              </a:ext>
            </a:extLst>
          </p:cNvPr>
          <p:cNvGrpSpPr/>
          <p:nvPr/>
        </p:nvGrpSpPr>
        <p:grpSpPr>
          <a:xfrm>
            <a:off x="6378511" y="5848834"/>
            <a:ext cx="4395539" cy="666222"/>
            <a:chOff x="-825913" y="4159966"/>
            <a:chExt cx="5376912" cy="66622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123C402-2FB5-4CE8-A73B-EAB971F15427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46727AD-D377-4E94-A15C-282B74B1279F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Conclusion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5527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Application générale de l’IA sur la finance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FDFACB2-00EF-4F86-9B28-87AA2EDEAD6D}"/>
              </a:ext>
            </a:extLst>
          </p:cNvPr>
          <p:cNvSpPr/>
          <p:nvPr/>
        </p:nvSpPr>
        <p:spPr>
          <a:xfrm>
            <a:off x="3785201" y="1826614"/>
            <a:ext cx="4609776" cy="422295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A92606-2B0D-4E1F-B780-51D38071BF52}"/>
              </a:ext>
            </a:extLst>
          </p:cNvPr>
          <p:cNvGrpSpPr/>
          <p:nvPr/>
        </p:nvGrpSpPr>
        <p:grpSpPr>
          <a:xfrm>
            <a:off x="8914355" y="1774999"/>
            <a:ext cx="2544833" cy="1674760"/>
            <a:chOff x="575693" y="4105536"/>
            <a:chExt cx="2919670" cy="16747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C60F81-DBB3-4138-97E7-48D0BAD24A85}"/>
                </a:ext>
              </a:extLst>
            </p:cNvPr>
            <p:cNvSpPr txBox="1"/>
            <p:nvPr/>
          </p:nvSpPr>
          <p:spPr>
            <a:xfrm>
              <a:off x="578399" y="4395301"/>
              <a:ext cx="2904230" cy="138499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Exemple :</a:t>
              </a:r>
              <a:r>
                <a:rPr lang="en-US" sz="1200" dirty="0"/>
                <a:t> Alex Avelar, E., &amp; </a:t>
              </a:r>
              <a:r>
                <a:rPr lang="en-US" sz="1200" dirty="0" err="1"/>
                <a:t>Jordão</a:t>
              </a:r>
              <a:r>
                <a:rPr lang="en-US" sz="1200" dirty="0"/>
                <a:t>, R. V. D. (2024). The role of artificial intelligence in the decision making process: a study on the financial analysis and movement forecasting of the world’s largest stock exchanges. Management Decision</a:t>
              </a:r>
              <a:endParaRPr lang="fr-S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BCD3DA-8EB6-425F-A878-2FBEE0F84505}"/>
                </a:ext>
              </a:extLst>
            </p:cNvPr>
            <p:cNvSpPr txBox="1"/>
            <p:nvPr/>
          </p:nvSpPr>
          <p:spPr>
            <a:xfrm>
              <a:off x="575693" y="4105536"/>
              <a:ext cx="2919670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SN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Analyse financière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C7AABC3-74D0-4486-B460-B043B6FB80E9}"/>
              </a:ext>
            </a:extLst>
          </p:cNvPr>
          <p:cNvGrpSpPr/>
          <p:nvPr/>
        </p:nvGrpSpPr>
        <p:grpSpPr>
          <a:xfrm>
            <a:off x="3365778" y="1727591"/>
            <a:ext cx="3137332" cy="936096"/>
            <a:chOff x="-311417" y="4105536"/>
            <a:chExt cx="3037928" cy="9360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2B5F20-01EA-46A4-ACEE-854F39C20316}"/>
                </a:ext>
              </a:extLst>
            </p:cNvPr>
            <p:cNvSpPr txBox="1"/>
            <p:nvPr/>
          </p:nvSpPr>
          <p:spPr>
            <a:xfrm>
              <a:off x="-304623" y="4395301"/>
              <a:ext cx="3021863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Exemple : </a:t>
              </a:r>
              <a:r>
                <a:rPr lang="en-US" sz="1200" dirty="0" err="1"/>
                <a:t>Broby</a:t>
              </a:r>
              <a:r>
                <a:rPr lang="en-US" sz="1200" dirty="0"/>
                <a:t>, D. (2022). The use of predictive analytics in finance. The Journal of Finance and Data Science, 8, 145-161. </a:t>
              </a:r>
              <a:endParaRPr lang="fr-S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73CBA9-039E-4A41-87B2-BB08190D795F}"/>
                </a:ext>
              </a:extLst>
            </p:cNvPr>
            <p:cNvSpPr txBox="1"/>
            <p:nvPr/>
          </p:nvSpPr>
          <p:spPr>
            <a:xfrm>
              <a:off x="-311417" y="4105536"/>
              <a:ext cx="3037928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fr-SN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Analyse prédictive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F81AF7-563F-4AEA-8063-36FD75ACCA34}"/>
              </a:ext>
            </a:extLst>
          </p:cNvPr>
          <p:cNvGrpSpPr/>
          <p:nvPr/>
        </p:nvGrpSpPr>
        <p:grpSpPr>
          <a:xfrm>
            <a:off x="652435" y="3250257"/>
            <a:ext cx="2624868" cy="1120762"/>
            <a:chOff x="313627" y="4105536"/>
            <a:chExt cx="2830084" cy="112076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909235-99E1-46C2-BB6C-A5D3FE4B6DD4}"/>
                </a:ext>
              </a:extLst>
            </p:cNvPr>
            <p:cNvSpPr txBox="1"/>
            <p:nvPr/>
          </p:nvSpPr>
          <p:spPr>
            <a:xfrm>
              <a:off x="317720" y="4395301"/>
              <a:ext cx="2815118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Exemple : </a:t>
              </a:r>
              <a:r>
                <a:rPr lang="en-US" sz="1200" dirty="0"/>
                <a:t>Muhammad Farman, M. A. (2023, </a:t>
              </a:r>
              <a:r>
                <a:rPr lang="en-US" sz="1200" dirty="0" err="1"/>
                <a:t>Novembre</a:t>
              </a:r>
              <a:r>
                <a:rPr lang="en-US" sz="1200" dirty="0"/>
                <a:t>). Artificial Intelligence for fraud detection and prevention. </a:t>
              </a:r>
              <a:r>
                <a:rPr lang="en-US" sz="1200" dirty="0" err="1"/>
                <a:t>RearchGate</a:t>
              </a:r>
              <a:r>
                <a:rPr lang="en-US" sz="1200" dirty="0"/>
                <a:t>. </a:t>
              </a:r>
              <a:endParaRPr lang="fr-S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52E4E5-8990-476D-95AD-3E4045DAC427}"/>
                </a:ext>
              </a:extLst>
            </p:cNvPr>
            <p:cNvSpPr txBox="1"/>
            <p:nvPr/>
          </p:nvSpPr>
          <p:spPr>
            <a:xfrm>
              <a:off x="313627" y="4105536"/>
              <a:ext cx="2830084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fr-SN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Détection de fraude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6C6A69-A27E-428B-953E-AD0D91B61FFE}"/>
              </a:ext>
            </a:extLst>
          </p:cNvPr>
          <p:cNvGrpSpPr/>
          <p:nvPr/>
        </p:nvGrpSpPr>
        <p:grpSpPr>
          <a:xfrm>
            <a:off x="7715866" y="5010662"/>
            <a:ext cx="3273712" cy="1305428"/>
            <a:chOff x="575693" y="4105536"/>
            <a:chExt cx="2959384" cy="13054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5217CB-8457-472E-B70C-826FFC71369D}"/>
                </a:ext>
              </a:extLst>
            </p:cNvPr>
            <p:cNvSpPr txBox="1"/>
            <p:nvPr/>
          </p:nvSpPr>
          <p:spPr>
            <a:xfrm>
              <a:off x="578399" y="4395301"/>
              <a:ext cx="2762456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Exemple : </a:t>
              </a:r>
              <a:r>
                <a:rPr lang="en-US" sz="1200" dirty="0" err="1"/>
                <a:t>Kumbure</a:t>
              </a:r>
              <a:r>
                <a:rPr lang="en-US" sz="1200" dirty="0"/>
                <a:t>, M. M., </a:t>
              </a:r>
              <a:r>
                <a:rPr lang="en-US" sz="1200" dirty="0" err="1"/>
                <a:t>Lohrmann</a:t>
              </a:r>
              <a:r>
                <a:rPr lang="en-US" sz="1200" dirty="0"/>
                <a:t>, C., </a:t>
              </a:r>
              <a:r>
                <a:rPr lang="en-US" sz="1200" dirty="0" err="1"/>
                <a:t>Luukka</a:t>
              </a:r>
              <a:r>
                <a:rPr lang="en-US" sz="1200" dirty="0"/>
                <a:t>, P., &amp; Porras, J. (2022). Machine learning techniques and data for stock market forecasting: A literature review. Expert Systems with Applications, 197, 116659. </a:t>
              </a:r>
              <a:endParaRPr lang="fr-S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2D2AC6-144A-4DC1-AF03-6F11ED080E85}"/>
                </a:ext>
              </a:extLst>
            </p:cNvPr>
            <p:cNvSpPr txBox="1"/>
            <p:nvPr/>
          </p:nvSpPr>
          <p:spPr>
            <a:xfrm>
              <a:off x="575693" y="4105536"/>
              <a:ext cx="2959384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FR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 bourse et les marchés financiers 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0BDE022D-1050-48CA-B15B-B2058A6960E8}"/>
              </a:ext>
            </a:extLst>
          </p:cNvPr>
          <p:cNvSpPr/>
          <p:nvPr/>
        </p:nvSpPr>
        <p:spPr>
          <a:xfrm rot="18000000">
            <a:off x="5544380" y="2963398"/>
            <a:ext cx="1458703" cy="1458703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F7CE0534-B5EC-47FB-8885-DAF66580103D}"/>
              </a:ext>
            </a:extLst>
          </p:cNvPr>
          <p:cNvSpPr/>
          <p:nvPr/>
        </p:nvSpPr>
        <p:spPr>
          <a:xfrm rot="8100000" flipH="1">
            <a:off x="7475633" y="1791482"/>
            <a:ext cx="1272465" cy="1272465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1E8C5FE-A61A-42F4-997A-C8C9C8E5A271}"/>
              </a:ext>
            </a:extLst>
          </p:cNvPr>
          <p:cNvSpPr/>
          <p:nvPr/>
        </p:nvSpPr>
        <p:spPr>
          <a:xfrm rot="18900000" flipH="1">
            <a:off x="3456838" y="3257066"/>
            <a:ext cx="1272465" cy="1272465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30A117B4-BEC3-4E6A-BA92-EC16AA9E2262}"/>
              </a:ext>
            </a:extLst>
          </p:cNvPr>
          <p:cNvSpPr/>
          <p:nvPr/>
        </p:nvSpPr>
        <p:spPr>
          <a:xfrm rot="2700000">
            <a:off x="6209049" y="4968777"/>
            <a:ext cx="1272465" cy="1272465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0E3E90BA-4D89-49E2-8553-1068EBE0B7BF}"/>
              </a:ext>
            </a:extLst>
          </p:cNvPr>
          <p:cNvSpPr/>
          <p:nvPr/>
        </p:nvSpPr>
        <p:spPr>
          <a:xfrm>
            <a:off x="6090089" y="3657007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694461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II</a:t>
            </a:r>
            <a:endParaRPr lang="fr-F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F9A2F9-8225-4E2C-948D-412A7DD3A611}"/>
              </a:ext>
            </a:extLst>
          </p:cNvPr>
          <p:cNvGrpSpPr/>
          <p:nvPr/>
        </p:nvGrpSpPr>
        <p:grpSpPr>
          <a:xfrm>
            <a:off x="1395046" y="1580366"/>
            <a:ext cx="9401908" cy="3468330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0A461C3-6023-4D0E-BD32-54DE63404A48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43D8A3F-A8C8-455A-82B5-6EAF5399E9F4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358A0C4-26E7-4066-879F-DD0D77AFC486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60C1DC-D281-413C-8EB3-460DD74A105A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10" name="Graphic 2">
                <a:extLst>
                  <a:ext uri="{FF2B5EF4-FFF2-40B4-BE49-F238E27FC236}">
                    <a16:creationId xmlns:a16="http://schemas.microsoft.com/office/drawing/2014/main" id="{A79DE4BA-8A39-4211-84F0-2435D01D6161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DF695B1-DAE8-474D-9F82-A92041184E62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12" name="Graphic 4">
                  <a:extLst>
                    <a:ext uri="{FF2B5EF4-FFF2-40B4-BE49-F238E27FC236}">
                      <a16:creationId xmlns:a16="http://schemas.microsoft.com/office/drawing/2014/main" id="{229B4A54-DAF7-4925-95BC-0DB7F6C79465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E8161BE7-58D2-415D-AD08-C4FA5068627D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0C9E7E-C862-46AE-A6AA-D50FB0239E21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8C8529-3C56-407E-BE45-9F7A1190BD92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C25436-9FCC-4D06-BF01-3440B805B1C9}"/>
              </a:ext>
            </a:extLst>
          </p:cNvPr>
          <p:cNvSpPr txBox="1"/>
          <p:nvPr/>
        </p:nvSpPr>
        <p:spPr>
          <a:xfrm>
            <a:off x="3191608" y="5292820"/>
            <a:ext cx="5808784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Les objectifs du mémoire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6B87B-8206-4DCD-B6F0-90C67960255A}"/>
              </a:ext>
            </a:extLst>
          </p:cNvPr>
          <p:cNvSpPr txBox="1"/>
          <p:nvPr/>
        </p:nvSpPr>
        <p:spPr>
          <a:xfrm>
            <a:off x="1872451" y="5772676"/>
            <a:ext cx="8435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ALLPPT Layout Clean Text Slide for your Presentation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21CC0-A999-4B8A-B65A-355EFBB2CFB8}"/>
              </a:ext>
            </a:extLst>
          </p:cNvPr>
          <p:cNvSpPr txBox="1"/>
          <p:nvPr/>
        </p:nvSpPr>
        <p:spPr>
          <a:xfrm>
            <a:off x="953371" y="6066050"/>
            <a:ext cx="1028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3995941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Objectifs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97A94F-A34E-4706-AAD1-98527BF2C08D}"/>
              </a:ext>
            </a:extLst>
          </p:cNvPr>
          <p:cNvGrpSpPr/>
          <p:nvPr/>
        </p:nvGrpSpPr>
        <p:grpSpPr>
          <a:xfrm>
            <a:off x="7768852" y="1362541"/>
            <a:ext cx="3864345" cy="5076385"/>
            <a:chOff x="8032381" y="1773515"/>
            <a:chExt cx="3244097" cy="4261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3A959A0-BE45-4626-B39F-CCE38709F428}"/>
                </a:ext>
              </a:extLst>
            </p:cNvPr>
            <p:cNvSpPr/>
            <p:nvPr/>
          </p:nvSpPr>
          <p:spPr>
            <a:xfrm>
              <a:off x="9030440" y="2119355"/>
              <a:ext cx="1262731" cy="2620365"/>
            </a:xfrm>
            <a:custGeom>
              <a:avLst/>
              <a:gdLst>
                <a:gd name="connsiteX0" fmla="*/ 1259229 w 1262731"/>
                <a:gd name="connsiteY0" fmla="*/ 2164250 h 2620365"/>
                <a:gd name="connsiteX1" fmla="*/ 1259358 w 1262731"/>
                <a:gd name="connsiteY1" fmla="*/ 1498989 h 2620365"/>
                <a:gd name="connsiteX2" fmla="*/ 1259401 w 1262731"/>
                <a:gd name="connsiteY2" fmla="*/ 1291558 h 2620365"/>
                <a:gd name="connsiteX3" fmla="*/ 1259229 w 1262731"/>
                <a:gd name="connsiteY3" fmla="*/ 1071512 h 2620365"/>
                <a:gd name="connsiteX4" fmla="*/ 1173983 w 1262731"/>
                <a:gd name="connsiteY4" fmla="*/ 986008 h 2620365"/>
                <a:gd name="connsiteX5" fmla="*/ 760369 w 1262731"/>
                <a:gd name="connsiteY5" fmla="*/ 986267 h 2620365"/>
                <a:gd name="connsiteX6" fmla="*/ 746377 w 1262731"/>
                <a:gd name="connsiteY6" fmla="*/ 972533 h 2620365"/>
                <a:gd name="connsiteX7" fmla="*/ 746377 w 1262731"/>
                <a:gd name="connsiteY7" fmla="*/ 841263 h 2620365"/>
                <a:gd name="connsiteX8" fmla="*/ 761360 w 1262731"/>
                <a:gd name="connsiteY8" fmla="*/ 825850 h 2620365"/>
                <a:gd name="connsiteX9" fmla="*/ 980028 w 1262731"/>
                <a:gd name="connsiteY9" fmla="*/ 826151 h 2620365"/>
                <a:gd name="connsiteX10" fmla="*/ 1010380 w 1262731"/>
                <a:gd name="connsiteY10" fmla="*/ 820425 h 2620365"/>
                <a:gd name="connsiteX11" fmla="*/ 1059031 w 1262731"/>
                <a:gd name="connsiteY11" fmla="*/ 742843 h 2620365"/>
                <a:gd name="connsiteX12" fmla="*/ 1059289 w 1262731"/>
                <a:gd name="connsiteY12" fmla="*/ 572825 h 2620365"/>
                <a:gd name="connsiteX13" fmla="*/ 1058945 w 1262731"/>
                <a:gd name="connsiteY13" fmla="*/ 91316 h 2620365"/>
                <a:gd name="connsiteX14" fmla="*/ 1014600 w 1262731"/>
                <a:gd name="connsiteY14" fmla="*/ 17221 h 2620365"/>
                <a:gd name="connsiteX15" fmla="*/ 966078 w 1262731"/>
                <a:gd name="connsiteY15" fmla="*/ 8180 h 2620365"/>
                <a:gd name="connsiteX16" fmla="*/ 823572 w 1262731"/>
                <a:gd name="connsiteY16" fmla="*/ 8137 h 2620365"/>
                <a:gd name="connsiteX17" fmla="*/ 809321 w 1262731"/>
                <a:gd name="connsiteY17" fmla="*/ 0 h 2620365"/>
                <a:gd name="connsiteX18" fmla="*/ 783532 w 1262731"/>
                <a:gd name="connsiteY18" fmla="*/ 3573 h 2620365"/>
                <a:gd name="connsiteX19" fmla="*/ 476045 w 1262731"/>
                <a:gd name="connsiteY19" fmla="*/ 3617 h 2620365"/>
                <a:gd name="connsiteX20" fmla="*/ 454561 w 1262731"/>
                <a:gd name="connsiteY20" fmla="*/ 7620 h 2620365"/>
                <a:gd name="connsiteX21" fmla="*/ 303444 w 1262731"/>
                <a:gd name="connsiteY21" fmla="*/ 8094 h 2620365"/>
                <a:gd name="connsiteX22" fmla="*/ 240500 w 1262731"/>
                <a:gd name="connsiteY22" fmla="*/ 27554 h 2620365"/>
                <a:gd name="connsiteX23" fmla="*/ 211826 w 1262731"/>
                <a:gd name="connsiteY23" fmla="*/ 95191 h 2620365"/>
                <a:gd name="connsiteX24" fmla="*/ 211654 w 1262731"/>
                <a:gd name="connsiteY24" fmla="*/ 740303 h 2620365"/>
                <a:gd name="connsiteX25" fmla="*/ 297115 w 1262731"/>
                <a:gd name="connsiteY25" fmla="*/ 826668 h 2620365"/>
                <a:gd name="connsiteX26" fmla="*/ 521509 w 1262731"/>
                <a:gd name="connsiteY26" fmla="*/ 828390 h 2620365"/>
                <a:gd name="connsiteX27" fmla="*/ 521595 w 1262731"/>
                <a:gd name="connsiteY27" fmla="*/ 986008 h 2620365"/>
                <a:gd name="connsiteX28" fmla="*/ 85421 w 1262731"/>
                <a:gd name="connsiteY28" fmla="*/ 985836 h 2620365"/>
                <a:gd name="connsiteX29" fmla="*/ 3276 w 1262731"/>
                <a:gd name="connsiteY29" fmla="*/ 1067724 h 2620365"/>
                <a:gd name="connsiteX30" fmla="*/ 1166 w 1262731"/>
                <a:gd name="connsiteY30" fmla="*/ 1496277 h 2620365"/>
                <a:gd name="connsiteX31" fmla="*/ 3663 w 1262731"/>
                <a:gd name="connsiteY31" fmla="*/ 2535112 h 2620365"/>
                <a:gd name="connsiteX32" fmla="*/ 6074 w 1262731"/>
                <a:gd name="connsiteY32" fmla="*/ 2562322 h 2620365"/>
                <a:gd name="connsiteX33" fmla="*/ 83656 w 1262731"/>
                <a:gd name="connsiteY33" fmla="*/ 2619841 h 2620365"/>
                <a:gd name="connsiteX34" fmla="*/ 1170108 w 1262731"/>
                <a:gd name="connsiteY34" fmla="*/ 2620315 h 2620365"/>
                <a:gd name="connsiteX35" fmla="*/ 1259573 w 1262731"/>
                <a:gd name="connsiteY35" fmla="*/ 2530634 h 2620365"/>
                <a:gd name="connsiteX36" fmla="*/ 1259229 w 1262731"/>
                <a:gd name="connsiteY36" fmla="*/ 2164250 h 262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62731" h="2620365">
                  <a:moveTo>
                    <a:pt x="1259229" y="2164250"/>
                  </a:moveTo>
                  <a:cubicBezTo>
                    <a:pt x="1259272" y="1942482"/>
                    <a:pt x="1259315" y="1720757"/>
                    <a:pt x="1259358" y="1498989"/>
                  </a:cubicBezTo>
                  <a:cubicBezTo>
                    <a:pt x="1264352" y="1493952"/>
                    <a:pt x="1263319" y="1296940"/>
                    <a:pt x="1259401" y="1291558"/>
                  </a:cubicBezTo>
                  <a:cubicBezTo>
                    <a:pt x="1259358" y="1218195"/>
                    <a:pt x="1259272" y="1144875"/>
                    <a:pt x="1259229" y="1071512"/>
                  </a:cubicBezTo>
                  <a:cubicBezTo>
                    <a:pt x="1259186" y="1020322"/>
                    <a:pt x="1225001" y="986008"/>
                    <a:pt x="1173983" y="986008"/>
                  </a:cubicBezTo>
                  <a:cubicBezTo>
                    <a:pt x="1036126" y="986008"/>
                    <a:pt x="898226" y="985879"/>
                    <a:pt x="760369" y="986267"/>
                  </a:cubicBezTo>
                  <a:cubicBezTo>
                    <a:pt x="749477" y="986310"/>
                    <a:pt x="746205" y="983727"/>
                    <a:pt x="746377" y="972533"/>
                  </a:cubicBezTo>
                  <a:cubicBezTo>
                    <a:pt x="747066" y="928791"/>
                    <a:pt x="747066" y="885005"/>
                    <a:pt x="746377" y="841263"/>
                  </a:cubicBezTo>
                  <a:cubicBezTo>
                    <a:pt x="746205" y="829466"/>
                    <a:pt x="749046" y="825764"/>
                    <a:pt x="761360" y="825850"/>
                  </a:cubicBezTo>
                  <a:cubicBezTo>
                    <a:pt x="834249" y="826410"/>
                    <a:pt x="907138" y="826065"/>
                    <a:pt x="980028" y="826151"/>
                  </a:cubicBezTo>
                  <a:cubicBezTo>
                    <a:pt x="990576" y="826151"/>
                    <a:pt x="1000650" y="824946"/>
                    <a:pt x="1010380" y="820425"/>
                  </a:cubicBezTo>
                  <a:cubicBezTo>
                    <a:pt x="1043488" y="805098"/>
                    <a:pt x="1058729" y="778362"/>
                    <a:pt x="1059031" y="742843"/>
                  </a:cubicBezTo>
                  <a:cubicBezTo>
                    <a:pt x="1059547" y="686185"/>
                    <a:pt x="1059246" y="629483"/>
                    <a:pt x="1059289" y="572825"/>
                  </a:cubicBezTo>
                  <a:cubicBezTo>
                    <a:pt x="1063810" y="568089"/>
                    <a:pt x="1059677" y="147587"/>
                    <a:pt x="1058945" y="91316"/>
                  </a:cubicBezTo>
                  <a:cubicBezTo>
                    <a:pt x="1058514" y="58553"/>
                    <a:pt x="1044522" y="32850"/>
                    <a:pt x="1014600" y="17221"/>
                  </a:cubicBezTo>
                  <a:cubicBezTo>
                    <a:pt x="999359" y="9256"/>
                    <a:pt x="982654" y="8309"/>
                    <a:pt x="966078" y="8180"/>
                  </a:cubicBezTo>
                  <a:cubicBezTo>
                    <a:pt x="918591" y="7793"/>
                    <a:pt x="871060" y="7965"/>
                    <a:pt x="823572" y="8137"/>
                  </a:cubicBezTo>
                  <a:cubicBezTo>
                    <a:pt x="816898" y="8180"/>
                    <a:pt x="811172" y="7836"/>
                    <a:pt x="809321" y="0"/>
                  </a:cubicBezTo>
                  <a:cubicBezTo>
                    <a:pt x="801012" y="3229"/>
                    <a:pt x="792315" y="3573"/>
                    <a:pt x="783532" y="3573"/>
                  </a:cubicBezTo>
                  <a:cubicBezTo>
                    <a:pt x="681022" y="3530"/>
                    <a:pt x="578512" y="3487"/>
                    <a:pt x="476045" y="3617"/>
                  </a:cubicBezTo>
                  <a:cubicBezTo>
                    <a:pt x="468726" y="3617"/>
                    <a:pt x="460890" y="1937"/>
                    <a:pt x="454561" y="7620"/>
                  </a:cubicBezTo>
                  <a:cubicBezTo>
                    <a:pt x="404189" y="7793"/>
                    <a:pt x="353816" y="7836"/>
                    <a:pt x="303444" y="8094"/>
                  </a:cubicBezTo>
                  <a:cubicBezTo>
                    <a:pt x="280539" y="8223"/>
                    <a:pt x="258841" y="12270"/>
                    <a:pt x="240500" y="27554"/>
                  </a:cubicBezTo>
                  <a:cubicBezTo>
                    <a:pt x="219318" y="45206"/>
                    <a:pt x="211955" y="68756"/>
                    <a:pt x="211826" y="95191"/>
                  </a:cubicBezTo>
                  <a:cubicBezTo>
                    <a:pt x="211568" y="150170"/>
                    <a:pt x="212084" y="684506"/>
                    <a:pt x="211654" y="740303"/>
                  </a:cubicBezTo>
                  <a:cubicBezTo>
                    <a:pt x="211267" y="793431"/>
                    <a:pt x="250359" y="827916"/>
                    <a:pt x="297115" y="826668"/>
                  </a:cubicBezTo>
                  <a:cubicBezTo>
                    <a:pt x="366603" y="824774"/>
                    <a:pt x="516558" y="825333"/>
                    <a:pt x="521509" y="828390"/>
                  </a:cubicBezTo>
                  <a:cubicBezTo>
                    <a:pt x="521509" y="839498"/>
                    <a:pt x="527623" y="980842"/>
                    <a:pt x="521595" y="986008"/>
                  </a:cubicBezTo>
                  <a:cubicBezTo>
                    <a:pt x="376204" y="986008"/>
                    <a:pt x="230813" y="986396"/>
                    <a:pt x="85421" y="985836"/>
                  </a:cubicBezTo>
                  <a:cubicBezTo>
                    <a:pt x="41163" y="985664"/>
                    <a:pt x="2415" y="1021570"/>
                    <a:pt x="3276" y="1067724"/>
                  </a:cubicBezTo>
                  <a:cubicBezTo>
                    <a:pt x="4567" y="1137729"/>
                    <a:pt x="-2752" y="1492359"/>
                    <a:pt x="1166" y="1496277"/>
                  </a:cubicBezTo>
                  <a:cubicBezTo>
                    <a:pt x="5687" y="1500841"/>
                    <a:pt x="3620" y="2194000"/>
                    <a:pt x="3663" y="2535112"/>
                  </a:cubicBezTo>
                  <a:cubicBezTo>
                    <a:pt x="3663" y="2544239"/>
                    <a:pt x="3146" y="2553280"/>
                    <a:pt x="6074" y="2562322"/>
                  </a:cubicBezTo>
                  <a:cubicBezTo>
                    <a:pt x="17225" y="2597195"/>
                    <a:pt x="47104" y="2619712"/>
                    <a:pt x="83656" y="2619841"/>
                  </a:cubicBezTo>
                  <a:cubicBezTo>
                    <a:pt x="134072" y="2620013"/>
                    <a:pt x="1117239" y="2618549"/>
                    <a:pt x="1170108" y="2620315"/>
                  </a:cubicBezTo>
                  <a:cubicBezTo>
                    <a:pt x="1217080" y="2621864"/>
                    <a:pt x="1260176" y="2588283"/>
                    <a:pt x="1259573" y="2530634"/>
                  </a:cubicBezTo>
                  <a:cubicBezTo>
                    <a:pt x="1258368" y="2408492"/>
                    <a:pt x="1259186" y="2286349"/>
                    <a:pt x="1259229" y="2164250"/>
                  </a:cubicBezTo>
                  <a:close/>
                </a:path>
              </a:pathLst>
            </a:custGeom>
            <a:solidFill>
              <a:schemeClr val="accent4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7D1185C-EEB4-46CB-AE2E-466CCF0322B5}"/>
                </a:ext>
              </a:extLst>
            </p:cNvPr>
            <p:cNvSpPr/>
            <p:nvPr/>
          </p:nvSpPr>
          <p:spPr>
            <a:xfrm>
              <a:off x="9820172" y="4739325"/>
              <a:ext cx="224781" cy="868889"/>
            </a:xfrm>
            <a:custGeom>
              <a:avLst/>
              <a:gdLst>
                <a:gd name="connsiteX0" fmla="*/ 172 w 224781"/>
                <a:gd name="connsiteY0" fmla="*/ 0 h 868889"/>
                <a:gd name="connsiteX1" fmla="*/ 224437 w 224781"/>
                <a:gd name="connsiteY1" fmla="*/ 0 h 868889"/>
                <a:gd name="connsiteX2" fmla="*/ 224523 w 224781"/>
                <a:gd name="connsiteY2" fmla="*/ 846989 h 868889"/>
                <a:gd name="connsiteX3" fmla="*/ 224782 w 224781"/>
                <a:gd name="connsiteY3" fmla="*/ 868258 h 868889"/>
                <a:gd name="connsiteX4" fmla="*/ 209541 w 224781"/>
                <a:gd name="connsiteY4" fmla="*/ 864469 h 868889"/>
                <a:gd name="connsiteX5" fmla="*/ 36940 w 224781"/>
                <a:gd name="connsiteY5" fmla="*/ 853404 h 868889"/>
                <a:gd name="connsiteX6" fmla="*/ 12873 w 224781"/>
                <a:gd name="connsiteY6" fmla="*/ 863823 h 868889"/>
                <a:gd name="connsiteX7" fmla="*/ 0 w 224781"/>
                <a:gd name="connsiteY7" fmla="*/ 865847 h 868889"/>
                <a:gd name="connsiteX8" fmla="*/ 172 w 224781"/>
                <a:gd name="connsiteY8" fmla="*/ 0 h 8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81" h="868889">
                  <a:moveTo>
                    <a:pt x="172" y="0"/>
                  </a:moveTo>
                  <a:cubicBezTo>
                    <a:pt x="74913" y="0"/>
                    <a:pt x="149697" y="0"/>
                    <a:pt x="224437" y="0"/>
                  </a:cubicBezTo>
                  <a:cubicBezTo>
                    <a:pt x="224480" y="282344"/>
                    <a:pt x="224480" y="564645"/>
                    <a:pt x="224523" y="846989"/>
                  </a:cubicBezTo>
                  <a:cubicBezTo>
                    <a:pt x="224523" y="854093"/>
                    <a:pt x="224696" y="861154"/>
                    <a:pt x="224782" y="868258"/>
                  </a:cubicBezTo>
                  <a:cubicBezTo>
                    <a:pt x="218883" y="870367"/>
                    <a:pt x="214320" y="866707"/>
                    <a:pt x="209541" y="864469"/>
                  </a:cubicBezTo>
                  <a:cubicBezTo>
                    <a:pt x="153485" y="837905"/>
                    <a:pt x="95923" y="834504"/>
                    <a:pt x="36940" y="853404"/>
                  </a:cubicBezTo>
                  <a:cubicBezTo>
                    <a:pt x="28544" y="856073"/>
                    <a:pt x="21053" y="860680"/>
                    <a:pt x="12873" y="863823"/>
                  </a:cubicBezTo>
                  <a:cubicBezTo>
                    <a:pt x="8783" y="865373"/>
                    <a:pt x="4865" y="868817"/>
                    <a:pt x="0" y="865847"/>
                  </a:cubicBezTo>
                  <a:cubicBezTo>
                    <a:pt x="129" y="577217"/>
                    <a:pt x="129" y="28863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0784A41-DCD9-4AD5-8B14-B15D5020463C}"/>
                </a:ext>
              </a:extLst>
            </p:cNvPr>
            <p:cNvSpPr/>
            <p:nvPr/>
          </p:nvSpPr>
          <p:spPr>
            <a:xfrm>
              <a:off x="9282048" y="4739022"/>
              <a:ext cx="223016" cy="869227"/>
            </a:xfrm>
            <a:custGeom>
              <a:avLst/>
              <a:gdLst>
                <a:gd name="connsiteX0" fmla="*/ 301 w 223016"/>
                <a:gd name="connsiteY0" fmla="*/ 868561 h 869227"/>
                <a:gd name="connsiteX1" fmla="*/ 0 w 223016"/>
                <a:gd name="connsiteY1" fmla="*/ 15415 h 869227"/>
                <a:gd name="connsiteX2" fmla="*/ 15844 w 223016"/>
                <a:gd name="connsiteY2" fmla="*/ 2 h 869227"/>
                <a:gd name="connsiteX3" fmla="*/ 209627 w 223016"/>
                <a:gd name="connsiteY3" fmla="*/ 45 h 869227"/>
                <a:gd name="connsiteX4" fmla="*/ 222629 w 223016"/>
                <a:gd name="connsiteY4" fmla="*/ 13133 h 869227"/>
                <a:gd name="connsiteX5" fmla="*/ 222414 w 223016"/>
                <a:gd name="connsiteY5" fmla="*/ 850048 h 869227"/>
                <a:gd name="connsiteX6" fmla="*/ 223016 w 223016"/>
                <a:gd name="connsiteY6" fmla="*/ 866236 h 869227"/>
                <a:gd name="connsiteX7" fmla="*/ 222844 w 223016"/>
                <a:gd name="connsiteY7" fmla="*/ 868475 h 869227"/>
                <a:gd name="connsiteX8" fmla="*/ 207646 w 223016"/>
                <a:gd name="connsiteY8" fmla="*/ 864944 h 869227"/>
                <a:gd name="connsiteX9" fmla="*/ 13217 w 223016"/>
                <a:gd name="connsiteY9" fmla="*/ 865806 h 869227"/>
                <a:gd name="connsiteX10" fmla="*/ 301 w 223016"/>
                <a:gd name="connsiteY10" fmla="*/ 868561 h 86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016" h="869227">
                  <a:moveTo>
                    <a:pt x="301" y="868561"/>
                  </a:moveTo>
                  <a:cubicBezTo>
                    <a:pt x="344" y="584193"/>
                    <a:pt x="474" y="299783"/>
                    <a:pt x="0" y="15415"/>
                  </a:cubicBezTo>
                  <a:cubicBezTo>
                    <a:pt x="0" y="2241"/>
                    <a:pt x="3703" y="-84"/>
                    <a:pt x="15844" y="2"/>
                  </a:cubicBezTo>
                  <a:cubicBezTo>
                    <a:pt x="80424" y="605"/>
                    <a:pt x="145047" y="519"/>
                    <a:pt x="209627" y="45"/>
                  </a:cubicBezTo>
                  <a:cubicBezTo>
                    <a:pt x="220003" y="-41"/>
                    <a:pt x="222672" y="2757"/>
                    <a:pt x="222629" y="13133"/>
                  </a:cubicBezTo>
                  <a:cubicBezTo>
                    <a:pt x="222328" y="292119"/>
                    <a:pt x="222371" y="571062"/>
                    <a:pt x="222414" y="850048"/>
                  </a:cubicBezTo>
                  <a:cubicBezTo>
                    <a:pt x="222414" y="855430"/>
                    <a:pt x="222801" y="860854"/>
                    <a:pt x="223016" y="866236"/>
                  </a:cubicBezTo>
                  <a:cubicBezTo>
                    <a:pt x="222973" y="866968"/>
                    <a:pt x="222887" y="867743"/>
                    <a:pt x="222844" y="868475"/>
                  </a:cubicBezTo>
                  <a:cubicBezTo>
                    <a:pt x="216946" y="870843"/>
                    <a:pt x="212425" y="867054"/>
                    <a:pt x="207646" y="864944"/>
                  </a:cubicBezTo>
                  <a:cubicBezTo>
                    <a:pt x="142679" y="836185"/>
                    <a:pt x="77927" y="836357"/>
                    <a:pt x="13217" y="865806"/>
                  </a:cubicBezTo>
                  <a:cubicBezTo>
                    <a:pt x="9213" y="867657"/>
                    <a:pt x="5209" y="870369"/>
                    <a:pt x="301" y="868561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BA73E55-A277-43D6-BA8B-8B792C86F42F}"/>
                </a:ext>
              </a:extLst>
            </p:cNvPr>
            <p:cNvSpPr/>
            <p:nvPr/>
          </p:nvSpPr>
          <p:spPr>
            <a:xfrm>
              <a:off x="8442024" y="3420781"/>
              <a:ext cx="593431" cy="963961"/>
            </a:xfrm>
            <a:custGeom>
              <a:avLst/>
              <a:gdLst>
                <a:gd name="connsiteX0" fmla="*/ 593414 w 593431"/>
                <a:gd name="connsiteY0" fmla="*/ 121 h 963961"/>
                <a:gd name="connsiteX1" fmla="*/ 593371 w 593431"/>
                <a:gd name="connsiteY1" fmla="*/ 188695 h 963961"/>
                <a:gd name="connsiteX2" fmla="*/ 592381 w 593431"/>
                <a:gd name="connsiteY2" fmla="*/ 194851 h 963961"/>
                <a:gd name="connsiteX3" fmla="*/ 465158 w 593431"/>
                <a:gd name="connsiteY3" fmla="*/ 325131 h 963961"/>
                <a:gd name="connsiteX4" fmla="*/ 365016 w 593431"/>
                <a:gd name="connsiteY4" fmla="*/ 576950 h 963961"/>
                <a:gd name="connsiteX5" fmla="*/ 326526 w 593431"/>
                <a:gd name="connsiteY5" fmla="*/ 715108 h 963961"/>
                <a:gd name="connsiteX6" fmla="*/ 109322 w 593431"/>
                <a:gd name="connsiteY6" fmla="*/ 957197 h 963961"/>
                <a:gd name="connsiteX7" fmla="*/ 99936 w 593431"/>
                <a:gd name="connsiteY7" fmla="*/ 963225 h 963961"/>
                <a:gd name="connsiteX8" fmla="*/ 91239 w 593431"/>
                <a:gd name="connsiteY8" fmla="*/ 956207 h 963961"/>
                <a:gd name="connsiteX9" fmla="*/ 82370 w 593431"/>
                <a:gd name="connsiteY9" fmla="*/ 927577 h 963961"/>
                <a:gd name="connsiteX10" fmla="*/ 8318 w 593431"/>
                <a:gd name="connsiteY10" fmla="*/ 819599 h 963961"/>
                <a:gd name="connsiteX11" fmla="*/ 52 w 593431"/>
                <a:gd name="connsiteY11" fmla="*/ 808147 h 963961"/>
                <a:gd name="connsiteX12" fmla="*/ 205331 w 593431"/>
                <a:gd name="connsiteY12" fmla="*/ 523392 h 963961"/>
                <a:gd name="connsiteX13" fmla="*/ 250924 w 593431"/>
                <a:gd name="connsiteY13" fmla="*/ 346959 h 963961"/>
                <a:gd name="connsiteX14" fmla="*/ 414096 w 593431"/>
                <a:gd name="connsiteY14" fmla="*/ 102373 h 963961"/>
                <a:gd name="connsiteX15" fmla="*/ 593414 w 593431"/>
                <a:gd name="connsiteY15" fmla="*/ 121 h 96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3431" h="963961">
                  <a:moveTo>
                    <a:pt x="593414" y="121"/>
                  </a:moveTo>
                  <a:cubicBezTo>
                    <a:pt x="593457" y="62979"/>
                    <a:pt x="593414" y="125837"/>
                    <a:pt x="593371" y="188695"/>
                  </a:cubicBezTo>
                  <a:cubicBezTo>
                    <a:pt x="593371" y="190761"/>
                    <a:pt x="592725" y="192785"/>
                    <a:pt x="592381" y="194851"/>
                  </a:cubicBezTo>
                  <a:cubicBezTo>
                    <a:pt x="539210" y="227744"/>
                    <a:pt x="498266" y="272735"/>
                    <a:pt x="465158" y="325131"/>
                  </a:cubicBezTo>
                  <a:cubicBezTo>
                    <a:pt x="416077" y="402756"/>
                    <a:pt x="387920" y="488820"/>
                    <a:pt x="365016" y="576950"/>
                  </a:cubicBezTo>
                  <a:cubicBezTo>
                    <a:pt x="353004" y="623232"/>
                    <a:pt x="345211" y="670634"/>
                    <a:pt x="326526" y="715108"/>
                  </a:cubicBezTo>
                  <a:cubicBezTo>
                    <a:pt x="282052" y="820977"/>
                    <a:pt x="207010" y="899248"/>
                    <a:pt x="109322" y="957197"/>
                  </a:cubicBezTo>
                  <a:cubicBezTo>
                    <a:pt x="106136" y="959092"/>
                    <a:pt x="103036" y="961201"/>
                    <a:pt x="99936" y="963225"/>
                  </a:cubicBezTo>
                  <a:cubicBezTo>
                    <a:pt x="92875" y="966066"/>
                    <a:pt x="92660" y="960039"/>
                    <a:pt x="91239" y="956207"/>
                  </a:cubicBezTo>
                  <a:cubicBezTo>
                    <a:pt x="87752" y="946865"/>
                    <a:pt x="85685" y="937049"/>
                    <a:pt x="82370" y="927577"/>
                  </a:cubicBezTo>
                  <a:cubicBezTo>
                    <a:pt x="67431" y="884825"/>
                    <a:pt x="41340" y="849865"/>
                    <a:pt x="8318" y="819599"/>
                  </a:cubicBezTo>
                  <a:cubicBezTo>
                    <a:pt x="4917" y="816499"/>
                    <a:pt x="-594" y="814389"/>
                    <a:pt x="52" y="808147"/>
                  </a:cubicBezTo>
                  <a:cubicBezTo>
                    <a:pt x="108030" y="741758"/>
                    <a:pt x="170543" y="642693"/>
                    <a:pt x="205331" y="523392"/>
                  </a:cubicBezTo>
                  <a:cubicBezTo>
                    <a:pt x="222380" y="465054"/>
                    <a:pt x="235382" y="405684"/>
                    <a:pt x="250924" y="346959"/>
                  </a:cubicBezTo>
                  <a:cubicBezTo>
                    <a:pt x="277445" y="246645"/>
                    <a:pt x="338624" y="169708"/>
                    <a:pt x="414096" y="102373"/>
                  </a:cubicBezTo>
                  <a:cubicBezTo>
                    <a:pt x="466406" y="55703"/>
                    <a:pt x="593414" y="-3022"/>
                    <a:pt x="593414" y="121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ED813BE-0B77-4A23-B48C-45770B6CBED2}"/>
                </a:ext>
              </a:extLst>
            </p:cNvPr>
            <p:cNvSpPr/>
            <p:nvPr/>
          </p:nvSpPr>
          <p:spPr>
            <a:xfrm>
              <a:off x="10292597" y="3410913"/>
              <a:ext cx="576395" cy="965590"/>
            </a:xfrm>
            <a:custGeom>
              <a:avLst/>
              <a:gdLst>
                <a:gd name="connsiteX0" fmla="*/ 0 w 576395"/>
                <a:gd name="connsiteY0" fmla="*/ 207431 h 965590"/>
                <a:gd name="connsiteX1" fmla="*/ 43 w 576395"/>
                <a:gd name="connsiteY1" fmla="*/ 0 h 965590"/>
                <a:gd name="connsiteX2" fmla="*/ 283980 w 576395"/>
                <a:gd name="connsiteY2" fmla="*/ 246868 h 965590"/>
                <a:gd name="connsiteX3" fmla="*/ 334611 w 576395"/>
                <a:gd name="connsiteY3" fmla="*/ 381840 h 965590"/>
                <a:gd name="connsiteX4" fmla="*/ 387911 w 576395"/>
                <a:gd name="connsiteY4" fmla="*/ 573988 h 965590"/>
                <a:gd name="connsiteX5" fmla="*/ 564387 w 576395"/>
                <a:gd name="connsiteY5" fmla="*/ 801740 h 965590"/>
                <a:gd name="connsiteX6" fmla="*/ 575064 w 576395"/>
                <a:gd name="connsiteY6" fmla="*/ 807983 h 965590"/>
                <a:gd name="connsiteX7" fmla="*/ 570371 w 576395"/>
                <a:gd name="connsiteY7" fmla="*/ 820296 h 965590"/>
                <a:gd name="connsiteX8" fmla="*/ 486460 w 576395"/>
                <a:gd name="connsiteY8" fmla="*/ 955742 h 965590"/>
                <a:gd name="connsiteX9" fmla="*/ 477720 w 576395"/>
                <a:gd name="connsiteY9" fmla="*/ 965558 h 965590"/>
                <a:gd name="connsiteX10" fmla="*/ 365351 w 576395"/>
                <a:gd name="connsiteY10" fmla="*/ 882896 h 965590"/>
                <a:gd name="connsiteX11" fmla="*/ 222328 w 576395"/>
                <a:gd name="connsiteY11" fmla="*/ 623757 h 965590"/>
                <a:gd name="connsiteX12" fmla="*/ 134843 w 576395"/>
                <a:gd name="connsiteY12" fmla="*/ 367030 h 965590"/>
                <a:gd name="connsiteX13" fmla="*/ 16231 w 576395"/>
                <a:gd name="connsiteY13" fmla="*/ 219013 h 965590"/>
                <a:gd name="connsiteX14" fmla="*/ 0 w 576395"/>
                <a:gd name="connsiteY14" fmla="*/ 207431 h 96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6395" h="965590">
                  <a:moveTo>
                    <a:pt x="0" y="207431"/>
                  </a:moveTo>
                  <a:cubicBezTo>
                    <a:pt x="0" y="138288"/>
                    <a:pt x="43" y="69144"/>
                    <a:pt x="43" y="0"/>
                  </a:cubicBezTo>
                  <a:cubicBezTo>
                    <a:pt x="119129" y="54118"/>
                    <a:pt x="214621" y="135618"/>
                    <a:pt x="283980" y="246868"/>
                  </a:cubicBezTo>
                  <a:cubicBezTo>
                    <a:pt x="309812" y="288286"/>
                    <a:pt x="322599" y="335041"/>
                    <a:pt x="334611" y="381840"/>
                  </a:cubicBezTo>
                  <a:cubicBezTo>
                    <a:pt x="351101" y="446248"/>
                    <a:pt x="364705" y="511431"/>
                    <a:pt x="387911" y="573988"/>
                  </a:cubicBezTo>
                  <a:cubicBezTo>
                    <a:pt x="422914" y="668404"/>
                    <a:pt x="479443" y="746072"/>
                    <a:pt x="564387" y="801740"/>
                  </a:cubicBezTo>
                  <a:cubicBezTo>
                    <a:pt x="567831" y="803979"/>
                    <a:pt x="571491" y="805916"/>
                    <a:pt x="575064" y="807983"/>
                  </a:cubicBezTo>
                  <a:cubicBezTo>
                    <a:pt x="578767" y="814053"/>
                    <a:pt x="573945" y="817282"/>
                    <a:pt x="570371" y="820296"/>
                  </a:cubicBezTo>
                  <a:cubicBezTo>
                    <a:pt x="527619" y="856289"/>
                    <a:pt x="500883" y="902183"/>
                    <a:pt x="486460" y="955742"/>
                  </a:cubicBezTo>
                  <a:cubicBezTo>
                    <a:pt x="485255" y="960263"/>
                    <a:pt x="484824" y="966075"/>
                    <a:pt x="477720" y="965558"/>
                  </a:cubicBezTo>
                  <a:cubicBezTo>
                    <a:pt x="437595" y="941620"/>
                    <a:pt x="399363" y="915186"/>
                    <a:pt x="365351" y="882896"/>
                  </a:cubicBezTo>
                  <a:cubicBezTo>
                    <a:pt x="290266" y="811642"/>
                    <a:pt x="243811" y="725105"/>
                    <a:pt x="222328" y="623757"/>
                  </a:cubicBezTo>
                  <a:cubicBezTo>
                    <a:pt x="203513" y="534852"/>
                    <a:pt x="177294" y="448013"/>
                    <a:pt x="134843" y="367030"/>
                  </a:cubicBezTo>
                  <a:cubicBezTo>
                    <a:pt x="104964" y="310027"/>
                    <a:pt x="67077" y="259224"/>
                    <a:pt x="16231" y="219013"/>
                  </a:cubicBezTo>
                  <a:cubicBezTo>
                    <a:pt x="10979" y="214879"/>
                    <a:pt x="5382" y="211263"/>
                    <a:pt x="0" y="207431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6BC024-360E-4D01-A615-51F3CE9A98DA}"/>
                </a:ext>
              </a:extLst>
            </p:cNvPr>
            <p:cNvSpPr/>
            <p:nvPr/>
          </p:nvSpPr>
          <p:spPr>
            <a:xfrm>
              <a:off x="8032381" y="4176228"/>
              <a:ext cx="509536" cy="517659"/>
            </a:xfrm>
            <a:custGeom>
              <a:avLst/>
              <a:gdLst>
                <a:gd name="connsiteX0" fmla="*/ 409653 w 509536"/>
                <a:gd name="connsiteY0" fmla="*/ 52699 h 517659"/>
                <a:gd name="connsiteX1" fmla="*/ 504026 w 509536"/>
                <a:gd name="connsiteY1" fmla="*/ 201492 h 517659"/>
                <a:gd name="connsiteX2" fmla="*/ 509537 w 509536"/>
                <a:gd name="connsiteY2" fmla="*/ 207778 h 517659"/>
                <a:gd name="connsiteX3" fmla="*/ 506179 w 509536"/>
                <a:gd name="connsiteY3" fmla="*/ 227152 h 517659"/>
                <a:gd name="connsiteX4" fmla="*/ 506394 w 509536"/>
                <a:gd name="connsiteY4" fmla="*/ 290440 h 517659"/>
                <a:gd name="connsiteX5" fmla="*/ 494425 w 509536"/>
                <a:gd name="connsiteY5" fmla="*/ 348175 h 517659"/>
                <a:gd name="connsiteX6" fmla="*/ 454385 w 509536"/>
                <a:gd name="connsiteY6" fmla="*/ 420892 h 517659"/>
                <a:gd name="connsiteX7" fmla="*/ 301417 w 509536"/>
                <a:gd name="connsiteY7" fmla="*/ 514533 h 517659"/>
                <a:gd name="connsiteX8" fmla="*/ 224997 w 509536"/>
                <a:gd name="connsiteY8" fmla="*/ 516040 h 517659"/>
                <a:gd name="connsiteX9" fmla="*/ 337495 w 509536"/>
                <a:gd name="connsiteY9" fmla="*/ 376203 h 517659"/>
                <a:gd name="connsiteX10" fmla="*/ 292246 w 509536"/>
                <a:gd name="connsiteY10" fmla="*/ 201018 h 517659"/>
                <a:gd name="connsiteX11" fmla="*/ 201920 w 509536"/>
                <a:gd name="connsiteY11" fmla="*/ 142983 h 517659"/>
                <a:gd name="connsiteX12" fmla="*/ 97042 w 509536"/>
                <a:gd name="connsiteY12" fmla="*/ 138720 h 517659"/>
                <a:gd name="connsiteX13" fmla="*/ 0 w 509536"/>
                <a:gd name="connsiteY13" fmla="*/ 189308 h 517659"/>
                <a:gd name="connsiteX14" fmla="*/ 41719 w 509536"/>
                <a:gd name="connsiteY14" fmla="*/ 102082 h 517659"/>
                <a:gd name="connsiteX15" fmla="*/ 107590 w 509536"/>
                <a:gd name="connsiteY15" fmla="*/ 41376 h 517659"/>
                <a:gd name="connsiteX16" fmla="*/ 212598 w 509536"/>
                <a:gd name="connsiteY16" fmla="*/ 2671 h 517659"/>
                <a:gd name="connsiteX17" fmla="*/ 273088 w 509536"/>
                <a:gd name="connsiteY17" fmla="*/ 648 h 517659"/>
                <a:gd name="connsiteX18" fmla="*/ 391571 w 509536"/>
                <a:gd name="connsiteY18" fmla="*/ 41979 h 517659"/>
                <a:gd name="connsiteX19" fmla="*/ 409653 w 509536"/>
                <a:gd name="connsiteY19" fmla="*/ 52699 h 51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9536" h="517659">
                  <a:moveTo>
                    <a:pt x="409653" y="52699"/>
                  </a:moveTo>
                  <a:cubicBezTo>
                    <a:pt x="457356" y="91964"/>
                    <a:pt x="489732" y="141002"/>
                    <a:pt x="504026" y="201492"/>
                  </a:cubicBezTo>
                  <a:cubicBezTo>
                    <a:pt x="504801" y="204721"/>
                    <a:pt x="504543" y="208423"/>
                    <a:pt x="509537" y="207778"/>
                  </a:cubicBezTo>
                  <a:cubicBezTo>
                    <a:pt x="502864" y="213159"/>
                    <a:pt x="505102" y="222416"/>
                    <a:pt x="506179" y="227152"/>
                  </a:cubicBezTo>
                  <a:cubicBezTo>
                    <a:pt x="510871" y="248549"/>
                    <a:pt x="508504" y="269000"/>
                    <a:pt x="506394" y="290440"/>
                  </a:cubicBezTo>
                  <a:cubicBezTo>
                    <a:pt x="504456" y="310460"/>
                    <a:pt x="500969" y="329619"/>
                    <a:pt x="494425" y="348175"/>
                  </a:cubicBezTo>
                  <a:cubicBezTo>
                    <a:pt x="485169" y="374523"/>
                    <a:pt x="472855" y="400097"/>
                    <a:pt x="454385" y="420892"/>
                  </a:cubicBezTo>
                  <a:cubicBezTo>
                    <a:pt x="413097" y="467346"/>
                    <a:pt x="364404" y="502822"/>
                    <a:pt x="301417" y="514533"/>
                  </a:cubicBezTo>
                  <a:cubicBezTo>
                    <a:pt x="276231" y="519226"/>
                    <a:pt x="251087" y="517676"/>
                    <a:pt x="224997" y="516040"/>
                  </a:cubicBezTo>
                  <a:cubicBezTo>
                    <a:pt x="285918" y="487539"/>
                    <a:pt x="321394" y="437597"/>
                    <a:pt x="337495" y="376203"/>
                  </a:cubicBezTo>
                  <a:cubicBezTo>
                    <a:pt x="354502" y="311364"/>
                    <a:pt x="332415" y="251994"/>
                    <a:pt x="292246" y="201018"/>
                  </a:cubicBezTo>
                  <a:cubicBezTo>
                    <a:pt x="269686" y="172345"/>
                    <a:pt x="237396" y="153961"/>
                    <a:pt x="201920" y="142983"/>
                  </a:cubicBezTo>
                  <a:cubicBezTo>
                    <a:pt x="167392" y="132305"/>
                    <a:pt x="132604" y="129248"/>
                    <a:pt x="97042" y="138720"/>
                  </a:cubicBezTo>
                  <a:cubicBezTo>
                    <a:pt x="62470" y="147890"/>
                    <a:pt x="36595" y="160764"/>
                    <a:pt x="0" y="189308"/>
                  </a:cubicBezTo>
                  <a:cubicBezTo>
                    <a:pt x="7793" y="156372"/>
                    <a:pt x="22216" y="127871"/>
                    <a:pt x="41719" y="102082"/>
                  </a:cubicBezTo>
                  <a:cubicBezTo>
                    <a:pt x="59973" y="78015"/>
                    <a:pt x="81715" y="57177"/>
                    <a:pt x="107590" y="41376"/>
                  </a:cubicBezTo>
                  <a:cubicBezTo>
                    <a:pt x="139967" y="21615"/>
                    <a:pt x="173893" y="7149"/>
                    <a:pt x="212598" y="2671"/>
                  </a:cubicBezTo>
                  <a:cubicBezTo>
                    <a:pt x="232962" y="347"/>
                    <a:pt x="253240" y="-816"/>
                    <a:pt x="273088" y="648"/>
                  </a:cubicBezTo>
                  <a:cubicBezTo>
                    <a:pt x="315883" y="3791"/>
                    <a:pt x="355793" y="17439"/>
                    <a:pt x="391571" y="41979"/>
                  </a:cubicBezTo>
                  <a:cubicBezTo>
                    <a:pt x="397340" y="45940"/>
                    <a:pt x="403625" y="49126"/>
                    <a:pt x="409653" y="5269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7DCD52B-C140-4FE4-9116-F21D57C6D220}"/>
                </a:ext>
              </a:extLst>
            </p:cNvPr>
            <p:cNvSpPr/>
            <p:nvPr/>
          </p:nvSpPr>
          <p:spPr>
            <a:xfrm>
              <a:off x="10770274" y="4169137"/>
              <a:ext cx="506204" cy="517534"/>
            </a:xfrm>
            <a:custGeom>
              <a:avLst/>
              <a:gdLst>
                <a:gd name="connsiteX0" fmla="*/ 0 w 506204"/>
                <a:gd name="connsiteY0" fmla="*/ 207335 h 517534"/>
                <a:gd name="connsiteX1" fmla="*/ 5123 w 506204"/>
                <a:gd name="connsiteY1" fmla="*/ 199930 h 517534"/>
                <a:gd name="connsiteX2" fmla="*/ 91876 w 506204"/>
                <a:gd name="connsiteY2" fmla="*/ 58370 h 517534"/>
                <a:gd name="connsiteX3" fmla="*/ 97387 w 506204"/>
                <a:gd name="connsiteY3" fmla="*/ 49802 h 517534"/>
                <a:gd name="connsiteX4" fmla="*/ 110776 w 506204"/>
                <a:gd name="connsiteY4" fmla="*/ 45971 h 517534"/>
                <a:gd name="connsiteX5" fmla="*/ 226245 w 506204"/>
                <a:gd name="connsiteY5" fmla="*/ 937 h 517534"/>
                <a:gd name="connsiteX6" fmla="*/ 277781 w 506204"/>
                <a:gd name="connsiteY6" fmla="*/ 636 h 517534"/>
                <a:gd name="connsiteX7" fmla="*/ 355234 w 506204"/>
                <a:gd name="connsiteY7" fmla="*/ 17168 h 517534"/>
                <a:gd name="connsiteX8" fmla="*/ 425970 w 506204"/>
                <a:gd name="connsiteY8" fmla="*/ 59748 h 517534"/>
                <a:gd name="connsiteX9" fmla="*/ 502089 w 506204"/>
                <a:gd name="connsiteY9" fmla="*/ 166090 h 517534"/>
                <a:gd name="connsiteX10" fmla="*/ 503036 w 506204"/>
                <a:gd name="connsiteY10" fmla="*/ 168372 h 517534"/>
                <a:gd name="connsiteX11" fmla="*/ 504930 w 506204"/>
                <a:gd name="connsiteY11" fmla="*/ 183699 h 517534"/>
                <a:gd name="connsiteX12" fmla="*/ 490852 w 506204"/>
                <a:gd name="connsiteY12" fmla="*/ 176767 h 517534"/>
                <a:gd name="connsiteX13" fmla="*/ 387567 w 506204"/>
                <a:gd name="connsiteY13" fmla="*/ 134359 h 517534"/>
                <a:gd name="connsiteX14" fmla="*/ 248289 w 506204"/>
                <a:gd name="connsiteY14" fmla="*/ 173021 h 517534"/>
                <a:gd name="connsiteX15" fmla="*/ 169932 w 506204"/>
                <a:gd name="connsiteY15" fmla="*/ 301837 h 517534"/>
                <a:gd name="connsiteX16" fmla="*/ 211607 w 506204"/>
                <a:gd name="connsiteY16" fmla="*/ 455710 h 517534"/>
                <a:gd name="connsiteX17" fmla="*/ 282818 w 506204"/>
                <a:gd name="connsiteY17" fmla="*/ 512885 h 517534"/>
                <a:gd name="connsiteX18" fmla="*/ 287597 w 506204"/>
                <a:gd name="connsiteY18" fmla="*/ 517534 h 517534"/>
                <a:gd name="connsiteX19" fmla="*/ 220562 w 506204"/>
                <a:gd name="connsiteY19" fmla="*/ 515468 h 517534"/>
                <a:gd name="connsiteX20" fmla="*/ 113790 w 506204"/>
                <a:gd name="connsiteY20" fmla="*/ 474352 h 517534"/>
                <a:gd name="connsiteX21" fmla="*/ 83050 w 506204"/>
                <a:gd name="connsiteY21" fmla="*/ 448089 h 517534"/>
                <a:gd name="connsiteX22" fmla="*/ 38361 w 506204"/>
                <a:gd name="connsiteY22" fmla="*/ 397028 h 517534"/>
                <a:gd name="connsiteX23" fmla="*/ 2411 w 506204"/>
                <a:gd name="connsiteY23" fmla="*/ 295809 h 517534"/>
                <a:gd name="connsiteX24" fmla="*/ 2411 w 506204"/>
                <a:gd name="connsiteY24" fmla="*/ 222016 h 517534"/>
                <a:gd name="connsiteX25" fmla="*/ 0 w 506204"/>
                <a:gd name="connsiteY25" fmla="*/ 207335 h 51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6204" h="517534">
                  <a:moveTo>
                    <a:pt x="0" y="207335"/>
                  </a:moveTo>
                  <a:cubicBezTo>
                    <a:pt x="4477" y="206775"/>
                    <a:pt x="4348" y="203116"/>
                    <a:pt x="5123" y="199930"/>
                  </a:cubicBezTo>
                  <a:cubicBezTo>
                    <a:pt x="18599" y="143271"/>
                    <a:pt x="47488" y="96085"/>
                    <a:pt x="91876" y="58370"/>
                  </a:cubicBezTo>
                  <a:cubicBezTo>
                    <a:pt x="94459" y="56175"/>
                    <a:pt x="98980" y="54840"/>
                    <a:pt x="97387" y="49802"/>
                  </a:cubicBezTo>
                  <a:cubicBezTo>
                    <a:pt x="103027" y="52816"/>
                    <a:pt x="107633" y="48468"/>
                    <a:pt x="110776" y="45971"/>
                  </a:cubicBezTo>
                  <a:cubicBezTo>
                    <a:pt x="144660" y="18933"/>
                    <a:pt x="184355" y="5587"/>
                    <a:pt x="226245" y="937"/>
                  </a:cubicBezTo>
                  <a:cubicBezTo>
                    <a:pt x="242692" y="-871"/>
                    <a:pt x="260688" y="463"/>
                    <a:pt x="277781" y="636"/>
                  </a:cubicBezTo>
                  <a:cubicBezTo>
                    <a:pt x="305292" y="894"/>
                    <a:pt x="330435" y="7653"/>
                    <a:pt x="355234" y="17168"/>
                  </a:cubicBezTo>
                  <a:cubicBezTo>
                    <a:pt x="381238" y="27113"/>
                    <a:pt x="404099" y="42096"/>
                    <a:pt x="425970" y="59748"/>
                  </a:cubicBezTo>
                  <a:cubicBezTo>
                    <a:pt x="461532" y="88421"/>
                    <a:pt x="486245" y="123811"/>
                    <a:pt x="502089" y="166090"/>
                  </a:cubicBezTo>
                  <a:cubicBezTo>
                    <a:pt x="502390" y="166865"/>
                    <a:pt x="502950" y="167597"/>
                    <a:pt x="503036" y="168372"/>
                  </a:cubicBezTo>
                  <a:cubicBezTo>
                    <a:pt x="503596" y="173667"/>
                    <a:pt x="508461" y="181072"/>
                    <a:pt x="504930" y="183699"/>
                  </a:cubicBezTo>
                  <a:cubicBezTo>
                    <a:pt x="499075" y="188047"/>
                    <a:pt x="495200" y="180168"/>
                    <a:pt x="490852" y="176767"/>
                  </a:cubicBezTo>
                  <a:cubicBezTo>
                    <a:pt x="460413" y="152915"/>
                    <a:pt x="426272" y="139267"/>
                    <a:pt x="387567" y="134359"/>
                  </a:cubicBezTo>
                  <a:cubicBezTo>
                    <a:pt x="335214" y="127729"/>
                    <a:pt x="289448" y="142540"/>
                    <a:pt x="248289" y="173021"/>
                  </a:cubicBezTo>
                  <a:cubicBezTo>
                    <a:pt x="204977" y="205096"/>
                    <a:pt x="179705" y="248838"/>
                    <a:pt x="169932" y="301837"/>
                  </a:cubicBezTo>
                  <a:cubicBezTo>
                    <a:pt x="159211" y="359873"/>
                    <a:pt x="176820" y="409987"/>
                    <a:pt x="211607" y="455710"/>
                  </a:cubicBezTo>
                  <a:cubicBezTo>
                    <a:pt x="230637" y="480767"/>
                    <a:pt x="254532" y="499452"/>
                    <a:pt x="282818" y="512885"/>
                  </a:cubicBezTo>
                  <a:cubicBezTo>
                    <a:pt x="284583" y="513703"/>
                    <a:pt x="286176" y="514865"/>
                    <a:pt x="287597" y="517534"/>
                  </a:cubicBezTo>
                  <a:cubicBezTo>
                    <a:pt x="265381" y="510388"/>
                    <a:pt x="243381" y="519127"/>
                    <a:pt x="220562" y="515468"/>
                  </a:cubicBezTo>
                  <a:cubicBezTo>
                    <a:pt x="181513" y="509225"/>
                    <a:pt x="146468" y="495448"/>
                    <a:pt x="113790" y="474352"/>
                  </a:cubicBezTo>
                  <a:cubicBezTo>
                    <a:pt x="102424" y="466990"/>
                    <a:pt x="93469" y="456399"/>
                    <a:pt x="83050" y="448089"/>
                  </a:cubicBezTo>
                  <a:cubicBezTo>
                    <a:pt x="64838" y="433537"/>
                    <a:pt x="50243" y="416445"/>
                    <a:pt x="38361" y="397028"/>
                  </a:cubicBezTo>
                  <a:cubicBezTo>
                    <a:pt x="19331" y="365943"/>
                    <a:pt x="5898" y="332577"/>
                    <a:pt x="2411" y="295809"/>
                  </a:cubicBezTo>
                  <a:cubicBezTo>
                    <a:pt x="86" y="271226"/>
                    <a:pt x="861" y="246643"/>
                    <a:pt x="2411" y="222016"/>
                  </a:cubicBezTo>
                  <a:cubicBezTo>
                    <a:pt x="2755" y="216850"/>
                    <a:pt x="2928" y="211812"/>
                    <a:pt x="0" y="2073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08ABD6-4EE6-47C1-B882-891F4FCAC483}"/>
                </a:ext>
              </a:extLst>
            </p:cNvPr>
            <p:cNvSpPr/>
            <p:nvPr/>
          </p:nvSpPr>
          <p:spPr>
            <a:xfrm>
              <a:off x="9702455" y="5577261"/>
              <a:ext cx="456249" cy="456251"/>
            </a:xfrm>
            <a:custGeom>
              <a:avLst/>
              <a:gdLst>
                <a:gd name="connsiteX0" fmla="*/ 117803 w 456249"/>
                <a:gd name="connsiteY0" fmla="*/ 27868 h 456251"/>
                <a:gd name="connsiteX1" fmla="*/ 218505 w 456249"/>
                <a:gd name="connsiteY1" fmla="*/ 142 h 456251"/>
                <a:gd name="connsiteX2" fmla="*/ 342542 w 456249"/>
                <a:gd name="connsiteY2" fmla="*/ 30322 h 456251"/>
                <a:gd name="connsiteX3" fmla="*/ 456246 w 456249"/>
                <a:gd name="connsiteY3" fmla="*/ 232673 h 456251"/>
                <a:gd name="connsiteX4" fmla="*/ 249030 w 456249"/>
                <a:gd name="connsiteY4" fmla="*/ 455603 h 456251"/>
                <a:gd name="connsiteX5" fmla="*/ 2894 w 456249"/>
                <a:gd name="connsiteY5" fmla="*/ 265393 h 456251"/>
                <a:gd name="connsiteX6" fmla="*/ 111561 w 456249"/>
                <a:gd name="connsiteY6" fmla="*/ 31958 h 456251"/>
                <a:gd name="connsiteX7" fmla="*/ 117803 w 456249"/>
                <a:gd name="connsiteY7" fmla="*/ 27868 h 45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249" h="456251">
                  <a:moveTo>
                    <a:pt x="117803" y="27868"/>
                  </a:moveTo>
                  <a:cubicBezTo>
                    <a:pt x="149534" y="11895"/>
                    <a:pt x="182556" y="1347"/>
                    <a:pt x="218505" y="142"/>
                  </a:cubicBezTo>
                  <a:cubicBezTo>
                    <a:pt x="262807" y="-1365"/>
                    <a:pt x="303880" y="9183"/>
                    <a:pt x="342542" y="30322"/>
                  </a:cubicBezTo>
                  <a:cubicBezTo>
                    <a:pt x="417326" y="77035"/>
                    <a:pt x="456677" y="144198"/>
                    <a:pt x="456246" y="232673"/>
                  </a:cubicBezTo>
                  <a:cubicBezTo>
                    <a:pt x="455686" y="347711"/>
                    <a:pt x="362260" y="447380"/>
                    <a:pt x="249030" y="455603"/>
                  </a:cubicBezTo>
                  <a:cubicBezTo>
                    <a:pt x="127447" y="464429"/>
                    <a:pt x="21105" y="382283"/>
                    <a:pt x="2894" y="265393"/>
                  </a:cubicBezTo>
                  <a:cubicBezTo>
                    <a:pt x="-11787" y="171365"/>
                    <a:pt x="30147" y="81254"/>
                    <a:pt x="111561" y="31958"/>
                  </a:cubicBezTo>
                  <a:cubicBezTo>
                    <a:pt x="113627" y="30624"/>
                    <a:pt x="115694" y="29203"/>
                    <a:pt x="117803" y="27868"/>
                  </a:cubicBezTo>
                  <a:close/>
                </a:path>
              </a:pathLst>
            </a:custGeom>
            <a:solidFill>
              <a:schemeClr val="tx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EE2918C-BDF0-47AB-AD70-DFD0BCDE1F76}"/>
                </a:ext>
              </a:extLst>
            </p:cNvPr>
            <p:cNvSpPr/>
            <p:nvPr/>
          </p:nvSpPr>
          <p:spPr>
            <a:xfrm>
              <a:off x="9165129" y="5578768"/>
              <a:ext cx="456652" cy="456345"/>
            </a:xfrm>
            <a:custGeom>
              <a:avLst/>
              <a:gdLst>
                <a:gd name="connsiteX0" fmla="*/ 117221 w 456652"/>
                <a:gd name="connsiteY0" fmla="*/ 28815 h 456345"/>
                <a:gd name="connsiteX1" fmla="*/ 339850 w 456652"/>
                <a:gd name="connsiteY1" fmla="*/ 28729 h 456345"/>
                <a:gd name="connsiteX2" fmla="*/ 450411 w 456652"/>
                <a:gd name="connsiteY2" fmla="*/ 176488 h 456345"/>
                <a:gd name="connsiteX3" fmla="*/ 258091 w 456652"/>
                <a:gd name="connsiteY3" fmla="*/ 454527 h 456345"/>
                <a:gd name="connsiteX4" fmla="*/ 245 w 456652"/>
                <a:gd name="connsiteY4" fmla="*/ 218637 h 456345"/>
                <a:gd name="connsiteX5" fmla="*/ 99569 w 456652"/>
                <a:gd name="connsiteY5" fmla="*/ 39707 h 456345"/>
                <a:gd name="connsiteX6" fmla="*/ 117221 w 456652"/>
                <a:gd name="connsiteY6" fmla="*/ 28815 h 45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52" h="456345">
                  <a:moveTo>
                    <a:pt x="117221" y="28815"/>
                  </a:moveTo>
                  <a:cubicBezTo>
                    <a:pt x="191402" y="-10106"/>
                    <a:pt x="265626" y="-9072"/>
                    <a:pt x="339850" y="28729"/>
                  </a:cubicBezTo>
                  <a:cubicBezTo>
                    <a:pt x="396809" y="62913"/>
                    <a:pt x="434610" y="111391"/>
                    <a:pt x="450411" y="176488"/>
                  </a:cubicBezTo>
                  <a:cubicBezTo>
                    <a:pt x="481883" y="306337"/>
                    <a:pt x="390739" y="438166"/>
                    <a:pt x="258091" y="454527"/>
                  </a:cubicBezTo>
                  <a:cubicBezTo>
                    <a:pt x="116144" y="472049"/>
                    <a:pt x="-6213" y="360713"/>
                    <a:pt x="245" y="218637"/>
                  </a:cubicBezTo>
                  <a:cubicBezTo>
                    <a:pt x="3689" y="143121"/>
                    <a:pt x="37916" y="83492"/>
                    <a:pt x="99569" y="39707"/>
                  </a:cubicBezTo>
                  <a:cubicBezTo>
                    <a:pt x="104606" y="36134"/>
                    <a:pt x="116532" y="29245"/>
                    <a:pt x="117221" y="28815"/>
                  </a:cubicBezTo>
                  <a:close/>
                </a:path>
              </a:pathLst>
            </a:custGeom>
            <a:solidFill>
              <a:schemeClr val="tx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E6554A-440B-491D-ACB0-B00765B79751}"/>
                </a:ext>
              </a:extLst>
            </p:cNvPr>
            <p:cNvSpPr/>
            <p:nvPr/>
          </p:nvSpPr>
          <p:spPr>
            <a:xfrm>
              <a:off x="10092485" y="2379445"/>
              <a:ext cx="162356" cy="312762"/>
            </a:xfrm>
            <a:custGeom>
              <a:avLst/>
              <a:gdLst>
                <a:gd name="connsiteX0" fmla="*/ 43 w 162356"/>
                <a:gd name="connsiteY0" fmla="*/ 312736 h 312762"/>
                <a:gd name="connsiteX1" fmla="*/ 0 w 162356"/>
                <a:gd name="connsiteY1" fmla="*/ 39 h 312762"/>
                <a:gd name="connsiteX2" fmla="*/ 69144 w 162356"/>
                <a:gd name="connsiteY2" fmla="*/ 44772 h 312762"/>
                <a:gd name="connsiteX3" fmla="*/ 79304 w 162356"/>
                <a:gd name="connsiteY3" fmla="*/ 49981 h 312762"/>
                <a:gd name="connsiteX4" fmla="*/ 162225 w 162356"/>
                <a:gd name="connsiteY4" fmla="*/ 119943 h 312762"/>
                <a:gd name="connsiteX5" fmla="*/ 162225 w 162356"/>
                <a:gd name="connsiteY5" fmla="*/ 196104 h 312762"/>
                <a:gd name="connsiteX6" fmla="*/ 78874 w 162356"/>
                <a:gd name="connsiteY6" fmla="*/ 264559 h 312762"/>
                <a:gd name="connsiteX7" fmla="*/ 68541 w 162356"/>
                <a:gd name="connsiteY7" fmla="*/ 268951 h 312762"/>
                <a:gd name="connsiteX8" fmla="*/ 43 w 162356"/>
                <a:gd name="connsiteY8" fmla="*/ 312736 h 31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56" h="312762">
                  <a:moveTo>
                    <a:pt x="43" y="312736"/>
                  </a:moveTo>
                  <a:cubicBezTo>
                    <a:pt x="43" y="208504"/>
                    <a:pt x="43" y="104271"/>
                    <a:pt x="0" y="39"/>
                  </a:cubicBezTo>
                  <a:cubicBezTo>
                    <a:pt x="33280" y="-865"/>
                    <a:pt x="56658" y="13902"/>
                    <a:pt x="69144" y="44772"/>
                  </a:cubicBezTo>
                  <a:cubicBezTo>
                    <a:pt x="71469" y="50541"/>
                    <a:pt x="74052" y="50885"/>
                    <a:pt x="79304" y="49981"/>
                  </a:cubicBezTo>
                  <a:cubicBezTo>
                    <a:pt x="126749" y="41973"/>
                    <a:pt x="161967" y="71723"/>
                    <a:pt x="162225" y="119943"/>
                  </a:cubicBezTo>
                  <a:cubicBezTo>
                    <a:pt x="162354" y="145344"/>
                    <a:pt x="162440" y="170746"/>
                    <a:pt x="162225" y="196104"/>
                  </a:cubicBezTo>
                  <a:cubicBezTo>
                    <a:pt x="161795" y="242989"/>
                    <a:pt x="124553" y="273643"/>
                    <a:pt x="78874" y="264559"/>
                  </a:cubicBezTo>
                  <a:cubicBezTo>
                    <a:pt x="73707" y="263526"/>
                    <a:pt x="70952" y="263095"/>
                    <a:pt x="68541" y="268951"/>
                  </a:cubicBezTo>
                  <a:cubicBezTo>
                    <a:pt x="55969" y="299303"/>
                    <a:pt x="32678" y="313468"/>
                    <a:pt x="43" y="312736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8AAC1EB-B51A-4328-A8AA-F65C91BF41C2}"/>
                </a:ext>
              </a:extLst>
            </p:cNvPr>
            <p:cNvSpPr/>
            <p:nvPr/>
          </p:nvSpPr>
          <p:spPr>
            <a:xfrm>
              <a:off x="9090330" y="2379484"/>
              <a:ext cx="154347" cy="312739"/>
            </a:xfrm>
            <a:custGeom>
              <a:avLst/>
              <a:gdLst>
                <a:gd name="connsiteX0" fmla="*/ 154348 w 154347"/>
                <a:gd name="connsiteY0" fmla="*/ 0 h 312739"/>
                <a:gd name="connsiteX1" fmla="*/ 154305 w 154347"/>
                <a:gd name="connsiteY1" fmla="*/ 312740 h 312739"/>
                <a:gd name="connsiteX2" fmla="*/ 93513 w 154347"/>
                <a:gd name="connsiteY2" fmla="*/ 268395 h 312739"/>
                <a:gd name="connsiteX3" fmla="*/ 82836 w 154347"/>
                <a:gd name="connsiteY3" fmla="*/ 262798 h 312739"/>
                <a:gd name="connsiteX4" fmla="*/ 217 w 154347"/>
                <a:gd name="connsiteY4" fmla="*/ 194860 h 312739"/>
                <a:gd name="connsiteX5" fmla="*/ 174 w 154347"/>
                <a:gd name="connsiteY5" fmla="*/ 117320 h 312739"/>
                <a:gd name="connsiteX6" fmla="*/ 84042 w 154347"/>
                <a:gd name="connsiteY6" fmla="*/ 48478 h 312739"/>
                <a:gd name="connsiteX7" fmla="*/ 94374 w 154347"/>
                <a:gd name="connsiteY7" fmla="*/ 41977 h 312739"/>
                <a:gd name="connsiteX8" fmla="*/ 154348 w 154347"/>
                <a:gd name="connsiteY8" fmla="*/ 0 h 312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347" h="312739">
                  <a:moveTo>
                    <a:pt x="154348" y="0"/>
                  </a:moveTo>
                  <a:cubicBezTo>
                    <a:pt x="154348" y="104232"/>
                    <a:pt x="154348" y="208464"/>
                    <a:pt x="154305" y="312740"/>
                  </a:cubicBezTo>
                  <a:cubicBezTo>
                    <a:pt x="124942" y="310458"/>
                    <a:pt x="104277" y="295949"/>
                    <a:pt x="93513" y="268395"/>
                  </a:cubicBezTo>
                  <a:cubicBezTo>
                    <a:pt x="91188" y="262453"/>
                    <a:pt x="89122" y="261592"/>
                    <a:pt x="82836" y="262798"/>
                  </a:cubicBezTo>
                  <a:cubicBezTo>
                    <a:pt x="37372" y="271365"/>
                    <a:pt x="776" y="241185"/>
                    <a:pt x="217" y="194860"/>
                  </a:cubicBezTo>
                  <a:cubicBezTo>
                    <a:pt x="-128" y="169028"/>
                    <a:pt x="1" y="143152"/>
                    <a:pt x="174" y="117320"/>
                  </a:cubicBezTo>
                  <a:cubicBezTo>
                    <a:pt x="518" y="69531"/>
                    <a:pt x="37199" y="39179"/>
                    <a:pt x="84042" y="48478"/>
                  </a:cubicBezTo>
                  <a:cubicBezTo>
                    <a:pt x="91447" y="49942"/>
                    <a:pt x="92265" y="46713"/>
                    <a:pt x="94374" y="41977"/>
                  </a:cubicBezTo>
                  <a:cubicBezTo>
                    <a:pt x="105956" y="16016"/>
                    <a:pt x="125933" y="1894"/>
                    <a:pt x="154348" y="0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8C9A86-63F6-4C60-BB19-C7B972C8C78B}"/>
                </a:ext>
              </a:extLst>
            </p:cNvPr>
            <p:cNvSpPr/>
            <p:nvPr/>
          </p:nvSpPr>
          <p:spPr>
            <a:xfrm>
              <a:off x="9554748" y="2947099"/>
              <a:ext cx="227278" cy="158264"/>
            </a:xfrm>
            <a:custGeom>
              <a:avLst/>
              <a:gdLst>
                <a:gd name="connsiteX0" fmla="*/ 0 w 227278"/>
                <a:gd name="connsiteY0" fmla="*/ 603 h 158264"/>
                <a:gd name="connsiteX1" fmla="*/ 227279 w 227278"/>
                <a:gd name="connsiteY1" fmla="*/ 0 h 158264"/>
                <a:gd name="connsiteX2" fmla="*/ 227279 w 227278"/>
                <a:gd name="connsiteY2" fmla="*/ 158264 h 158264"/>
                <a:gd name="connsiteX3" fmla="*/ 86 w 227278"/>
                <a:gd name="connsiteY3" fmla="*/ 158221 h 158264"/>
                <a:gd name="connsiteX4" fmla="*/ 0 w 227278"/>
                <a:gd name="connsiteY4" fmla="*/ 603 h 1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8" h="158264">
                  <a:moveTo>
                    <a:pt x="0" y="603"/>
                  </a:moveTo>
                  <a:cubicBezTo>
                    <a:pt x="71124" y="431"/>
                    <a:pt x="156155" y="344"/>
                    <a:pt x="227279" y="0"/>
                  </a:cubicBezTo>
                  <a:cubicBezTo>
                    <a:pt x="226461" y="44001"/>
                    <a:pt x="226590" y="112628"/>
                    <a:pt x="227279" y="158264"/>
                  </a:cubicBezTo>
                  <a:cubicBezTo>
                    <a:pt x="156973" y="158178"/>
                    <a:pt x="70392" y="158221"/>
                    <a:pt x="86" y="158221"/>
                  </a:cubicBezTo>
                  <a:cubicBezTo>
                    <a:pt x="43" y="105696"/>
                    <a:pt x="0" y="53128"/>
                    <a:pt x="0" y="603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4014360-146C-4A0F-81AA-8392345F8252}"/>
                </a:ext>
              </a:extLst>
            </p:cNvPr>
            <p:cNvSpPr/>
            <p:nvPr/>
          </p:nvSpPr>
          <p:spPr>
            <a:xfrm>
              <a:off x="9487843" y="2020590"/>
              <a:ext cx="354797" cy="106733"/>
            </a:xfrm>
            <a:custGeom>
              <a:avLst/>
              <a:gdLst>
                <a:gd name="connsiteX0" fmla="*/ 354760 w 354797"/>
                <a:gd name="connsiteY0" fmla="*/ 98722 h 106733"/>
                <a:gd name="connsiteX1" fmla="*/ 344427 w 354797"/>
                <a:gd name="connsiteY1" fmla="*/ 106730 h 106733"/>
                <a:gd name="connsiteX2" fmla="*/ 257072 w 354797"/>
                <a:gd name="connsiteY2" fmla="*/ 106644 h 106733"/>
                <a:gd name="connsiteX3" fmla="*/ 0 w 354797"/>
                <a:gd name="connsiteY3" fmla="*/ 106300 h 106733"/>
                <a:gd name="connsiteX4" fmla="*/ 27511 w 354797"/>
                <a:gd name="connsiteY4" fmla="*/ 49555 h 106733"/>
                <a:gd name="connsiteX5" fmla="*/ 59801 w 354797"/>
                <a:gd name="connsiteY5" fmla="*/ 26522 h 106733"/>
                <a:gd name="connsiteX6" fmla="*/ 296853 w 354797"/>
                <a:gd name="connsiteY6" fmla="*/ 27211 h 106733"/>
                <a:gd name="connsiteX7" fmla="*/ 329703 w 354797"/>
                <a:gd name="connsiteY7" fmla="*/ 51105 h 106733"/>
                <a:gd name="connsiteX8" fmla="*/ 354760 w 354797"/>
                <a:gd name="connsiteY8" fmla="*/ 98722 h 10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797" h="106733">
                  <a:moveTo>
                    <a:pt x="354760" y="98722"/>
                  </a:moveTo>
                  <a:cubicBezTo>
                    <a:pt x="355276" y="106558"/>
                    <a:pt x="350412" y="106773"/>
                    <a:pt x="344427" y="106730"/>
                  </a:cubicBezTo>
                  <a:cubicBezTo>
                    <a:pt x="315323" y="106515"/>
                    <a:pt x="286176" y="106687"/>
                    <a:pt x="257072" y="106644"/>
                  </a:cubicBezTo>
                  <a:cubicBezTo>
                    <a:pt x="171396" y="106558"/>
                    <a:pt x="85676" y="106429"/>
                    <a:pt x="0" y="106300"/>
                  </a:cubicBezTo>
                  <a:cubicBezTo>
                    <a:pt x="646" y="83223"/>
                    <a:pt x="11883" y="65313"/>
                    <a:pt x="27511" y="49555"/>
                  </a:cubicBezTo>
                  <a:cubicBezTo>
                    <a:pt x="34529" y="36639"/>
                    <a:pt x="45981" y="29880"/>
                    <a:pt x="59801" y="26522"/>
                  </a:cubicBezTo>
                  <a:cubicBezTo>
                    <a:pt x="138933" y="-8997"/>
                    <a:pt x="217936" y="-8911"/>
                    <a:pt x="296853" y="27211"/>
                  </a:cubicBezTo>
                  <a:cubicBezTo>
                    <a:pt x="311104" y="30612"/>
                    <a:pt x="321695" y="39050"/>
                    <a:pt x="329703" y="51105"/>
                  </a:cubicBezTo>
                  <a:cubicBezTo>
                    <a:pt x="342059" y="64882"/>
                    <a:pt x="352392" y="79693"/>
                    <a:pt x="354760" y="98722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38129C8-16E9-46E5-B76D-223557424C8C}"/>
                </a:ext>
              </a:extLst>
            </p:cNvPr>
            <p:cNvSpPr/>
            <p:nvPr/>
          </p:nvSpPr>
          <p:spPr>
            <a:xfrm>
              <a:off x="9784653" y="1773515"/>
              <a:ext cx="244986" cy="298180"/>
            </a:xfrm>
            <a:custGeom>
              <a:avLst/>
              <a:gdLst>
                <a:gd name="connsiteX0" fmla="*/ 32850 w 244986"/>
                <a:gd name="connsiteY0" fmla="*/ 298180 h 298180"/>
                <a:gd name="connsiteX1" fmla="*/ 0 w 244986"/>
                <a:gd name="connsiteY1" fmla="*/ 274286 h 298180"/>
                <a:gd name="connsiteX2" fmla="*/ 86279 w 244986"/>
                <a:gd name="connsiteY2" fmla="*/ 158774 h 298180"/>
                <a:gd name="connsiteX3" fmla="*/ 143884 w 244986"/>
                <a:gd name="connsiteY3" fmla="*/ 83000 h 298180"/>
                <a:gd name="connsiteX4" fmla="*/ 148706 w 244986"/>
                <a:gd name="connsiteY4" fmla="*/ 62549 h 298180"/>
                <a:gd name="connsiteX5" fmla="*/ 176347 w 244986"/>
                <a:gd name="connsiteY5" fmla="*/ 3782 h 298180"/>
                <a:gd name="connsiteX6" fmla="*/ 231240 w 244986"/>
                <a:gd name="connsiteY6" fmla="*/ 13038 h 298180"/>
                <a:gd name="connsiteX7" fmla="*/ 242606 w 244986"/>
                <a:gd name="connsiteY7" fmla="*/ 65219 h 298180"/>
                <a:gd name="connsiteX8" fmla="*/ 199682 w 244986"/>
                <a:gd name="connsiteY8" fmla="*/ 97595 h 298180"/>
                <a:gd name="connsiteX9" fmla="*/ 172170 w 244986"/>
                <a:gd name="connsiteY9" fmla="*/ 114644 h 298180"/>
                <a:gd name="connsiteX10" fmla="*/ 116459 w 244986"/>
                <a:gd name="connsiteY10" fmla="*/ 190418 h 298180"/>
                <a:gd name="connsiteX11" fmla="*/ 72244 w 244986"/>
                <a:gd name="connsiteY11" fmla="*/ 248152 h 298180"/>
                <a:gd name="connsiteX12" fmla="*/ 32850 w 244986"/>
                <a:gd name="connsiteY12" fmla="*/ 298180 h 29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986" h="298180">
                  <a:moveTo>
                    <a:pt x="32850" y="298180"/>
                  </a:moveTo>
                  <a:cubicBezTo>
                    <a:pt x="21914" y="290216"/>
                    <a:pt x="10936" y="282251"/>
                    <a:pt x="0" y="274286"/>
                  </a:cubicBezTo>
                  <a:cubicBezTo>
                    <a:pt x="27038" y="234505"/>
                    <a:pt x="57907" y="197565"/>
                    <a:pt x="86279" y="158774"/>
                  </a:cubicBezTo>
                  <a:cubicBezTo>
                    <a:pt x="105007" y="133157"/>
                    <a:pt x="124769" y="108315"/>
                    <a:pt x="143884" y="83000"/>
                  </a:cubicBezTo>
                  <a:cubicBezTo>
                    <a:pt x="148405" y="77015"/>
                    <a:pt x="149869" y="71160"/>
                    <a:pt x="148706" y="62549"/>
                  </a:cubicBezTo>
                  <a:cubicBezTo>
                    <a:pt x="145391" y="37535"/>
                    <a:pt x="146554" y="17860"/>
                    <a:pt x="176347" y="3782"/>
                  </a:cubicBezTo>
                  <a:cubicBezTo>
                    <a:pt x="192449" y="-3796"/>
                    <a:pt x="217376" y="380"/>
                    <a:pt x="231240" y="13038"/>
                  </a:cubicBezTo>
                  <a:cubicBezTo>
                    <a:pt x="243079" y="23844"/>
                    <a:pt x="248461" y="48557"/>
                    <a:pt x="242606" y="65219"/>
                  </a:cubicBezTo>
                  <a:cubicBezTo>
                    <a:pt x="236062" y="83818"/>
                    <a:pt x="218496" y="98843"/>
                    <a:pt x="199682" y="97595"/>
                  </a:cubicBezTo>
                  <a:cubicBezTo>
                    <a:pt x="184914" y="96605"/>
                    <a:pt x="177595" y="106119"/>
                    <a:pt x="172170" y="114644"/>
                  </a:cubicBezTo>
                  <a:cubicBezTo>
                    <a:pt x="155294" y="141208"/>
                    <a:pt x="134499" y="164801"/>
                    <a:pt x="116459" y="190418"/>
                  </a:cubicBezTo>
                  <a:cubicBezTo>
                    <a:pt x="102510" y="210222"/>
                    <a:pt x="88303" y="230113"/>
                    <a:pt x="72244" y="248152"/>
                  </a:cubicBezTo>
                  <a:cubicBezTo>
                    <a:pt x="58079" y="264211"/>
                    <a:pt x="48823" y="283801"/>
                    <a:pt x="32850" y="2981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CC2290-5285-4CDF-8BC2-6093ED36EAC3}"/>
                </a:ext>
              </a:extLst>
            </p:cNvPr>
            <p:cNvSpPr/>
            <p:nvPr/>
          </p:nvSpPr>
          <p:spPr>
            <a:xfrm>
              <a:off x="9303508" y="1773840"/>
              <a:ext cx="244136" cy="296305"/>
            </a:xfrm>
            <a:custGeom>
              <a:avLst/>
              <a:gdLst>
                <a:gd name="connsiteX0" fmla="*/ 244137 w 244136"/>
                <a:gd name="connsiteY0" fmla="*/ 273272 h 296305"/>
                <a:gd name="connsiteX1" fmla="*/ 211847 w 244136"/>
                <a:gd name="connsiteY1" fmla="*/ 296306 h 296305"/>
                <a:gd name="connsiteX2" fmla="*/ 163196 w 244136"/>
                <a:gd name="connsiteY2" fmla="*/ 234352 h 296305"/>
                <a:gd name="connsiteX3" fmla="*/ 104687 w 244136"/>
                <a:gd name="connsiteY3" fmla="*/ 157544 h 296305"/>
                <a:gd name="connsiteX4" fmla="*/ 69038 w 244136"/>
                <a:gd name="connsiteY4" fmla="*/ 110444 h 296305"/>
                <a:gd name="connsiteX5" fmla="*/ 46005 w 244136"/>
                <a:gd name="connsiteY5" fmla="*/ 97442 h 296305"/>
                <a:gd name="connsiteX6" fmla="*/ 5276 w 244136"/>
                <a:gd name="connsiteY6" fmla="*/ 69328 h 296305"/>
                <a:gd name="connsiteX7" fmla="*/ 11691 w 244136"/>
                <a:gd name="connsiteY7" fmla="*/ 16502 h 296305"/>
                <a:gd name="connsiteX8" fmla="*/ 72138 w 244136"/>
                <a:gd name="connsiteY8" fmla="*/ 4662 h 296305"/>
                <a:gd name="connsiteX9" fmla="*/ 97755 w 244136"/>
                <a:gd name="connsiteY9" fmla="*/ 57359 h 296305"/>
                <a:gd name="connsiteX10" fmla="*/ 105677 w 244136"/>
                <a:gd name="connsiteY10" fmla="*/ 88745 h 296305"/>
                <a:gd name="connsiteX11" fmla="*/ 199017 w 244136"/>
                <a:gd name="connsiteY11" fmla="*/ 210802 h 296305"/>
                <a:gd name="connsiteX12" fmla="*/ 234837 w 244136"/>
                <a:gd name="connsiteY12" fmla="*/ 257644 h 296305"/>
                <a:gd name="connsiteX13" fmla="*/ 244137 w 244136"/>
                <a:gd name="connsiteY13" fmla="*/ 273272 h 29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4136" h="296305">
                  <a:moveTo>
                    <a:pt x="244137" y="273272"/>
                  </a:moveTo>
                  <a:cubicBezTo>
                    <a:pt x="232943" y="280376"/>
                    <a:pt x="221835" y="287566"/>
                    <a:pt x="211847" y="296306"/>
                  </a:cubicBezTo>
                  <a:cubicBezTo>
                    <a:pt x="194324" y="276673"/>
                    <a:pt x="178911" y="255405"/>
                    <a:pt x="163196" y="234352"/>
                  </a:cubicBezTo>
                  <a:cubicBezTo>
                    <a:pt x="143951" y="208563"/>
                    <a:pt x="124190" y="183118"/>
                    <a:pt x="104687" y="157544"/>
                  </a:cubicBezTo>
                  <a:cubicBezTo>
                    <a:pt x="92761" y="141873"/>
                    <a:pt x="80491" y="126460"/>
                    <a:pt x="69038" y="110444"/>
                  </a:cubicBezTo>
                  <a:cubicBezTo>
                    <a:pt x="63140" y="102178"/>
                    <a:pt x="57199" y="97442"/>
                    <a:pt x="46005" y="97442"/>
                  </a:cubicBezTo>
                  <a:cubicBezTo>
                    <a:pt x="26803" y="97485"/>
                    <a:pt x="13241" y="84741"/>
                    <a:pt x="5276" y="69328"/>
                  </a:cubicBezTo>
                  <a:cubicBezTo>
                    <a:pt x="-3808" y="51676"/>
                    <a:pt x="-837" y="32431"/>
                    <a:pt x="11691" y="16502"/>
                  </a:cubicBezTo>
                  <a:cubicBezTo>
                    <a:pt x="24435" y="314"/>
                    <a:pt x="52936" y="-4638"/>
                    <a:pt x="72138" y="4662"/>
                  </a:cubicBezTo>
                  <a:cubicBezTo>
                    <a:pt x="91943" y="14263"/>
                    <a:pt x="103998" y="35833"/>
                    <a:pt x="97755" y="57359"/>
                  </a:cubicBezTo>
                  <a:cubicBezTo>
                    <a:pt x="93794" y="70964"/>
                    <a:pt x="98013" y="79015"/>
                    <a:pt x="105677" y="88745"/>
                  </a:cubicBezTo>
                  <a:cubicBezTo>
                    <a:pt x="137321" y="129043"/>
                    <a:pt x="169396" y="169040"/>
                    <a:pt x="199017" y="210802"/>
                  </a:cubicBezTo>
                  <a:cubicBezTo>
                    <a:pt x="210426" y="226903"/>
                    <a:pt x="223987" y="241154"/>
                    <a:pt x="234837" y="257644"/>
                  </a:cubicBezTo>
                  <a:cubicBezTo>
                    <a:pt x="238195" y="262767"/>
                    <a:pt x="241381" y="267847"/>
                    <a:pt x="244137" y="27327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42FF9E4-F60C-4419-9628-3FFBDD27ED35}"/>
                </a:ext>
              </a:extLst>
            </p:cNvPr>
            <p:cNvSpPr/>
            <p:nvPr/>
          </p:nvSpPr>
          <p:spPr>
            <a:xfrm>
              <a:off x="9114346" y="4130636"/>
              <a:ext cx="541233" cy="527920"/>
            </a:xfrm>
            <a:custGeom>
              <a:avLst/>
              <a:gdLst>
                <a:gd name="connsiteX0" fmla="*/ 541233 w 541233"/>
                <a:gd name="connsiteY0" fmla="*/ 527921 h 527920"/>
                <a:gd name="connsiteX1" fmla="*/ 307583 w 541233"/>
                <a:gd name="connsiteY1" fmla="*/ 525897 h 527920"/>
                <a:gd name="connsiteX2" fmla="*/ 190047 w 541233"/>
                <a:gd name="connsiteY2" fmla="*/ 525596 h 527920"/>
                <a:gd name="connsiteX3" fmla="*/ 70789 w 541233"/>
                <a:gd name="connsiteY3" fmla="*/ 488441 h 527920"/>
                <a:gd name="connsiteX4" fmla="*/ 2334 w 541233"/>
                <a:gd name="connsiteY4" fmla="*/ 355449 h 527920"/>
                <a:gd name="connsiteX5" fmla="*/ 9 w 541233"/>
                <a:gd name="connsiteY5" fmla="*/ 12830 h 527920"/>
                <a:gd name="connsiteX6" fmla="*/ 1559 w 541233"/>
                <a:gd name="connsiteY6" fmla="*/ 0 h 527920"/>
                <a:gd name="connsiteX7" fmla="*/ 17532 w 541233"/>
                <a:gd name="connsiteY7" fmla="*/ 46325 h 527920"/>
                <a:gd name="connsiteX8" fmla="*/ 154614 w 541233"/>
                <a:gd name="connsiteY8" fmla="*/ 295518 h 527920"/>
                <a:gd name="connsiteX9" fmla="*/ 522161 w 541233"/>
                <a:gd name="connsiteY9" fmla="*/ 522969 h 527920"/>
                <a:gd name="connsiteX10" fmla="*/ 541233 w 541233"/>
                <a:gd name="connsiteY10" fmla="*/ 527921 h 52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233" h="527920">
                  <a:moveTo>
                    <a:pt x="541233" y="527921"/>
                  </a:moveTo>
                  <a:cubicBezTo>
                    <a:pt x="462532" y="524950"/>
                    <a:pt x="385036" y="526543"/>
                    <a:pt x="307583" y="525897"/>
                  </a:cubicBezTo>
                  <a:cubicBezTo>
                    <a:pt x="268404" y="525596"/>
                    <a:pt x="229225" y="526371"/>
                    <a:pt x="190047" y="525596"/>
                  </a:cubicBezTo>
                  <a:cubicBezTo>
                    <a:pt x="146864" y="524735"/>
                    <a:pt x="105318" y="516253"/>
                    <a:pt x="70789" y="488441"/>
                  </a:cubicBezTo>
                  <a:cubicBezTo>
                    <a:pt x="28640" y="454472"/>
                    <a:pt x="3841" y="410901"/>
                    <a:pt x="2334" y="355449"/>
                  </a:cubicBezTo>
                  <a:cubicBezTo>
                    <a:pt x="-766" y="241271"/>
                    <a:pt x="827" y="127051"/>
                    <a:pt x="9" y="12830"/>
                  </a:cubicBezTo>
                  <a:cubicBezTo>
                    <a:pt x="-34" y="8697"/>
                    <a:pt x="9" y="4521"/>
                    <a:pt x="1559" y="0"/>
                  </a:cubicBezTo>
                  <a:cubicBezTo>
                    <a:pt x="6898" y="15456"/>
                    <a:pt x="12150" y="30913"/>
                    <a:pt x="17532" y="46325"/>
                  </a:cubicBezTo>
                  <a:cubicBezTo>
                    <a:pt x="49047" y="137168"/>
                    <a:pt x="93091" y="221381"/>
                    <a:pt x="154614" y="295518"/>
                  </a:cubicBezTo>
                  <a:cubicBezTo>
                    <a:pt x="251484" y="412365"/>
                    <a:pt x="372895" y="490378"/>
                    <a:pt x="522161" y="522969"/>
                  </a:cubicBezTo>
                  <a:cubicBezTo>
                    <a:pt x="528102" y="524261"/>
                    <a:pt x="534603" y="523142"/>
                    <a:pt x="541233" y="527921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F9EBF9-03C1-442C-9DF4-77ABF8AAC256}"/>
                </a:ext>
              </a:extLst>
            </p:cNvPr>
            <p:cNvSpPr/>
            <p:nvPr/>
          </p:nvSpPr>
          <p:spPr>
            <a:xfrm>
              <a:off x="9169334" y="3235168"/>
              <a:ext cx="988592" cy="968709"/>
            </a:xfrm>
            <a:custGeom>
              <a:avLst/>
              <a:gdLst>
                <a:gd name="connsiteX0" fmla="*/ 902184 w 988592"/>
                <a:gd name="connsiteY0" fmla="*/ 1 h 968709"/>
                <a:gd name="connsiteX1" fmla="*/ 988549 w 988592"/>
                <a:gd name="connsiteY1" fmla="*/ 85548 h 968709"/>
                <a:gd name="connsiteX2" fmla="*/ 988592 w 988592"/>
                <a:gd name="connsiteY2" fmla="*/ 879797 h 968709"/>
                <a:gd name="connsiteX3" fmla="*/ 899041 w 988592"/>
                <a:gd name="connsiteY3" fmla="*/ 968659 h 968709"/>
                <a:gd name="connsiteX4" fmla="*/ 88948 w 988592"/>
                <a:gd name="connsiteY4" fmla="*/ 968702 h 968709"/>
                <a:gd name="connsiteX5" fmla="*/ 0 w 988592"/>
                <a:gd name="connsiteY5" fmla="*/ 880443 h 968709"/>
                <a:gd name="connsiteX6" fmla="*/ 259 w 988592"/>
                <a:gd name="connsiteY6" fmla="*/ 87443 h 968709"/>
                <a:gd name="connsiteX7" fmla="*/ 87054 w 988592"/>
                <a:gd name="connsiteY7" fmla="*/ 302 h 968709"/>
                <a:gd name="connsiteX8" fmla="*/ 902184 w 988592"/>
                <a:gd name="connsiteY8" fmla="*/ 1 h 96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8592" h="968709">
                  <a:moveTo>
                    <a:pt x="902184" y="1"/>
                  </a:moveTo>
                  <a:cubicBezTo>
                    <a:pt x="946314" y="-257"/>
                    <a:pt x="988635" y="40773"/>
                    <a:pt x="988549" y="85548"/>
                  </a:cubicBezTo>
                  <a:cubicBezTo>
                    <a:pt x="987903" y="350283"/>
                    <a:pt x="987860" y="615062"/>
                    <a:pt x="988592" y="879797"/>
                  </a:cubicBezTo>
                  <a:cubicBezTo>
                    <a:pt x="988721" y="928662"/>
                    <a:pt x="949499" y="968702"/>
                    <a:pt x="899041" y="968659"/>
                  </a:cubicBezTo>
                  <a:cubicBezTo>
                    <a:pt x="654024" y="968616"/>
                    <a:pt x="113962" y="968358"/>
                    <a:pt x="88948" y="968702"/>
                  </a:cubicBezTo>
                  <a:cubicBezTo>
                    <a:pt x="41418" y="969348"/>
                    <a:pt x="-86" y="929610"/>
                    <a:pt x="0" y="880443"/>
                  </a:cubicBezTo>
                  <a:cubicBezTo>
                    <a:pt x="560" y="616095"/>
                    <a:pt x="259" y="351790"/>
                    <a:pt x="259" y="87443"/>
                  </a:cubicBezTo>
                  <a:cubicBezTo>
                    <a:pt x="259" y="38362"/>
                    <a:pt x="38146" y="302"/>
                    <a:pt x="87054" y="302"/>
                  </a:cubicBezTo>
                  <a:cubicBezTo>
                    <a:pt x="222974" y="260"/>
                    <a:pt x="766350" y="819"/>
                    <a:pt x="902184" y="1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E90755-5079-4EC8-BD04-8079E3BA480D}"/>
                </a:ext>
              </a:extLst>
            </p:cNvPr>
            <p:cNvSpPr/>
            <p:nvPr/>
          </p:nvSpPr>
          <p:spPr>
            <a:xfrm>
              <a:off x="9414753" y="2649902"/>
              <a:ext cx="510297" cy="152425"/>
            </a:xfrm>
            <a:custGeom>
              <a:avLst/>
              <a:gdLst>
                <a:gd name="connsiteX0" fmla="*/ 254861 w 510297"/>
                <a:gd name="connsiteY0" fmla="*/ 43 h 152425"/>
                <a:gd name="connsiteX1" fmla="*/ 476026 w 510297"/>
                <a:gd name="connsiteY1" fmla="*/ 43 h 152425"/>
                <a:gd name="connsiteX2" fmla="*/ 509909 w 510297"/>
                <a:gd name="connsiteY2" fmla="*/ 32634 h 152425"/>
                <a:gd name="connsiteX3" fmla="*/ 509909 w 510297"/>
                <a:gd name="connsiteY3" fmla="*/ 120119 h 152425"/>
                <a:gd name="connsiteX4" fmla="*/ 483475 w 510297"/>
                <a:gd name="connsiteY4" fmla="*/ 150988 h 152425"/>
                <a:gd name="connsiteX5" fmla="*/ 469913 w 510297"/>
                <a:gd name="connsiteY5" fmla="*/ 152366 h 152425"/>
                <a:gd name="connsiteX6" fmla="*/ 40111 w 510297"/>
                <a:gd name="connsiteY6" fmla="*/ 152323 h 152425"/>
                <a:gd name="connsiteX7" fmla="*/ 17938 w 510297"/>
                <a:gd name="connsiteY7" fmla="*/ 149654 h 152425"/>
                <a:gd name="connsiteX8" fmla="*/ 71 w 510297"/>
                <a:gd name="connsiteY8" fmla="*/ 122702 h 152425"/>
                <a:gd name="connsiteX9" fmla="*/ 28 w 510297"/>
                <a:gd name="connsiteY9" fmla="*/ 31429 h 152425"/>
                <a:gd name="connsiteX10" fmla="*/ 31242 w 510297"/>
                <a:gd name="connsiteY10" fmla="*/ 0 h 152425"/>
                <a:gd name="connsiteX11" fmla="*/ 254861 w 510297"/>
                <a:gd name="connsiteY11" fmla="*/ 43 h 1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0297" h="152425">
                  <a:moveTo>
                    <a:pt x="254861" y="43"/>
                  </a:moveTo>
                  <a:cubicBezTo>
                    <a:pt x="328568" y="43"/>
                    <a:pt x="402276" y="43"/>
                    <a:pt x="476026" y="43"/>
                  </a:cubicBezTo>
                  <a:cubicBezTo>
                    <a:pt x="497295" y="43"/>
                    <a:pt x="509522" y="11237"/>
                    <a:pt x="509909" y="32634"/>
                  </a:cubicBezTo>
                  <a:cubicBezTo>
                    <a:pt x="510469" y="61782"/>
                    <a:pt x="510383" y="90972"/>
                    <a:pt x="509909" y="120119"/>
                  </a:cubicBezTo>
                  <a:cubicBezTo>
                    <a:pt x="509608" y="138029"/>
                    <a:pt x="501256" y="147243"/>
                    <a:pt x="483475" y="150988"/>
                  </a:cubicBezTo>
                  <a:cubicBezTo>
                    <a:pt x="479040" y="151935"/>
                    <a:pt x="474433" y="152366"/>
                    <a:pt x="469913" y="152366"/>
                  </a:cubicBezTo>
                  <a:cubicBezTo>
                    <a:pt x="326631" y="152452"/>
                    <a:pt x="183392" y="152452"/>
                    <a:pt x="40111" y="152323"/>
                  </a:cubicBezTo>
                  <a:cubicBezTo>
                    <a:pt x="32706" y="152323"/>
                    <a:pt x="25171" y="151290"/>
                    <a:pt x="17938" y="149654"/>
                  </a:cubicBezTo>
                  <a:cubicBezTo>
                    <a:pt x="7089" y="147243"/>
                    <a:pt x="114" y="136393"/>
                    <a:pt x="71" y="122702"/>
                  </a:cubicBezTo>
                  <a:cubicBezTo>
                    <a:pt x="-58" y="92263"/>
                    <a:pt x="28" y="61868"/>
                    <a:pt x="28" y="31429"/>
                  </a:cubicBezTo>
                  <a:cubicBezTo>
                    <a:pt x="28" y="10290"/>
                    <a:pt x="10103" y="0"/>
                    <a:pt x="31242" y="0"/>
                  </a:cubicBezTo>
                  <a:cubicBezTo>
                    <a:pt x="105767" y="0"/>
                    <a:pt x="180336" y="43"/>
                    <a:pt x="254861" y="43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5F34B3B-AAC9-4D91-98CC-4E918CE18340}"/>
                </a:ext>
              </a:extLst>
            </p:cNvPr>
            <p:cNvSpPr/>
            <p:nvPr/>
          </p:nvSpPr>
          <p:spPr>
            <a:xfrm>
              <a:off x="9747412" y="2347365"/>
              <a:ext cx="170017" cy="170148"/>
            </a:xfrm>
            <a:custGeom>
              <a:avLst/>
              <a:gdLst>
                <a:gd name="connsiteX0" fmla="*/ 84169 w 170017"/>
                <a:gd name="connsiteY0" fmla="*/ 170148 h 170148"/>
                <a:gd name="connsiteX1" fmla="*/ 0 w 170017"/>
                <a:gd name="connsiteY1" fmla="*/ 84257 h 170148"/>
                <a:gd name="connsiteX2" fmla="*/ 85547 w 170017"/>
                <a:gd name="connsiteY2" fmla="*/ 1 h 170148"/>
                <a:gd name="connsiteX3" fmla="*/ 170018 w 170017"/>
                <a:gd name="connsiteY3" fmla="*/ 85548 h 170148"/>
                <a:gd name="connsiteX4" fmla="*/ 84169 w 170017"/>
                <a:gd name="connsiteY4" fmla="*/ 170148 h 17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017" h="170148">
                  <a:moveTo>
                    <a:pt x="84169" y="170148"/>
                  </a:moveTo>
                  <a:cubicBezTo>
                    <a:pt x="36036" y="170062"/>
                    <a:pt x="-86" y="133165"/>
                    <a:pt x="0" y="84257"/>
                  </a:cubicBezTo>
                  <a:cubicBezTo>
                    <a:pt x="86" y="38060"/>
                    <a:pt x="39007" y="-257"/>
                    <a:pt x="85547" y="1"/>
                  </a:cubicBezTo>
                  <a:cubicBezTo>
                    <a:pt x="131873" y="260"/>
                    <a:pt x="170061" y="38922"/>
                    <a:pt x="170018" y="85548"/>
                  </a:cubicBezTo>
                  <a:cubicBezTo>
                    <a:pt x="169975" y="133295"/>
                    <a:pt x="132518" y="170234"/>
                    <a:pt x="84169" y="170148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459D237-393F-4F8B-9D68-17A1177AFA9D}"/>
                </a:ext>
              </a:extLst>
            </p:cNvPr>
            <p:cNvSpPr/>
            <p:nvPr/>
          </p:nvSpPr>
          <p:spPr>
            <a:xfrm>
              <a:off x="9421380" y="2348137"/>
              <a:ext cx="170136" cy="169707"/>
            </a:xfrm>
            <a:custGeom>
              <a:avLst/>
              <a:gdLst>
                <a:gd name="connsiteX0" fmla="*/ 83641 w 170136"/>
                <a:gd name="connsiteY0" fmla="*/ 169505 h 169707"/>
                <a:gd name="connsiteX1" fmla="*/ 32 w 170136"/>
                <a:gd name="connsiteY1" fmla="*/ 83915 h 169707"/>
                <a:gd name="connsiteX2" fmla="*/ 84675 w 170136"/>
                <a:gd name="connsiteY2" fmla="*/ 3 h 169707"/>
                <a:gd name="connsiteX3" fmla="*/ 170136 w 170136"/>
                <a:gd name="connsiteY3" fmla="*/ 85637 h 169707"/>
                <a:gd name="connsiteX4" fmla="*/ 83641 w 170136"/>
                <a:gd name="connsiteY4" fmla="*/ 169505 h 16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6" h="169707">
                  <a:moveTo>
                    <a:pt x="83641" y="169505"/>
                  </a:moveTo>
                  <a:cubicBezTo>
                    <a:pt x="42396" y="172992"/>
                    <a:pt x="-1346" y="130972"/>
                    <a:pt x="32" y="83915"/>
                  </a:cubicBezTo>
                  <a:cubicBezTo>
                    <a:pt x="1323" y="39354"/>
                    <a:pt x="35766" y="-427"/>
                    <a:pt x="84675" y="3"/>
                  </a:cubicBezTo>
                  <a:cubicBezTo>
                    <a:pt x="136726" y="477"/>
                    <a:pt x="170265" y="38020"/>
                    <a:pt x="170136" y="85637"/>
                  </a:cubicBezTo>
                  <a:cubicBezTo>
                    <a:pt x="170049" y="136612"/>
                    <a:pt x="128159" y="172518"/>
                    <a:pt x="83641" y="169505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FD39-5655-4C22-A8BC-DA33C3921823}"/>
                </a:ext>
              </a:extLst>
            </p:cNvPr>
            <p:cNvSpPr/>
            <p:nvPr/>
          </p:nvSpPr>
          <p:spPr>
            <a:xfrm>
              <a:off x="9734410" y="5609256"/>
              <a:ext cx="392820" cy="391366"/>
            </a:xfrm>
            <a:custGeom>
              <a:avLst/>
              <a:gdLst>
                <a:gd name="connsiteX0" fmla="*/ 196711 w 392820"/>
                <a:gd name="connsiteY0" fmla="*/ 391232 h 391366"/>
                <a:gd name="connsiteX1" fmla="*/ 0 w 392820"/>
                <a:gd name="connsiteY1" fmla="*/ 195683 h 391366"/>
                <a:gd name="connsiteX2" fmla="*/ 197314 w 392820"/>
                <a:gd name="connsiteY2" fmla="*/ 6 h 391366"/>
                <a:gd name="connsiteX3" fmla="*/ 392819 w 392820"/>
                <a:gd name="connsiteY3" fmla="*/ 196501 h 391366"/>
                <a:gd name="connsiteX4" fmla="*/ 196711 w 392820"/>
                <a:gd name="connsiteY4" fmla="*/ 391232 h 39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20" h="391366">
                  <a:moveTo>
                    <a:pt x="196711" y="391232"/>
                  </a:moveTo>
                  <a:cubicBezTo>
                    <a:pt x="92091" y="395365"/>
                    <a:pt x="-172" y="304049"/>
                    <a:pt x="0" y="195683"/>
                  </a:cubicBezTo>
                  <a:cubicBezTo>
                    <a:pt x="172" y="89427"/>
                    <a:pt x="90714" y="-813"/>
                    <a:pt x="197314" y="6"/>
                  </a:cubicBezTo>
                  <a:cubicBezTo>
                    <a:pt x="303010" y="824"/>
                    <a:pt x="393207" y="89126"/>
                    <a:pt x="392819" y="196501"/>
                  </a:cubicBezTo>
                  <a:cubicBezTo>
                    <a:pt x="392432" y="303403"/>
                    <a:pt x="304302" y="394504"/>
                    <a:pt x="196711" y="391232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B9A8908-DB24-451E-8B3C-C06956B09F9C}"/>
                </a:ext>
              </a:extLst>
            </p:cNvPr>
            <p:cNvSpPr/>
            <p:nvPr/>
          </p:nvSpPr>
          <p:spPr>
            <a:xfrm>
              <a:off x="9197087" y="5610596"/>
              <a:ext cx="392495" cy="392385"/>
            </a:xfrm>
            <a:custGeom>
              <a:avLst/>
              <a:gdLst>
                <a:gd name="connsiteX0" fmla="*/ 195909 w 392495"/>
                <a:gd name="connsiteY0" fmla="*/ 392346 h 392385"/>
                <a:gd name="connsiteX1" fmla="*/ 16 w 392495"/>
                <a:gd name="connsiteY1" fmla="*/ 194300 h 392385"/>
                <a:gd name="connsiteX2" fmla="*/ 195134 w 392495"/>
                <a:gd name="connsiteY2" fmla="*/ 0 h 392385"/>
                <a:gd name="connsiteX3" fmla="*/ 392491 w 392495"/>
                <a:gd name="connsiteY3" fmla="*/ 199725 h 392385"/>
                <a:gd name="connsiteX4" fmla="*/ 195909 w 392495"/>
                <a:gd name="connsiteY4" fmla="*/ 392346 h 39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95" h="392385">
                  <a:moveTo>
                    <a:pt x="195909" y="392346"/>
                  </a:moveTo>
                  <a:cubicBezTo>
                    <a:pt x="89438" y="393595"/>
                    <a:pt x="-1404" y="304431"/>
                    <a:pt x="16" y="194300"/>
                  </a:cubicBezTo>
                  <a:cubicBezTo>
                    <a:pt x="1437" y="86366"/>
                    <a:pt x="88491" y="216"/>
                    <a:pt x="195134" y="0"/>
                  </a:cubicBezTo>
                  <a:cubicBezTo>
                    <a:pt x="305911" y="-215"/>
                    <a:pt x="393180" y="87356"/>
                    <a:pt x="392491" y="199725"/>
                  </a:cubicBezTo>
                  <a:cubicBezTo>
                    <a:pt x="391845" y="304474"/>
                    <a:pt x="302165" y="394542"/>
                    <a:pt x="195909" y="392346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C69D1B-2ACA-44C2-80D8-08B27075E233}"/>
                </a:ext>
              </a:extLst>
            </p:cNvPr>
            <p:cNvSpPr/>
            <p:nvPr/>
          </p:nvSpPr>
          <p:spPr>
            <a:xfrm>
              <a:off x="9182466" y="3248311"/>
              <a:ext cx="962576" cy="942007"/>
            </a:xfrm>
            <a:custGeom>
              <a:avLst/>
              <a:gdLst>
                <a:gd name="connsiteX0" fmla="*/ 83567 w 962576"/>
                <a:gd name="connsiteY0" fmla="*/ 941997 h 942007"/>
                <a:gd name="connsiteX1" fmla="*/ 0 w 962576"/>
                <a:gd name="connsiteY1" fmla="*/ 858646 h 942007"/>
                <a:gd name="connsiteX2" fmla="*/ 0 w 962576"/>
                <a:gd name="connsiteY2" fmla="*/ 80671 h 942007"/>
                <a:gd name="connsiteX3" fmla="*/ 80165 w 962576"/>
                <a:gd name="connsiteY3" fmla="*/ 32 h 942007"/>
                <a:gd name="connsiteX4" fmla="*/ 882724 w 962576"/>
                <a:gd name="connsiteY4" fmla="*/ 32 h 942007"/>
                <a:gd name="connsiteX5" fmla="*/ 962545 w 962576"/>
                <a:gd name="connsiteY5" fmla="*/ 79767 h 942007"/>
                <a:gd name="connsiteX6" fmla="*/ 962545 w 962576"/>
                <a:gd name="connsiteY6" fmla="*/ 861487 h 942007"/>
                <a:gd name="connsiteX7" fmla="*/ 882379 w 962576"/>
                <a:gd name="connsiteY7" fmla="*/ 941954 h 942007"/>
                <a:gd name="connsiteX8" fmla="*/ 83567 w 962576"/>
                <a:gd name="connsiteY8" fmla="*/ 941997 h 94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2576" h="942007">
                  <a:moveTo>
                    <a:pt x="83567" y="941997"/>
                  </a:moveTo>
                  <a:cubicBezTo>
                    <a:pt x="29707" y="941997"/>
                    <a:pt x="0" y="912333"/>
                    <a:pt x="0" y="858646"/>
                  </a:cubicBezTo>
                  <a:cubicBezTo>
                    <a:pt x="0" y="599335"/>
                    <a:pt x="0" y="339982"/>
                    <a:pt x="0" y="80671"/>
                  </a:cubicBezTo>
                  <a:cubicBezTo>
                    <a:pt x="0" y="31375"/>
                    <a:pt x="31041" y="32"/>
                    <a:pt x="80165" y="32"/>
                  </a:cubicBezTo>
                  <a:cubicBezTo>
                    <a:pt x="347699" y="-11"/>
                    <a:pt x="615190" y="-11"/>
                    <a:pt x="882724" y="32"/>
                  </a:cubicBezTo>
                  <a:cubicBezTo>
                    <a:pt x="931202" y="32"/>
                    <a:pt x="962545" y="31375"/>
                    <a:pt x="962545" y="79767"/>
                  </a:cubicBezTo>
                  <a:cubicBezTo>
                    <a:pt x="962587" y="340326"/>
                    <a:pt x="962587" y="600928"/>
                    <a:pt x="962545" y="861487"/>
                  </a:cubicBezTo>
                  <a:cubicBezTo>
                    <a:pt x="962545" y="910999"/>
                    <a:pt x="931718" y="941954"/>
                    <a:pt x="882379" y="941954"/>
                  </a:cubicBezTo>
                  <a:cubicBezTo>
                    <a:pt x="748225" y="942040"/>
                    <a:pt x="215654" y="941997"/>
                    <a:pt x="83567" y="941997"/>
                  </a:cubicBezTo>
                  <a:close/>
                </a:path>
              </a:pathLst>
            </a:custGeom>
            <a:solidFill>
              <a:schemeClr val="accent2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37EDC3E-EE7E-4515-9519-63A3245F6D7B}"/>
                </a:ext>
              </a:extLst>
            </p:cNvPr>
            <p:cNvSpPr/>
            <p:nvPr/>
          </p:nvSpPr>
          <p:spPr>
            <a:xfrm>
              <a:off x="9427325" y="2662969"/>
              <a:ext cx="483420" cy="124962"/>
            </a:xfrm>
            <a:custGeom>
              <a:avLst/>
              <a:gdLst>
                <a:gd name="connsiteX0" fmla="*/ 242117 w 483420"/>
                <a:gd name="connsiteY0" fmla="*/ 124962 h 124962"/>
                <a:gd name="connsiteX1" fmla="*/ 22071 w 483420"/>
                <a:gd name="connsiteY1" fmla="*/ 124962 h 124962"/>
                <a:gd name="connsiteX2" fmla="*/ 28 w 483420"/>
                <a:gd name="connsiteY2" fmla="*/ 103134 h 124962"/>
                <a:gd name="connsiteX3" fmla="*/ 71 w 483420"/>
                <a:gd name="connsiteY3" fmla="*/ 19309 h 124962"/>
                <a:gd name="connsiteX4" fmla="*/ 18713 w 483420"/>
                <a:gd name="connsiteY4" fmla="*/ 65 h 124962"/>
                <a:gd name="connsiteX5" fmla="*/ 465048 w 483420"/>
                <a:gd name="connsiteY5" fmla="*/ 65 h 124962"/>
                <a:gd name="connsiteX6" fmla="*/ 483259 w 483420"/>
                <a:gd name="connsiteY6" fmla="*/ 18405 h 124962"/>
                <a:gd name="connsiteX7" fmla="*/ 483259 w 483420"/>
                <a:gd name="connsiteY7" fmla="*/ 105976 h 124962"/>
                <a:gd name="connsiteX8" fmla="*/ 463369 w 483420"/>
                <a:gd name="connsiteY8" fmla="*/ 124876 h 124962"/>
                <a:gd name="connsiteX9" fmla="*/ 242117 w 483420"/>
                <a:gd name="connsiteY9" fmla="*/ 124962 h 12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3420" h="124962">
                  <a:moveTo>
                    <a:pt x="242117" y="124962"/>
                  </a:moveTo>
                  <a:cubicBezTo>
                    <a:pt x="168754" y="124962"/>
                    <a:pt x="95434" y="124962"/>
                    <a:pt x="22071" y="124962"/>
                  </a:cubicBezTo>
                  <a:cubicBezTo>
                    <a:pt x="3989" y="124962"/>
                    <a:pt x="71" y="121045"/>
                    <a:pt x="28" y="103134"/>
                  </a:cubicBezTo>
                  <a:cubicBezTo>
                    <a:pt x="28" y="75193"/>
                    <a:pt x="-58" y="47251"/>
                    <a:pt x="71" y="19309"/>
                  </a:cubicBezTo>
                  <a:cubicBezTo>
                    <a:pt x="114" y="5575"/>
                    <a:pt x="5238" y="108"/>
                    <a:pt x="18713" y="65"/>
                  </a:cubicBezTo>
                  <a:cubicBezTo>
                    <a:pt x="167506" y="-22"/>
                    <a:pt x="316255" y="-22"/>
                    <a:pt x="465048" y="65"/>
                  </a:cubicBezTo>
                  <a:cubicBezTo>
                    <a:pt x="478007" y="65"/>
                    <a:pt x="483173" y="5317"/>
                    <a:pt x="483259" y="18405"/>
                  </a:cubicBezTo>
                  <a:cubicBezTo>
                    <a:pt x="483475" y="47596"/>
                    <a:pt x="483475" y="76786"/>
                    <a:pt x="483259" y="105976"/>
                  </a:cubicBezTo>
                  <a:cubicBezTo>
                    <a:pt x="483173" y="120528"/>
                    <a:pt x="478480" y="124876"/>
                    <a:pt x="463369" y="124876"/>
                  </a:cubicBezTo>
                  <a:cubicBezTo>
                    <a:pt x="389661" y="124962"/>
                    <a:pt x="315868" y="124962"/>
                    <a:pt x="242117" y="124962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C9F6EF3-B771-4466-A1D0-69A28C3B36C6}"/>
                </a:ext>
              </a:extLst>
            </p:cNvPr>
            <p:cNvSpPr/>
            <p:nvPr/>
          </p:nvSpPr>
          <p:spPr>
            <a:xfrm>
              <a:off x="9760152" y="2361229"/>
              <a:ext cx="144240" cy="143454"/>
            </a:xfrm>
            <a:custGeom>
              <a:avLst/>
              <a:gdLst>
                <a:gd name="connsiteX0" fmla="*/ 72161 w 144240"/>
                <a:gd name="connsiteY0" fmla="*/ 143454 h 143454"/>
                <a:gd name="connsiteX1" fmla="*/ 3 w 144240"/>
                <a:gd name="connsiteY1" fmla="*/ 72373 h 143454"/>
                <a:gd name="connsiteX2" fmla="*/ 71989 w 144240"/>
                <a:gd name="connsiteY2" fmla="*/ 0 h 143454"/>
                <a:gd name="connsiteX3" fmla="*/ 144232 w 144240"/>
                <a:gd name="connsiteY3" fmla="*/ 72201 h 143454"/>
                <a:gd name="connsiteX4" fmla="*/ 72161 w 144240"/>
                <a:gd name="connsiteY4" fmla="*/ 143454 h 14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40" h="143454">
                  <a:moveTo>
                    <a:pt x="72161" y="143454"/>
                  </a:moveTo>
                  <a:cubicBezTo>
                    <a:pt x="33155" y="143497"/>
                    <a:pt x="391" y="111250"/>
                    <a:pt x="3" y="72373"/>
                  </a:cubicBezTo>
                  <a:cubicBezTo>
                    <a:pt x="-384" y="32764"/>
                    <a:pt x="32078" y="86"/>
                    <a:pt x="71989" y="0"/>
                  </a:cubicBezTo>
                  <a:cubicBezTo>
                    <a:pt x="111813" y="-86"/>
                    <a:pt x="144835" y="32936"/>
                    <a:pt x="144232" y="72201"/>
                  </a:cubicBezTo>
                  <a:cubicBezTo>
                    <a:pt x="143586" y="111422"/>
                    <a:pt x="111253" y="143411"/>
                    <a:pt x="72161" y="143454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791E68-4142-491D-9001-63A62454057F}"/>
                </a:ext>
              </a:extLst>
            </p:cNvPr>
            <p:cNvSpPr/>
            <p:nvPr/>
          </p:nvSpPr>
          <p:spPr>
            <a:xfrm>
              <a:off x="9434585" y="2361702"/>
              <a:ext cx="143455" cy="143240"/>
            </a:xfrm>
            <a:custGeom>
              <a:avLst/>
              <a:gdLst>
                <a:gd name="connsiteX0" fmla="*/ 143455 w 143455"/>
                <a:gd name="connsiteY0" fmla="*/ 72158 h 143240"/>
                <a:gd name="connsiteX1" fmla="*/ 70608 w 143455"/>
                <a:gd name="connsiteY1" fmla="*/ 143239 h 143240"/>
                <a:gd name="connsiteX2" fmla="*/ 1 w 143455"/>
                <a:gd name="connsiteY2" fmla="*/ 71124 h 143240"/>
                <a:gd name="connsiteX3" fmla="*/ 71641 w 143455"/>
                <a:gd name="connsiteY3" fmla="*/ 0 h 143240"/>
                <a:gd name="connsiteX4" fmla="*/ 143455 w 143455"/>
                <a:gd name="connsiteY4" fmla="*/ 72158 h 14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455" h="143240">
                  <a:moveTo>
                    <a:pt x="143455" y="72158"/>
                  </a:moveTo>
                  <a:cubicBezTo>
                    <a:pt x="143282" y="112111"/>
                    <a:pt x="111078" y="143497"/>
                    <a:pt x="70608" y="143239"/>
                  </a:cubicBezTo>
                  <a:cubicBezTo>
                    <a:pt x="31473" y="142980"/>
                    <a:pt x="-172" y="110690"/>
                    <a:pt x="1" y="71124"/>
                  </a:cubicBezTo>
                  <a:cubicBezTo>
                    <a:pt x="173" y="31817"/>
                    <a:pt x="32334" y="-86"/>
                    <a:pt x="71641" y="0"/>
                  </a:cubicBezTo>
                  <a:cubicBezTo>
                    <a:pt x="111767" y="43"/>
                    <a:pt x="143627" y="32075"/>
                    <a:pt x="143455" y="72158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3588EC-6473-46F5-9327-4456CF6504C4}"/>
                </a:ext>
              </a:extLst>
            </p:cNvPr>
            <p:cNvSpPr/>
            <p:nvPr/>
          </p:nvSpPr>
          <p:spPr>
            <a:xfrm>
              <a:off x="9837392" y="5706992"/>
              <a:ext cx="194216" cy="193697"/>
            </a:xfrm>
            <a:custGeom>
              <a:avLst/>
              <a:gdLst>
                <a:gd name="connsiteX0" fmla="*/ 97000 w 194216"/>
                <a:gd name="connsiteY0" fmla="*/ 0 h 193697"/>
                <a:gd name="connsiteX1" fmla="*/ 194215 w 194216"/>
                <a:gd name="connsiteY1" fmla="*/ 96569 h 193697"/>
                <a:gd name="connsiteX2" fmla="*/ 97603 w 194216"/>
                <a:gd name="connsiteY2" fmla="*/ 193697 h 193697"/>
                <a:gd name="connsiteX3" fmla="*/ 1 w 194216"/>
                <a:gd name="connsiteY3" fmla="*/ 97818 h 193697"/>
                <a:gd name="connsiteX4" fmla="*/ 97000 w 194216"/>
                <a:gd name="connsiteY4" fmla="*/ 0 h 1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16" h="193697">
                  <a:moveTo>
                    <a:pt x="97000" y="0"/>
                  </a:moveTo>
                  <a:cubicBezTo>
                    <a:pt x="150516" y="-129"/>
                    <a:pt x="193871" y="42882"/>
                    <a:pt x="194215" y="96569"/>
                  </a:cubicBezTo>
                  <a:cubicBezTo>
                    <a:pt x="194559" y="149826"/>
                    <a:pt x="151119" y="193525"/>
                    <a:pt x="97603" y="193697"/>
                  </a:cubicBezTo>
                  <a:cubicBezTo>
                    <a:pt x="43614" y="193870"/>
                    <a:pt x="303" y="151333"/>
                    <a:pt x="1" y="97818"/>
                  </a:cubicBezTo>
                  <a:cubicBezTo>
                    <a:pt x="-257" y="43269"/>
                    <a:pt x="42452" y="173"/>
                    <a:pt x="970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BD74FEF-F61B-42F6-A779-470BE8DB133C}"/>
                </a:ext>
              </a:extLst>
            </p:cNvPr>
            <p:cNvSpPr/>
            <p:nvPr/>
          </p:nvSpPr>
          <p:spPr>
            <a:xfrm>
              <a:off x="9299786" y="5708154"/>
              <a:ext cx="194473" cy="194516"/>
            </a:xfrm>
            <a:custGeom>
              <a:avLst/>
              <a:gdLst>
                <a:gd name="connsiteX0" fmla="*/ 96655 w 194473"/>
                <a:gd name="connsiteY0" fmla="*/ 194516 h 194516"/>
                <a:gd name="connsiteX1" fmla="*/ 0 w 194473"/>
                <a:gd name="connsiteY1" fmla="*/ 97172 h 194516"/>
                <a:gd name="connsiteX2" fmla="*/ 97086 w 194473"/>
                <a:gd name="connsiteY2" fmla="*/ 1 h 194516"/>
                <a:gd name="connsiteX3" fmla="*/ 194472 w 194473"/>
                <a:gd name="connsiteY3" fmla="*/ 96957 h 194516"/>
                <a:gd name="connsiteX4" fmla="*/ 96655 w 194473"/>
                <a:gd name="connsiteY4" fmla="*/ 194516 h 19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473" h="194516">
                  <a:moveTo>
                    <a:pt x="96655" y="194516"/>
                  </a:moveTo>
                  <a:cubicBezTo>
                    <a:pt x="43355" y="194344"/>
                    <a:pt x="-129" y="150558"/>
                    <a:pt x="0" y="97172"/>
                  </a:cubicBezTo>
                  <a:cubicBezTo>
                    <a:pt x="129" y="44001"/>
                    <a:pt x="43829" y="259"/>
                    <a:pt x="97086" y="1"/>
                  </a:cubicBezTo>
                  <a:cubicBezTo>
                    <a:pt x="149869" y="-214"/>
                    <a:pt x="194257" y="43915"/>
                    <a:pt x="194472" y="96957"/>
                  </a:cubicBezTo>
                  <a:cubicBezTo>
                    <a:pt x="194731" y="150688"/>
                    <a:pt x="150601" y="194645"/>
                    <a:pt x="96655" y="19451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AB21C6-94E4-472B-9079-009C7DB9D136}"/>
                </a:ext>
              </a:extLst>
            </p:cNvPr>
            <p:cNvSpPr/>
            <p:nvPr/>
          </p:nvSpPr>
          <p:spPr>
            <a:xfrm>
              <a:off x="9320909" y="3363921"/>
              <a:ext cx="681551" cy="394648"/>
            </a:xfrm>
            <a:custGeom>
              <a:avLst/>
              <a:gdLst>
                <a:gd name="connsiteX0" fmla="*/ 66405 w 681551"/>
                <a:gd name="connsiteY0" fmla="*/ 394606 h 394648"/>
                <a:gd name="connsiteX1" fmla="*/ 275 w 681551"/>
                <a:gd name="connsiteY1" fmla="*/ 329466 h 394648"/>
                <a:gd name="connsiteX2" fmla="*/ 275 w 681551"/>
                <a:gd name="connsiteY2" fmla="*/ 65592 h 394648"/>
                <a:gd name="connsiteX3" fmla="*/ 66362 w 681551"/>
                <a:gd name="connsiteY3" fmla="*/ 65 h 394648"/>
                <a:gd name="connsiteX4" fmla="*/ 615077 w 681551"/>
                <a:gd name="connsiteY4" fmla="*/ 65 h 394648"/>
                <a:gd name="connsiteX5" fmla="*/ 681551 w 681551"/>
                <a:gd name="connsiteY5" fmla="*/ 67443 h 394648"/>
                <a:gd name="connsiteX6" fmla="*/ 681551 w 681551"/>
                <a:gd name="connsiteY6" fmla="*/ 330069 h 394648"/>
                <a:gd name="connsiteX7" fmla="*/ 617574 w 681551"/>
                <a:gd name="connsiteY7" fmla="*/ 394563 h 394648"/>
                <a:gd name="connsiteX8" fmla="*/ 66405 w 681551"/>
                <a:gd name="connsiteY8" fmla="*/ 394606 h 39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1551" h="394648">
                  <a:moveTo>
                    <a:pt x="66405" y="394606"/>
                  </a:moveTo>
                  <a:cubicBezTo>
                    <a:pt x="26451" y="394606"/>
                    <a:pt x="447" y="369506"/>
                    <a:pt x="275" y="329466"/>
                  </a:cubicBezTo>
                  <a:cubicBezTo>
                    <a:pt x="-70" y="241508"/>
                    <a:pt x="-113" y="153550"/>
                    <a:pt x="275" y="65592"/>
                  </a:cubicBezTo>
                  <a:cubicBezTo>
                    <a:pt x="447" y="25681"/>
                    <a:pt x="26623" y="108"/>
                    <a:pt x="66362" y="65"/>
                  </a:cubicBezTo>
                  <a:cubicBezTo>
                    <a:pt x="249252" y="-22"/>
                    <a:pt x="432143" y="-22"/>
                    <a:pt x="615077" y="65"/>
                  </a:cubicBezTo>
                  <a:cubicBezTo>
                    <a:pt x="656322" y="65"/>
                    <a:pt x="681551" y="25940"/>
                    <a:pt x="681551" y="67443"/>
                  </a:cubicBezTo>
                  <a:cubicBezTo>
                    <a:pt x="681551" y="154971"/>
                    <a:pt x="681551" y="242498"/>
                    <a:pt x="681551" y="330069"/>
                  </a:cubicBezTo>
                  <a:cubicBezTo>
                    <a:pt x="681551" y="368343"/>
                    <a:pt x="655676" y="394520"/>
                    <a:pt x="617574" y="394563"/>
                  </a:cubicBezTo>
                  <a:cubicBezTo>
                    <a:pt x="525526" y="394692"/>
                    <a:pt x="158065" y="394649"/>
                    <a:pt x="66405" y="39460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AF9177B-AB6E-47AF-9C49-DCD887ED2F28}"/>
                </a:ext>
              </a:extLst>
            </p:cNvPr>
            <p:cNvSpPr/>
            <p:nvPr/>
          </p:nvSpPr>
          <p:spPr>
            <a:xfrm>
              <a:off x="9239285" y="3838132"/>
              <a:ext cx="851037" cy="43139"/>
            </a:xfrm>
            <a:custGeom>
              <a:avLst/>
              <a:gdLst>
                <a:gd name="connsiteX0" fmla="*/ 13142 w 851037"/>
                <a:gd name="connsiteY0" fmla="*/ 43139 h 43139"/>
                <a:gd name="connsiteX1" fmla="*/ 10 w 851037"/>
                <a:gd name="connsiteY1" fmla="*/ 30223 h 43139"/>
                <a:gd name="connsiteX2" fmla="*/ 29674 w 851037"/>
                <a:gd name="connsiteY2" fmla="*/ 301 h 43139"/>
                <a:gd name="connsiteX3" fmla="*/ 835935 w 851037"/>
                <a:gd name="connsiteY3" fmla="*/ 0 h 43139"/>
                <a:gd name="connsiteX4" fmla="*/ 851004 w 851037"/>
                <a:gd name="connsiteY4" fmla="*/ 14896 h 43139"/>
                <a:gd name="connsiteX5" fmla="*/ 823148 w 851037"/>
                <a:gd name="connsiteY5" fmla="*/ 42924 h 43139"/>
                <a:gd name="connsiteX6" fmla="*/ 13142 w 851037"/>
                <a:gd name="connsiteY6" fmla="*/ 43139 h 4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1037" h="43139">
                  <a:moveTo>
                    <a:pt x="13142" y="43139"/>
                  </a:moveTo>
                  <a:cubicBezTo>
                    <a:pt x="2852" y="43183"/>
                    <a:pt x="-205" y="40728"/>
                    <a:pt x="10" y="30223"/>
                  </a:cubicBezTo>
                  <a:cubicBezTo>
                    <a:pt x="656" y="301"/>
                    <a:pt x="183" y="301"/>
                    <a:pt x="29674" y="301"/>
                  </a:cubicBezTo>
                  <a:cubicBezTo>
                    <a:pt x="298414" y="301"/>
                    <a:pt x="567196" y="387"/>
                    <a:pt x="835935" y="0"/>
                  </a:cubicBezTo>
                  <a:cubicBezTo>
                    <a:pt x="847861" y="0"/>
                    <a:pt x="851434" y="2626"/>
                    <a:pt x="851004" y="14896"/>
                  </a:cubicBezTo>
                  <a:cubicBezTo>
                    <a:pt x="850014" y="42881"/>
                    <a:pt x="850702" y="42924"/>
                    <a:pt x="823148" y="42924"/>
                  </a:cubicBezTo>
                  <a:cubicBezTo>
                    <a:pt x="690630" y="42881"/>
                    <a:pt x="150654" y="42795"/>
                    <a:pt x="13142" y="431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0A2D55-F061-433E-99DD-813F2B5B40F6}"/>
                </a:ext>
              </a:extLst>
            </p:cNvPr>
            <p:cNvSpPr/>
            <p:nvPr/>
          </p:nvSpPr>
          <p:spPr>
            <a:xfrm>
              <a:off x="9274941" y="3944302"/>
              <a:ext cx="779467" cy="128827"/>
            </a:xfrm>
            <a:custGeom>
              <a:avLst/>
              <a:gdLst>
                <a:gd name="connsiteX0" fmla="*/ 717359 w 779467"/>
                <a:gd name="connsiteY0" fmla="*/ 172 h 128827"/>
                <a:gd name="connsiteX1" fmla="*/ 779442 w 779467"/>
                <a:gd name="connsiteY1" fmla="*/ 65613 h 128827"/>
                <a:gd name="connsiteX2" fmla="*/ 713570 w 779467"/>
                <a:gd name="connsiteY2" fmla="*/ 128729 h 128827"/>
                <a:gd name="connsiteX3" fmla="*/ 651013 w 779467"/>
                <a:gd name="connsiteY3" fmla="*/ 62470 h 128827"/>
                <a:gd name="connsiteX4" fmla="*/ 717359 w 779467"/>
                <a:gd name="connsiteY4" fmla="*/ 172 h 128827"/>
                <a:gd name="connsiteX5" fmla="*/ 389980 w 779467"/>
                <a:gd name="connsiteY5" fmla="*/ 129 h 128827"/>
                <a:gd name="connsiteX6" fmla="*/ 454862 w 779467"/>
                <a:gd name="connsiteY6" fmla="*/ 64063 h 128827"/>
                <a:gd name="connsiteX7" fmla="*/ 390626 w 779467"/>
                <a:gd name="connsiteY7" fmla="*/ 128816 h 128827"/>
                <a:gd name="connsiteX8" fmla="*/ 326907 w 779467"/>
                <a:gd name="connsiteY8" fmla="*/ 64063 h 128827"/>
                <a:gd name="connsiteX9" fmla="*/ 389980 w 779467"/>
                <a:gd name="connsiteY9" fmla="*/ 129 h 128827"/>
                <a:gd name="connsiteX10" fmla="*/ 225689 w 779467"/>
                <a:gd name="connsiteY10" fmla="*/ 43 h 128827"/>
                <a:gd name="connsiteX11" fmla="*/ 289839 w 779467"/>
                <a:gd name="connsiteY11" fmla="*/ 63417 h 128827"/>
                <a:gd name="connsiteX12" fmla="*/ 226335 w 779467"/>
                <a:gd name="connsiteY12" fmla="*/ 128816 h 128827"/>
                <a:gd name="connsiteX13" fmla="*/ 161712 w 779467"/>
                <a:gd name="connsiteY13" fmla="*/ 64666 h 128827"/>
                <a:gd name="connsiteX14" fmla="*/ 225689 w 779467"/>
                <a:gd name="connsiteY14" fmla="*/ 43 h 128827"/>
                <a:gd name="connsiteX15" fmla="*/ 64023 w 779467"/>
                <a:gd name="connsiteY15" fmla="*/ 42 h 128827"/>
                <a:gd name="connsiteX16" fmla="*/ 128087 w 779467"/>
                <a:gd name="connsiteY16" fmla="*/ 64493 h 128827"/>
                <a:gd name="connsiteX17" fmla="*/ 63765 w 779467"/>
                <a:gd name="connsiteY17" fmla="*/ 128815 h 128827"/>
                <a:gd name="connsiteX18" fmla="*/ 3 w 779467"/>
                <a:gd name="connsiteY18" fmla="*/ 63589 h 128827"/>
                <a:gd name="connsiteX19" fmla="*/ 64023 w 779467"/>
                <a:gd name="connsiteY19" fmla="*/ 42 h 128827"/>
                <a:gd name="connsiteX20" fmla="*/ 553670 w 779467"/>
                <a:gd name="connsiteY20" fmla="*/ 0 h 128827"/>
                <a:gd name="connsiteX21" fmla="*/ 617647 w 779467"/>
                <a:gd name="connsiteY21" fmla="*/ 64623 h 128827"/>
                <a:gd name="connsiteX22" fmla="*/ 553153 w 779467"/>
                <a:gd name="connsiteY22" fmla="*/ 128816 h 128827"/>
                <a:gd name="connsiteX23" fmla="*/ 489692 w 779467"/>
                <a:gd name="connsiteY23" fmla="*/ 64709 h 128827"/>
                <a:gd name="connsiteX24" fmla="*/ 553670 w 779467"/>
                <a:gd name="connsiteY24" fmla="*/ 0 h 1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467" h="128827">
                  <a:moveTo>
                    <a:pt x="717359" y="172"/>
                  </a:moveTo>
                  <a:cubicBezTo>
                    <a:pt x="752792" y="1937"/>
                    <a:pt x="780432" y="31127"/>
                    <a:pt x="779442" y="65613"/>
                  </a:cubicBezTo>
                  <a:cubicBezTo>
                    <a:pt x="778408" y="101089"/>
                    <a:pt x="748056" y="130150"/>
                    <a:pt x="713570" y="128729"/>
                  </a:cubicBezTo>
                  <a:cubicBezTo>
                    <a:pt x="677793" y="127309"/>
                    <a:pt x="649636" y="97473"/>
                    <a:pt x="651013" y="62470"/>
                  </a:cubicBezTo>
                  <a:cubicBezTo>
                    <a:pt x="652434" y="26607"/>
                    <a:pt x="682442" y="-1550"/>
                    <a:pt x="717359" y="172"/>
                  </a:cubicBezTo>
                  <a:close/>
                  <a:moveTo>
                    <a:pt x="389980" y="129"/>
                  </a:moveTo>
                  <a:cubicBezTo>
                    <a:pt x="425284" y="-215"/>
                    <a:pt x="454690" y="28803"/>
                    <a:pt x="454862" y="64063"/>
                  </a:cubicBezTo>
                  <a:cubicBezTo>
                    <a:pt x="454991" y="99195"/>
                    <a:pt x="425801" y="128643"/>
                    <a:pt x="390626" y="128816"/>
                  </a:cubicBezTo>
                  <a:cubicBezTo>
                    <a:pt x="355322" y="128988"/>
                    <a:pt x="326821" y="100013"/>
                    <a:pt x="326907" y="64063"/>
                  </a:cubicBezTo>
                  <a:cubicBezTo>
                    <a:pt x="326993" y="28587"/>
                    <a:pt x="354763" y="430"/>
                    <a:pt x="389980" y="129"/>
                  </a:cubicBezTo>
                  <a:close/>
                  <a:moveTo>
                    <a:pt x="225689" y="43"/>
                  </a:moveTo>
                  <a:cubicBezTo>
                    <a:pt x="260563" y="86"/>
                    <a:pt x="289408" y="28587"/>
                    <a:pt x="289839" y="63417"/>
                  </a:cubicBezTo>
                  <a:cubicBezTo>
                    <a:pt x="290270" y="98764"/>
                    <a:pt x="261811" y="128084"/>
                    <a:pt x="226335" y="128816"/>
                  </a:cubicBezTo>
                  <a:cubicBezTo>
                    <a:pt x="191462" y="129505"/>
                    <a:pt x="161884" y="100142"/>
                    <a:pt x="161712" y="64666"/>
                  </a:cubicBezTo>
                  <a:cubicBezTo>
                    <a:pt x="161497" y="29061"/>
                    <a:pt x="190300" y="0"/>
                    <a:pt x="225689" y="43"/>
                  </a:cubicBezTo>
                  <a:close/>
                  <a:moveTo>
                    <a:pt x="64023" y="42"/>
                  </a:moveTo>
                  <a:cubicBezTo>
                    <a:pt x="99370" y="-259"/>
                    <a:pt x="128173" y="28673"/>
                    <a:pt x="128087" y="64493"/>
                  </a:cubicBezTo>
                  <a:cubicBezTo>
                    <a:pt x="128001" y="100270"/>
                    <a:pt x="98983" y="129288"/>
                    <a:pt x="63765" y="128815"/>
                  </a:cubicBezTo>
                  <a:cubicBezTo>
                    <a:pt x="28504" y="128384"/>
                    <a:pt x="-385" y="98807"/>
                    <a:pt x="3" y="63589"/>
                  </a:cubicBezTo>
                  <a:cubicBezTo>
                    <a:pt x="390" y="28802"/>
                    <a:pt x="29064" y="387"/>
                    <a:pt x="64023" y="42"/>
                  </a:cubicBezTo>
                  <a:close/>
                  <a:moveTo>
                    <a:pt x="553670" y="0"/>
                  </a:moveTo>
                  <a:cubicBezTo>
                    <a:pt x="589060" y="0"/>
                    <a:pt x="617733" y="28975"/>
                    <a:pt x="617647" y="64623"/>
                  </a:cubicBezTo>
                  <a:cubicBezTo>
                    <a:pt x="617561" y="100013"/>
                    <a:pt x="588026" y="129418"/>
                    <a:pt x="553153" y="128816"/>
                  </a:cubicBezTo>
                  <a:cubicBezTo>
                    <a:pt x="518194" y="128256"/>
                    <a:pt x="489865" y="99582"/>
                    <a:pt x="489692" y="64709"/>
                  </a:cubicBezTo>
                  <a:cubicBezTo>
                    <a:pt x="489563" y="29190"/>
                    <a:pt x="518409" y="0"/>
                    <a:pt x="55367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4CCD57E-4F25-479B-8DF4-8FB1EB95B31F}"/>
                </a:ext>
              </a:extLst>
            </p:cNvPr>
            <p:cNvSpPr/>
            <p:nvPr/>
          </p:nvSpPr>
          <p:spPr>
            <a:xfrm>
              <a:off x="9516301" y="4738981"/>
              <a:ext cx="134283" cy="344"/>
            </a:xfrm>
            <a:custGeom>
              <a:avLst/>
              <a:gdLst>
                <a:gd name="connsiteX0" fmla="*/ 0 w 134283"/>
                <a:gd name="connsiteY0" fmla="*/ 344 h 344"/>
                <a:gd name="connsiteX1" fmla="*/ 134283 w 134283"/>
                <a:gd name="connsiteY1" fmla="*/ 344 h 344"/>
                <a:gd name="connsiteX2" fmla="*/ 5382 w 134283"/>
                <a:gd name="connsiteY2" fmla="*/ 0 h 344"/>
                <a:gd name="connsiteX3" fmla="*/ 0 w 134283"/>
                <a:gd name="connsiteY3" fmla="*/ 344 h 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283" h="344">
                  <a:moveTo>
                    <a:pt x="0" y="344"/>
                  </a:moveTo>
                  <a:lnTo>
                    <a:pt x="134283" y="344"/>
                  </a:lnTo>
                  <a:cubicBezTo>
                    <a:pt x="91316" y="301"/>
                    <a:pt x="48349" y="215"/>
                    <a:pt x="5382" y="0"/>
                  </a:cubicBezTo>
                  <a:cubicBezTo>
                    <a:pt x="3315" y="0"/>
                    <a:pt x="1593" y="129"/>
                    <a:pt x="0" y="344"/>
                  </a:cubicBezTo>
                  <a:close/>
                </a:path>
              </a:pathLst>
            </a:custGeom>
            <a:noFill/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1A307E0-AFC0-4C26-8589-7EF5FB47D614}"/>
              </a:ext>
            </a:extLst>
          </p:cNvPr>
          <p:cNvSpPr txBox="1"/>
          <p:nvPr/>
        </p:nvSpPr>
        <p:spPr>
          <a:xfrm>
            <a:off x="394284" y="1618558"/>
            <a:ext cx="2665744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000" dirty="0">
                <a:solidFill>
                  <a:schemeClr val="accent4"/>
                </a:solidFill>
                <a:cs typeface="Arial" pitchFamily="34" charset="0"/>
              </a:rPr>
              <a:t>ANALYSE PREDICTIVE</a:t>
            </a:r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pPr algn="r"/>
            <a:r>
              <a:rPr lang="fr-F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Développer un modelé d’analyse financière prédictive</a:t>
            </a:r>
          </a:p>
          <a:p>
            <a:pPr algn="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8233FA-DB88-4A74-91C0-18CB11409AB4}"/>
              </a:ext>
            </a:extLst>
          </p:cNvPr>
          <p:cNvSpPr txBox="1"/>
          <p:nvPr/>
        </p:nvSpPr>
        <p:spPr>
          <a:xfrm>
            <a:off x="3767553" y="1630107"/>
            <a:ext cx="224132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4"/>
                </a:solidFill>
                <a:cs typeface="Arial" pitchFamily="34" charset="0"/>
              </a:rPr>
              <a:t>CHATBOT</a:t>
            </a:r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fr-F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Développer un Chatbot pour interroger les états financiers</a:t>
            </a:r>
          </a:p>
          <a:p>
            <a:endParaRPr lang="en-GB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23AD5E-02EB-4F89-8A92-51E45CF6D549}"/>
              </a:ext>
            </a:extLst>
          </p:cNvPr>
          <p:cNvSpPr txBox="1"/>
          <p:nvPr/>
        </p:nvSpPr>
        <p:spPr>
          <a:xfrm>
            <a:off x="1761688" y="4102254"/>
            <a:ext cx="327170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000" dirty="0">
                <a:solidFill>
                  <a:schemeClr val="accent4"/>
                </a:solidFill>
                <a:cs typeface="Arial" pitchFamily="34" charset="0"/>
              </a:rPr>
              <a:t>INTERFACE GRAPHIQUE</a:t>
            </a:r>
            <a:endParaRPr lang="en-GB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fr-F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Une interface graphique conviviale pour interagir avec les modelés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0178F4C-AC7F-4053-A8B4-FAA9D3774142}"/>
              </a:ext>
            </a:extLst>
          </p:cNvPr>
          <p:cNvSpPr/>
          <p:nvPr/>
        </p:nvSpPr>
        <p:spPr>
          <a:xfrm>
            <a:off x="5667663" y="1700197"/>
            <a:ext cx="624554" cy="756683"/>
          </a:xfrm>
          <a:custGeom>
            <a:avLst/>
            <a:gdLst>
              <a:gd name="connsiteX0" fmla="*/ 976031 w 1359549"/>
              <a:gd name="connsiteY0" fmla="*/ 1662296 h 2042077"/>
              <a:gd name="connsiteX1" fmla="*/ 386634 w 1359549"/>
              <a:gd name="connsiteY1" fmla="*/ 1662539 h 2042077"/>
              <a:gd name="connsiteX2" fmla="*/ 337396 w 1359549"/>
              <a:gd name="connsiteY2" fmla="*/ 1703685 h 2042077"/>
              <a:gd name="connsiteX3" fmla="*/ 386829 w 1359549"/>
              <a:gd name="connsiteY3" fmla="*/ 1745172 h 2042077"/>
              <a:gd name="connsiteX4" fmla="*/ 968913 w 1359549"/>
              <a:gd name="connsiteY4" fmla="*/ 1745416 h 2042077"/>
              <a:gd name="connsiteX5" fmla="*/ 1015422 w 1359549"/>
              <a:gd name="connsiteY5" fmla="*/ 1725233 h 2042077"/>
              <a:gd name="connsiteX6" fmla="*/ 1016641 w 1359549"/>
              <a:gd name="connsiteY6" fmla="*/ 1683697 h 2042077"/>
              <a:gd name="connsiteX7" fmla="*/ 976031 w 1359549"/>
              <a:gd name="connsiteY7" fmla="*/ 1662296 h 2042077"/>
              <a:gd name="connsiteX8" fmla="*/ 426853 w 1359549"/>
              <a:gd name="connsiteY8" fmla="*/ 1191022 h 2042077"/>
              <a:gd name="connsiteX9" fmla="*/ 396822 w 1359549"/>
              <a:gd name="connsiteY9" fmla="*/ 1221783 h 2042077"/>
              <a:gd name="connsiteX10" fmla="*/ 396822 w 1359549"/>
              <a:gd name="connsiteY10" fmla="*/ 1442625 h 2042077"/>
              <a:gd name="connsiteX11" fmla="*/ 426268 w 1359549"/>
              <a:gd name="connsiteY11" fmla="*/ 1471534 h 2042077"/>
              <a:gd name="connsiteX12" fmla="*/ 533179 w 1359549"/>
              <a:gd name="connsiteY12" fmla="*/ 1471534 h 2042077"/>
              <a:gd name="connsiteX13" fmla="*/ 563794 w 1359549"/>
              <a:gd name="connsiteY13" fmla="*/ 1440675 h 2042077"/>
              <a:gd name="connsiteX14" fmla="*/ 563794 w 1359549"/>
              <a:gd name="connsiteY14" fmla="*/ 1222271 h 2042077"/>
              <a:gd name="connsiteX15" fmla="*/ 533764 w 1359549"/>
              <a:gd name="connsiteY15" fmla="*/ 1191071 h 2042077"/>
              <a:gd name="connsiteX16" fmla="*/ 426853 w 1359549"/>
              <a:gd name="connsiteY16" fmla="*/ 1191022 h 2042077"/>
              <a:gd name="connsiteX17" fmla="*/ 827341 w 1359549"/>
              <a:gd name="connsiteY17" fmla="*/ 1190972 h 2042077"/>
              <a:gd name="connsiteX18" fmla="*/ 795506 w 1359549"/>
              <a:gd name="connsiteY18" fmla="*/ 1222807 h 2042077"/>
              <a:gd name="connsiteX19" fmla="*/ 795506 w 1359549"/>
              <a:gd name="connsiteY19" fmla="*/ 1441308 h 2042077"/>
              <a:gd name="connsiteX20" fmla="*/ 824026 w 1359549"/>
              <a:gd name="connsiteY20" fmla="*/ 1471534 h 2042077"/>
              <a:gd name="connsiteX21" fmla="*/ 935860 w 1359549"/>
              <a:gd name="connsiteY21" fmla="*/ 1471436 h 2042077"/>
              <a:gd name="connsiteX22" fmla="*/ 962868 w 1359549"/>
              <a:gd name="connsiteY22" fmla="*/ 1444574 h 2042077"/>
              <a:gd name="connsiteX23" fmla="*/ 962868 w 1359549"/>
              <a:gd name="connsiteY23" fmla="*/ 1218809 h 2042077"/>
              <a:gd name="connsiteX24" fmla="*/ 934300 w 1359549"/>
              <a:gd name="connsiteY24" fmla="*/ 1191118 h 2042077"/>
              <a:gd name="connsiteX25" fmla="*/ 827341 w 1359549"/>
              <a:gd name="connsiteY25" fmla="*/ 1190972 h 2042077"/>
              <a:gd name="connsiteX26" fmla="*/ 100824 w 1359549"/>
              <a:gd name="connsiteY26" fmla="*/ 1063343 h 2042077"/>
              <a:gd name="connsiteX27" fmla="*/ 101409 w 1359549"/>
              <a:gd name="connsiteY27" fmla="*/ 1516288 h 2042077"/>
              <a:gd name="connsiteX28" fmla="*/ 71233 w 1359549"/>
              <a:gd name="connsiteY28" fmla="*/ 1546610 h 2042077"/>
              <a:gd name="connsiteX29" fmla="*/ 740 w 1359549"/>
              <a:gd name="connsiteY29" fmla="*/ 1457152 h 2042077"/>
              <a:gd name="connsiteX30" fmla="*/ 545 w 1359549"/>
              <a:gd name="connsiteY30" fmla="*/ 1155775 h 2042077"/>
              <a:gd name="connsiteX31" fmla="*/ 100824 w 1359549"/>
              <a:gd name="connsiteY31" fmla="*/ 1063343 h 2042077"/>
              <a:gd name="connsiteX32" fmla="*/ 1257596 w 1359549"/>
              <a:gd name="connsiteY32" fmla="*/ 1063050 h 2042077"/>
              <a:gd name="connsiteX33" fmla="*/ 1359486 w 1359549"/>
              <a:gd name="connsiteY33" fmla="*/ 1173763 h 2042077"/>
              <a:gd name="connsiteX34" fmla="*/ 1359388 w 1359549"/>
              <a:gd name="connsiteY34" fmla="*/ 1456031 h 2042077"/>
              <a:gd name="connsiteX35" fmla="*/ 1287432 w 1359549"/>
              <a:gd name="connsiteY35" fmla="*/ 1546853 h 2042077"/>
              <a:gd name="connsiteX36" fmla="*/ 1257158 w 1359549"/>
              <a:gd name="connsiteY36" fmla="*/ 1516384 h 2042077"/>
              <a:gd name="connsiteX37" fmla="*/ 1257596 w 1359549"/>
              <a:gd name="connsiteY37" fmla="*/ 1063050 h 2042077"/>
              <a:gd name="connsiteX38" fmla="*/ 314335 w 1359549"/>
              <a:gd name="connsiteY38" fmla="*/ 1037213 h 2042077"/>
              <a:gd name="connsiteX39" fmla="*/ 1045207 w 1359549"/>
              <a:gd name="connsiteY39" fmla="*/ 1037262 h 2042077"/>
              <a:gd name="connsiteX40" fmla="*/ 1120186 w 1359549"/>
              <a:gd name="connsiteY40" fmla="*/ 1113069 h 2042077"/>
              <a:gd name="connsiteX41" fmla="*/ 1120186 w 1359549"/>
              <a:gd name="connsiteY41" fmla="*/ 1842821 h 2042077"/>
              <a:gd name="connsiteX42" fmla="*/ 1044622 w 1359549"/>
              <a:gd name="connsiteY42" fmla="*/ 1916971 h 2042077"/>
              <a:gd name="connsiteX43" fmla="*/ 313750 w 1359549"/>
              <a:gd name="connsiteY43" fmla="*/ 1916922 h 2042077"/>
              <a:gd name="connsiteX44" fmla="*/ 238528 w 1359549"/>
              <a:gd name="connsiteY44" fmla="*/ 1842187 h 2042077"/>
              <a:gd name="connsiteX45" fmla="*/ 238528 w 1359549"/>
              <a:gd name="connsiteY45" fmla="*/ 1112436 h 2042077"/>
              <a:gd name="connsiteX46" fmla="*/ 314335 w 1359549"/>
              <a:gd name="connsiteY46" fmla="*/ 1037213 h 2042077"/>
              <a:gd name="connsiteX47" fmla="*/ 561404 w 1359549"/>
              <a:gd name="connsiteY47" fmla="*/ 1015487 h 2042077"/>
              <a:gd name="connsiteX48" fmla="*/ 295226 w 1359549"/>
              <a:gd name="connsiteY48" fmla="*/ 1015519 h 2042077"/>
              <a:gd name="connsiteX49" fmla="*/ 217420 w 1359549"/>
              <a:gd name="connsiteY49" fmla="*/ 1082990 h 2042077"/>
              <a:gd name="connsiteX50" fmla="*/ 217371 w 1359549"/>
              <a:gd name="connsiteY50" fmla="*/ 1868415 h 2042077"/>
              <a:gd name="connsiteX51" fmla="*/ 299028 w 1359549"/>
              <a:gd name="connsiteY51" fmla="*/ 1940371 h 2042077"/>
              <a:gd name="connsiteX52" fmla="*/ 1059297 w 1359549"/>
              <a:gd name="connsiteY52" fmla="*/ 1940371 h 2042077"/>
              <a:gd name="connsiteX53" fmla="*/ 1143880 w 1359549"/>
              <a:gd name="connsiteY53" fmla="*/ 1857739 h 2042077"/>
              <a:gd name="connsiteX54" fmla="*/ 1143880 w 1359549"/>
              <a:gd name="connsiteY54" fmla="*/ 1093764 h 2042077"/>
              <a:gd name="connsiteX55" fmla="*/ 1065196 w 1359549"/>
              <a:gd name="connsiteY55" fmla="*/ 1015568 h 2042077"/>
              <a:gd name="connsiteX56" fmla="*/ 561404 w 1359549"/>
              <a:gd name="connsiteY56" fmla="*/ 1015487 h 2042077"/>
              <a:gd name="connsiteX57" fmla="*/ 224049 w 1359549"/>
              <a:gd name="connsiteY57" fmla="*/ 913726 h 2042077"/>
              <a:gd name="connsiteX58" fmla="*/ 1136371 w 1359549"/>
              <a:gd name="connsiteY58" fmla="*/ 913775 h 2042077"/>
              <a:gd name="connsiteX59" fmla="*/ 1229973 w 1359549"/>
              <a:gd name="connsiteY59" fmla="*/ 1010984 h 2042077"/>
              <a:gd name="connsiteX60" fmla="*/ 1229973 w 1359549"/>
              <a:gd name="connsiteY60" fmla="*/ 1946903 h 2042077"/>
              <a:gd name="connsiteX61" fmla="*/ 1135640 w 1359549"/>
              <a:gd name="connsiteY61" fmla="*/ 2041967 h 2042077"/>
              <a:gd name="connsiteX62" fmla="*/ 223317 w 1359549"/>
              <a:gd name="connsiteY62" fmla="*/ 2041967 h 2042077"/>
              <a:gd name="connsiteX63" fmla="*/ 129423 w 1359549"/>
              <a:gd name="connsiteY63" fmla="*/ 1946123 h 2042077"/>
              <a:gd name="connsiteX64" fmla="*/ 129423 w 1359549"/>
              <a:gd name="connsiteY64" fmla="*/ 1010204 h 2042077"/>
              <a:gd name="connsiteX65" fmla="*/ 224049 w 1359549"/>
              <a:gd name="connsiteY65" fmla="*/ 913726 h 2042077"/>
              <a:gd name="connsiteX66" fmla="*/ 682746 w 1359549"/>
              <a:gd name="connsiteY66" fmla="*/ 412733 h 2042077"/>
              <a:gd name="connsiteX67" fmla="*/ 724330 w 1359549"/>
              <a:gd name="connsiteY67" fmla="*/ 451149 h 2042077"/>
              <a:gd name="connsiteX68" fmla="*/ 703221 w 1359549"/>
              <a:gd name="connsiteY68" fmla="*/ 501898 h 2042077"/>
              <a:gd name="connsiteX69" fmla="*/ 691862 w 1359549"/>
              <a:gd name="connsiteY69" fmla="*/ 523495 h 2042077"/>
              <a:gd name="connsiteX70" fmla="*/ 691765 w 1359549"/>
              <a:gd name="connsiteY70" fmla="*/ 720351 h 2042077"/>
              <a:gd name="connsiteX71" fmla="*/ 709412 w 1359549"/>
              <a:gd name="connsiteY71" fmla="*/ 737950 h 2042077"/>
              <a:gd name="connsiteX72" fmla="*/ 845719 w 1359549"/>
              <a:gd name="connsiteY72" fmla="*/ 737706 h 2042077"/>
              <a:gd name="connsiteX73" fmla="*/ 903538 w 1359549"/>
              <a:gd name="connsiteY73" fmla="*/ 781972 h 2042077"/>
              <a:gd name="connsiteX74" fmla="*/ 916945 w 1359549"/>
              <a:gd name="connsiteY74" fmla="*/ 797280 h 2042077"/>
              <a:gd name="connsiteX75" fmla="*/ 984513 w 1359549"/>
              <a:gd name="connsiteY75" fmla="*/ 883568 h 2042077"/>
              <a:gd name="connsiteX76" fmla="*/ 374251 w 1359549"/>
              <a:gd name="connsiteY76" fmla="*/ 883617 h 2042077"/>
              <a:gd name="connsiteX77" fmla="*/ 442112 w 1359549"/>
              <a:gd name="connsiteY77" fmla="*/ 797133 h 2042077"/>
              <a:gd name="connsiteX78" fmla="*/ 456347 w 1359549"/>
              <a:gd name="connsiteY78" fmla="*/ 782411 h 2042077"/>
              <a:gd name="connsiteX79" fmla="*/ 513190 w 1359549"/>
              <a:gd name="connsiteY79" fmla="*/ 737706 h 2042077"/>
              <a:gd name="connsiteX80" fmla="*/ 642185 w 1359549"/>
              <a:gd name="connsiteY80" fmla="*/ 738096 h 2042077"/>
              <a:gd name="connsiteX81" fmla="*/ 662953 w 1359549"/>
              <a:gd name="connsiteY81" fmla="*/ 716402 h 2042077"/>
              <a:gd name="connsiteX82" fmla="*/ 662758 w 1359549"/>
              <a:gd name="connsiteY82" fmla="*/ 531685 h 2042077"/>
              <a:gd name="connsiteX83" fmla="*/ 648571 w 1359549"/>
              <a:gd name="connsiteY83" fmla="*/ 496292 h 2042077"/>
              <a:gd name="connsiteX84" fmla="*/ 639845 w 1359549"/>
              <a:gd name="connsiteY84" fmla="*/ 438669 h 2042077"/>
              <a:gd name="connsiteX85" fmla="*/ 682746 w 1359549"/>
              <a:gd name="connsiteY85" fmla="*/ 412733 h 2042077"/>
              <a:gd name="connsiteX86" fmla="*/ 776689 w 1359549"/>
              <a:gd name="connsiteY86" fmla="*/ 290213 h 2042077"/>
              <a:gd name="connsiteX87" fmla="*/ 796919 w 1359549"/>
              <a:gd name="connsiteY87" fmla="*/ 296639 h 2042077"/>
              <a:gd name="connsiteX88" fmla="*/ 935030 w 1359549"/>
              <a:gd name="connsiteY88" fmla="*/ 519577 h 2042077"/>
              <a:gd name="connsiteX89" fmla="*/ 912995 w 1359549"/>
              <a:gd name="connsiteY89" fmla="*/ 613373 h 2042077"/>
              <a:gd name="connsiteX90" fmla="*/ 850155 w 1359549"/>
              <a:gd name="connsiteY90" fmla="*/ 637943 h 2042077"/>
              <a:gd name="connsiteX91" fmla="*/ 829095 w 1359549"/>
              <a:gd name="connsiteY91" fmla="*/ 576663 h 2042077"/>
              <a:gd name="connsiteX92" fmla="*/ 754360 w 1359549"/>
              <a:gd name="connsiteY92" fmla="*/ 377663 h 2042077"/>
              <a:gd name="connsiteX93" fmla="*/ 730228 w 1359549"/>
              <a:gd name="connsiteY93" fmla="*/ 315359 h 2042077"/>
              <a:gd name="connsiteX94" fmla="*/ 776689 w 1359549"/>
              <a:gd name="connsiteY94" fmla="*/ 290213 h 2042077"/>
              <a:gd name="connsiteX95" fmla="*/ 579504 w 1359549"/>
              <a:gd name="connsiteY95" fmla="*/ 278868 h 2042077"/>
              <a:gd name="connsiteX96" fmla="*/ 626437 w 1359549"/>
              <a:gd name="connsiteY96" fmla="*/ 300538 h 2042077"/>
              <a:gd name="connsiteX97" fmla="*/ 602842 w 1359549"/>
              <a:gd name="connsiteY97" fmla="*/ 366839 h 2042077"/>
              <a:gd name="connsiteX98" fmla="*/ 516017 w 1359549"/>
              <a:gd name="connsiteY98" fmla="*/ 508120 h 2042077"/>
              <a:gd name="connsiteX99" fmla="*/ 529180 w 1359549"/>
              <a:gd name="connsiteY99" fmla="*/ 561892 h 2042077"/>
              <a:gd name="connsiteX100" fmla="*/ 506608 w 1359549"/>
              <a:gd name="connsiteY100" fmla="*/ 626730 h 2042077"/>
              <a:gd name="connsiteX101" fmla="*/ 443622 w 1359549"/>
              <a:gd name="connsiteY101" fmla="*/ 598698 h 2042077"/>
              <a:gd name="connsiteX102" fmla="*/ 423585 w 1359549"/>
              <a:gd name="connsiteY102" fmla="*/ 507096 h 2042077"/>
              <a:gd name="connsiteX103" fmla="*/ 558771 w 1359549"/>
              <a:gd name="connsiteY103" fmla="*/ 286254 h 2042077"/>
              <a:gd name="connsiteX104" fmla="*/ 579504 w 1359549"/>
              <a:gd name="connsiteY104" fmla="*/ 278868 h 2042077"/>
              <a:gd name="connsiteX105" fmla="*/ 824293 w 1359549"/>
              <a:gd name="connsiteY105" fmla="*/ 152678 h 2042077"/>
              <a:gd name="connsiteX106" fmla="*/ 859759 w 1359549"/>
              <a:gd name="connsiteY106" fmla="*/ 158625 h 2042077"/>
              <a:gd name="connsiteX107" fmla="*/ 1056469 w 1359549"/>
              <a:gd name="connsiteY107" fmla="*/ 364792 h 2042077"/>
              <a:gd name="connsiteX108" fmla="*/ 1086304 w 1359549"/>
              <a:gd name="connsiteY108" fmla="*/ 508754 h 2042077"/>
              <a:gd name="connsiteX109" fmla="*/ 1053739 w 1359549"/>
              <a:gd name="connsiteY109" fmla="*/ 671679 h 2042077"/>
              <a:gd name="connsiteX110" fmla="*/ 989485 w 1359549"/>
              <a:gd name="connsiteY110" fmla="*/ 702489 h 2042077"/>
              <a:gd name="connsiteX111" fmla="*/ 969058 w 1359549"/>
              <a:gd name="connsiteY111" fmla="*/ 636188 h 2042077"/>
              <a:gd name="connsiteX112" fmla="*/ 824220 w 1359549"/>
              <a:gd name="connsiteY112" fmla="*/ 244134 h 2042077"/>
              <a:gd name="connsiteX113" fmla="*/ 797602 w 1359549"/>
              <a:gd name="connsiteY113" fmla="*/ 171739 h 2042077"/>
              <a:gd name="connsiteX114" fmla="*/ 824293 w 1359549"/>
              <a:gd name="connsiteY114" fmla="*/ 152678 h 2042077"/>
              <a:gd name="connsiteX115" fmla="*/ 516454 w 1359549"/>
              <a:gd name="connsiteY115" fmla="*/ 139942 h 2042077"/>
              <a:gd name="connsiteX116" fmla="*/ 562915 w 1359549"/>
              <a:gd name="connsiteY116" fmla="*/ 162038 h 2042077"/>
              <a:gd name="connsiteX117" fmla="*/ 536638 w 1359549"/>
              <a:gd name="connsiteY117" fmla="*/ 229411 h 2042077"/>
              <a:gd name="connsiteX118" fmla="*/ 367424 w 1359549"/>
              <a:gd name="connsiteY118" fmla="*/ 458492 h 2042077"/>
              <a:gd name="connsiteX119" fmla="*/ 383219 w 1359549"/>
              <a:gd name="connsiteY119" fmla="*/ 608839 h 2042077"/>
              <a:gd name="connsiteX120" fmla="*/ 390142 w 1359549"/>
              <a:gd name="connsiteY120" fmla="*/ 626974 h 2042077"/>
              <a:gd name="connsiteX121" fmla="*/ 364694 w 1359549"/>
              <a:gd name="connsiteY121" fmla="*/ 691277 h 2042077"/>
              <a:gd name="connsiteX122" fmla="*/ 304536 w 1359549"/>
              <a:gd name="connsiteY122" fmla="*/ 660125 h 2042077"/>
              <a:gd name="connsiteX123" fmla="*/ 277479 w 1359549"/>
              <a:gd name="connsiteY123" fmla="*/ 572081 h 2042077"/>
              <a:gd name="connsiteX124" fmla="*/ 271434 w 1359549"/>
              <a:gd name="connsiteY124" fmla="*/ 504025 h 2042077"/>
              <a:gd name="connsiteX125" fmla="*/ 495102 w 1359549"/>
              <a:gd name="connsiteY125" fmla="*/ 147315 h 2042077"/>
              <a:gd name="connsiteX126" fmla="*/ 516454 w 1359549"/>
              <a:gd name="connsiteY126" fmla="*/ 139942 h 2042077"/>
              <a:gd name="connsiteX127" fmla="*/ 884818 w 1359549"/>
              <a:gd name="connsiteY127" fmla="*/ 14628 h 2042077"/>
              <a:gd name="connsiteX128" fmla="*/ 919138 w 1359549"/>
              <a:gd name="connsiteY128" fmla="*/ 17979 h 2042077"/>
              <a:gd name="connsiteX129" fmla="*/ 1152801 w 1359549"/>
              <a:gd name="connsiteY129" fmla="*/ 220295 h 2042077"/>
              <a:gd name="connsiteX130" fmla="*/ 1238261 w 1359549"/>
              <a:gd name="connsiteY130" fmla="*/ 520795 h 2042077"/>
              <a:gd name="connsiteX131" fmla="*/ 1194873 w 1359549"/>
              <a:gd name="connsiteY131" fmla="*/ 735688 h 2042077"/>
              <a:gd name="connsiteX132" fmla="*/ 1135835 w 1359549"/>
              <a:gd name="connsiteY132" fmla="*/ 768059 h 2042077"/>
              <a:gd name="connsiteX133" fmla="*/ 1109120 w 1359549"/>
              <a:gd name="connsiteY133" fmla="*/ 701563 h 2042077"/>
              <a:gd name="connsiteX134" fmla="*/ 1148170 w 1359549"/>
              <a:gd name="connsiteY134" fmla="*/ 503440 h 2042077"/>
              <a:gd name="connsiteX135" fmla="*/ 901539 w 1359549"/>
              <a:gd name="connsiteY135" fmla="*/ 113531 h 2042077"/>
              <a:gd name="connsiteX136" fmla="*/ 874336 w 1359549"/>
              <a:gd name="connsiteY136" fmla="*/ 97540 h 2042077"/>
              <a:gd name="connsiteX137" fmla="*/ 859565 w 1359549"/>
              <a:gd name="connsiteY137" fmla="*/ 34311 h 2042077"/>
              <a:gd name="connsiteX138" fmla="*/ 884818 w 1359549"/>
              <a:gd name="connsiteY138" fmla="*/ 14628 h 2042077"/>
              <a:gd name="connsiteX139" fmla="*/ 458628 w 1359549"/>
              <a:gd name="connsiteY139" fmla="*/ 218 h 2042077"/>
              <a:gd name="connsiteX140" fmla="*/ 505048 w 1359549"/>
              <a:gd name="connsiteY140" fmla="*/ 35579 h 2042077"/>
              <a:gd name="connsiteX141" fmla="*/ 481404 w 1359549"/>
              <a:gd name="connsiteY141" fmla="*/ 86572 h 2042077"/>
              <a:gd name="connsiteX142" fmla="*/ 389216 w 1359549"/>
              <a:gd name="connsiteY142" fmla="*/ 140247 h 2042077"/>
              <a:gd name="connsiteX143" fmla="*/ 213274 w 1359549"/>
              <a:gd name="connsiteY143" fmla="*/ 465220 h 2042077"/>
              <a:gd name="connsiteX144" fmla="*/ 248375 w 1359549"/>
              <a:gd name="connsiteY144" fmla="*/ 682746 h 2042077"/>
              <a:gd name="connsiteX145" fmla="*/ 251056 w 1359549"/>
              <a:gd name="connsiteY145" fmla="*/ 731155 h 2042077"/>
              <a:gd name="connsiteX146" fmla="*/ 207424 w 1359549"/>
              <a:gd name="connsiteY146" fmla="*/ 757481 h 2042077"/>
              <a:gd name="connsiteX147" fmla="*/ 165352 w 1359549"/>
              <a:gd name="connsiteY147" fmla="*/ 725257 h 2042077"/>
              <a:gd name="connsiteX148" fmla="*/ 119039 w 1359549"/>
              <a:gd name="connsiteY148" fmla="*/ 503051 h 2042077"/>
              <a:gd name="connsiteX149" fmla="*/ 434554 w 1359549"/>
              <a:gd name="connsiteY149" fmla="*/ 7450 h 2042077"/>
              <a:gd name="connsiteX150" fmla="*/ 458628 w 1359549"/>
              <a:gd name="connsiteY150" fmla="*/ 218 h 2042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1359549" h="2042077">
                <a:moveTo>
                  <a:pt x="976031" y="1662296"/>
                </a:moveTo>
                <a:cubicBezTo>
                  <a:pt x="876970" y="1662588"/>
                  <a:pt x="484038" y="1662344"/>
                  <a:pt x="386634" y="1662539"/>
                </a:cubicBezTo>
                <a:cubicBezTo>
                  <a:pt x="355628" y="1662637"/>
                  <a:pt x="337151" y="1678432"/>
                  <a:pt x="337396" y="1703685"/>
                </a:cubicBezTo>
                <a:cubicBezTo>
                  <a:pt x="337591" y="1728987"/>
                  <a:pt x="356408" y="1745026"/>
                  <a:pt x="386829" y="1745172"/>
                </a:cubicBezTo>
                <a:cubicBezTo>
                  <a:pt x="428218" y="1745416"/>
                  <a:pt x="816275" y="1745074"/>
                  <a:pt x="968913" y="1745416"/>
                </a:cubicBezTo>
                <a:cubicBezTo>
                  <a:pt x="987878" y="1745416"/>
                  <a:pt x="1004599" y="1742344"/>
                  <a:pt x="1015422" y="1725233"/>
                </a:cubicBezTo>
                <a:cubicBezTo>
                  <a:pt x="1023904" y="1711777"/>
                  <a:pt x="1024294" y="1697542"/>
                  <a:pt x="1016641" y="1683697"/>
                </a:cubicBezTo>
                <a:cubicBezTo>
                  <a:pt x="1007914" y="1667951"/>
                  <a:pt x="993777" y="1662247"/>
                  <a:pt x="976031" y="1662296"/>
                </a:cubicBezTo>
                <a:close/>
                <a:moveTo>
                  <a:pt x="426853" y="1191022"/>
                </a:moveTo>
                <a:cubicBezTo>
                  <a:pt x="404525" y="1190437"/>
                  <a:pt x="396481" y="1200675"/>
                  <a:pt x="396822" y="1221783"/>
                </a:cubicBezTo>
                <a:cubicBezTo>
                  <a:pt x="397456" y="1258200"/>
                  <a:pt x="397505" y="1405428"/>
                  <a:pt x="396822" y="1442625"/>
                </a:cubicBezTo>
                <a:cubicBezTo>
                  <a:pt x="396481" y="1463441"/>
                  <a:pt x="406134" y="1471778"/>
                  <a:pt x="426268" y="1471534"/>
                </a:cubicBezTo>
                <a:cubicBezTo>
                  <a:pt x="461905" y="1471095"/>
                  <a:pt x="497542" y="1471046"/>
                  <a:pt x="533179" y="1471534"/>
                </a:cubicBezTo>
                <a:cubicBezTo>
                  <a:pt x="554727" y="1471826"/>
                  <a:pt x="563892" y="1462076"/>
                  <a:pt x="563794" y="1440675"/>
                </a:cubicBezTo>
                <a:cubicBezTo>
                  <a:pt x="563404" y="1367889"/>
                  <a:pt x="563453" y="1295056"/>
                  <a:pt x="563794" y="1222271"/>
                </a:cubicBezTo>
                <a:cubicBezTo>
                  <a:pt x="563892" y="1201455"/>
                  <a:pt x="555994" y="1190632"/>
                  <a:pt x="533764" y="1191071"/>
                </a:cubicBezTo>
                <a:cubicBezTo>
                  <a:pt x="498127" y="1191802"/>
                  <a:pt x="462490" y="1191948"/>
                  <a:pt x="426853" y="1191022"/>
                </a:cubicBezTo>
                <a:close/>
                <a:moveTo>
                  <a:pt x="827341" y="1190972"/>
                </a:moveTo>
                <a:cubicBezTo>
                  <a:pt x="804038" y="1190241"/>
                  <a:pt x="795165" y="1200576"/>
                  <a:pt x="795506" y="1222807"/>
                </a:cubicBezTo>
                <a:cubicBezTo>
                  <a:pt x="796091" y="1259224"/>
                  <a:pt x="795994" y="1404891"/>
                  <a:pt x="795506" y="1441308"/>
                </a:cubicBezTo>
                <a:cubicBezTo>
                  <a:pt x="795312" y="1461101"/>
                  <a:pt x="803063" y="1471729"/>
                  <a:pt x="824026" y="1471534"/>
                </a:cubicBezTo>
                <a:cubicBezTo>
                  <a:pt x="861320" y="1471193"/>
                  <a:pt x="898566" y="1471388"/>
                  <a:pt x="935860" y="1471436"/>
                </a:cubicBezTo>
                <a:cubicBezTo>
                  <a:pt x="953849" y="1471436"/>
                  <a:pt x="962868" y="1462369"/>
                  <a:pt x="962868" y="1444574"/>
                </a:cubicBezTo>
                <a:cubicBezTo>
                  <a:pt x="962966" y="1369303"/>
                  <a:pt x="962966" y="1294081"/>
                  <a:pt x="962868" y="1218809"/>
                </a:cubicBezTo>
                <a:cubicBezTo>
                  <a:pt x="962868" y="1200138"/>
                  <a:pt x="953800" y="1190826"/>
                  <a:pt x="934300" y="1191118"/>
                </a:cubicBezTo>
                <a:cubicBezTo>
                  <a:pt x="898663" y="1191606"/>
                  <a:pt x="862977" y="1192045"/>
                  <a:pt x="827341" y="1190972"/>
                </a:cubicBezTo>
                <a:close/>
                <a:moveTo>
                  <a:pt x="100824" y="1063343"/>
                </a:moveTo>
                <a:cubicBezTo>
                  <a:pt x="100824" y="1214324"/>
                  <a:pt x="100239" y="1365306"/>
                  <a:pt x="101409" y="1516288"/>
                </a:cubicBezTo>
                <a:cubicBezTo>
                  <a:pt x="101604" y="1540370"/>
                  <a:pt x="95852" y="1550852"/>
                  <a:pt x="71233" y="1546610"/>
                </a:cubicBezTo>
                <a:cubicBezTo>
                  <a:pt x="27065" y="1534813"/>
                  <a:pt x="1276" y="1504392"/>
                  <a:pt x="740" y="1457152"/>
                </a:cubicBezTo>
                <a:cubicBezTo>
                  <a:pt x="-430" y="1356726"/>
                  <a:pt x="8" y="1256250"/>
                  <a:pt x="545" y="1155775"/>
                </a:cubicBezTo>
                <a:cubicBezTo>
                  <a:pt x="788" y="1107072"/>
                  <a:pt x="36766" y="1062270"/>
                  <a:pt x="100824" y="1063343"/>
                </a:cubicBezTo>
                <a:close/>
                <a:moveTo>
                  <a:pt x="1257596" y="1063050"/>
                </a:moveTo>
                <a:cubicBezTo>
                  <a:pt x="1330040" y="1068559"/>
                  <a:pt x="1359486" y="1100539"/>
                  <a:pt x="1359486" y="1173763"/>
                </a:cubicBezTo>
                <a:cubicBezTo>
                  <a:pt x="1359486" y="1267852"/>
                  <a:pt x="1359681" y="1361942"/>
                  <a:pt x="1359388" y="1456031"/>
                </a:cubicBezTo>
                <a:cubicBezTo>
                  <a:pt x="1359242" y="1502490"/>
                  <a:pt x="1332283" y="1535933"/>
                  <a:pt x="1287432" y="1546853"/>
                </a:cubicBezTo>
                <a:cubicBezTo>
                  <a:pt x="1263056" y="1550802"/>
                  <a:pt x="1256963" y="1540662"/>
                  <a:pt x="1257158" y="1516384"/>
                </a:cubicBezTo>
                <a:cubicBezTo>
                  <a:pt x="1258328" y="1365257"/>
                  <a:pt x="1257645" y="1214178"/>
                  <a:pt x="1257596" y="1063050"/>
                </a:cubicBezTo>
                <a:close/>
                <a:moveTo>
                  <a:pt x="314335" y="1037213"/>
                </a:moveTo>
                <a:cubicBezTo>
                  <a:pt x="557943" y="1036969"/>
                  <a:pt x="801600" y="1036920"/>
                  <a:pt x="1045207" y="1037262"/>
                </a:cubicBezTo>
                <a:cubicBezTo>
                  <a:pt x="1093909" y="1037310"/>
                  <a:pt x="1120186" y="1064465"/>
                  <a:pt x="1120186" y="1113069"/>
                </a:cubicBezTo>
                <a:cubicBezTo>
                  <a:pt x="1120284" y="1356336"/>
                  <a:pt x="1120284" y="1599603"/>
                  <a:pt x="1120186" y="1842821"/>
                </a:cubicBezTo>
                <a:cubicBezTo>
                  <a:pt x="1120186" y="1891864"/>
                  <a:pt x="1094543" y="1916922"/>
                  <a:pt x="1044622" y="1916971"/>
                </a:cubicBezTo>
                <a:cubicBezTo>
                  <a:pt x="922014" y="1917020"/>
                  <a:pt x="434750" y="1917068"/>
                  <a:pt x="313750" y="1916922"/>
                </a:cubicBezTo>
                <a:cubicBezTo>
                  <a:pt x="264658" y="1916873"/>
                  <a:pt x="238577" y="1891133"/>
                  <a:pt x="238528" y="1842187"/>
                </a:cubicBezTo>
                <a:cubicBezTo>
                  <a:pt x="238382" y="1598921"/>
                  <a:pt x="238382" y="1355654"/>
                  <a:pt x="238528" y="1112436"/>
                </a:cubicBezTo>
                <a:cubicBezTo>
                  <a:pt x="238577" y="1064465"/>
                  <a:pt x="265682" y="1037262"/>
                  <a:pt x="314335" y="1037213"/>
                </a:cubicBezTo>
                <a:close/>
                <a:moveTo>
                  <a:pt x="561404" y="1015487"/>
                </a:moveTo>
                <a:cubicBezTo>
                  <a:pt x="445605" y="1015489"/>
                  <a:pt x="343343" y="1015501"/>
                  <a:pt x="295226" y="1015519"/>
                </a:cubicBezTo>
                <a:cubicBezTo>
                  <a:pt x="246036" y="1015568"/>
                  <a:pt x="223660" y="1035068"/>
                  <a:pt x="217420" y="1082990"/>
                </a:cubicBezTo>
                <a:cubicBezTo>
                  <a:pt x="215860" y="1094983"/>
                  <a:pt x="215957" y="1856374"/>
                  <a:pt x="217371" y="1868415"/>
                </a:cubicBezTo>
                <a:cubicBezTo>
                  <a:pt x="223367" y="1919165"/>
                  <a:pt x="247499" y="1940371"/>
                  <a:pt x="299028" y="1940371"/>
                </a:cubicBezTo>
                <a:cubicBezTo>
                  <a:pt x="552435" y="1940371"/>
                  <a:pt x="805890" y="1940371"/>
                  <a:pt x="1059297" y="1940371"/>
                </a:cubicBezTo>
                <a:cubicBezTo>
                  <a:pt x="1115897" y="1940371"/>
                  <a:pt x="1143831" y="1913851"/>
                  <a:pt x="1143880" y="1857739"/>
                </a:cubicBezTo>
                <a:cubicBezTo>
                  <a:pt x="1144172" y="1603113"/>
                  <a:pt x="1144172" y="1348439"/>
                  <a:pt x="1143880" y="1093764"/>
                </a:cubicBezTo>
                <a:cubicBezTo>
                  <a:pt x="1143831" y="1043648"/>
                  <a:pt x="1114970" y="1015617"/>
                  <a:pt x="1065196" y="1015568"/>
                </a:cubicBezTo>
                <a:cubicBezTo>
                  <a:pt x="985001" y="1015507"/>
                  <a:pt x="754402" y="1015484"/>
                  <a:pt x="561404" y="1015487"/>
                </a:cubicBezTo>
                <a:close/>
                <a:moveTo>
                  <a:pt x="224049" y="913726"/>
                </a:moveTo>
                <a:cubicBezTo>
                  <a:pt x="528156" y="913385"/>
                  <a:pt x="832264" y="913385"/>
                  <a:pt x="1136371" y="913775"/>
                </a:cubicBezTo>
                <a:cubicBezTo>
                  <a:pt x="1197163" y="913873"/>
                  <a:pt x="1229924" y="948681"/>
                  <a:pt x="1229973" y="1010984"/>
                </a:cubicBezTo>
                <a:cubicBezTo>
                  <a:pt x="1230119" y="1322941"/>
                  <a:pt x="1230119" y="1634946"/>
                  <a:pt x="1229973" y="1946903"/>
                </a:cubicBezTo>
                <a:cubicBezTo>
                  <a:pt x="1229924" y="2009840"/>
                  <a:pt x="1197943" y="2041918"/>
                  <a:pt x="1135640" y="2041967"/>
                </a:cubicBezTo>
                <a:cubicBezTo>
                  <a:pt x="982611" y="2042114"/>
                  <a:pt x="374396" y="2042114"/>
                  <a:pt x="223317" y="2041967"/>
                </a:cubicBezTo>
                <a:cubicBezTo>
                  <a:pt x="161989" y="2041918"/>
                  <a:pt x="129472" y="2008914"/>
                  <a:pt x="129423" y="1946123"/>
                </a:cubicBezTo>
                <a:cubicBezTo>
                  <a:pt x="129228" y="1634166"/>
                  <a:pt x="129228" y="1322161"/>
                  <a:pt x="129423" y="1010204"/>
                </a:cubicBezTo>
                <a:cubicBezTo>
                  <a:pt x="129472" y="948681"/>
                  <a:pt x="163305" y="913824"/>
                  <a:pt x="224049" y="913726"/>
                </a:cubicBezTo>
                <a:close/>
                <a:moveTo>
                  <a:pt x="682746" y="412733"/>
                </a:moveTo>
                <a:cubicBezTo>
                  <a:pt x="705268" y="415122"/>
                  <a:pt x="719601" y="429357"/>
                  <a:pt x="724330" y="451149"/>
                </a:cubicBezTo>
                <a:cubicBezTo>
                  <a:pt x="728864" y="472160"/>
                  <a:pt x="720089" y="489662"/>
                  <a:pt x="703221" y="501898"/>
                </a:cubicBezTo>
                <a:cubicBezTo>
                  <a:pt x="695031" y="507846"/>
                  <a:pt x="691765" y="513452"/>
                  <a:pt x="691862" y="523495"/>
                </a:cubicBezTo>
                <a:cubicBezTo>
                  <a:pt x="692301" y="589113"/>
                  <a:pt x="692496" y="654732"/>
                  <a:pt x="691765" y="720351"/>
                </a:cubicBezTo>
                <a:cubicBezTo>
                  <a:pt x="691618" y="734245"/>
                  <a:pt x="695518" y="738242"/>
                  <a:pt x="709412" y="737950"/>
                </a:cubicBezTo>
                <a:cubicBezTo>
                  <a:pt x="754848" y="737121"/>
                  <a:pt x="800284" y="737511"/>
                  <a:pt x="845719" y="737706"/>
                </a:cubicBezTo>
                <a:cubicBezTo>
                  <a:pt x="877749" y="737852"/>
                  <a:pt x="895445" y="751307"/>
                  <a:pt x="903538" y="781972"/>
                </a:cubicBezTo>
                <a:cubicBezTo>
                  <a:pt x="905585" y="789772"/>
                  <a:pt x="905537" y="795183"/>
                  <a:pt x="916945" y="797280"/>
                </a:cubicBezTo>
                <a:cubicBezTo>
                  <a:pt x="967597" y="806591"/>
                  <a:pt x="985196" y="830187"/>
                  <a:pt x="984513" y="883568"/>
                </a:cubicBezTo>
                <a:cubicBezTo>
                  <a:pt x="781076" y="883568"/>
                  <a:pt x="577639" y="883617"/>
                  <a:pt x="374251" y="883617"/>
                </a:cubicBezTo>
                <a:cubicBezTo>
                  <a:pt x="374006" y="830527"/>
                  <a:pt x="392191" y="806396"/>
                  <a:pt x="442112" y="797133"/>
                </a:cubicBezTo>
                <a:cubicBezTo>
                  <a:pt x="452593" y="795183"/>
                  <a:pt x="454494" y="791381"/>
                  <a:pt x="456347" y="782411"/>
                </a:cubicBezTo>
                <a:cubicBezTo>
                  <a:pt x="462684" y="751892"/>
                  <a:pt x="480966" y="737852"/>
                  <a:pt x="513190" y="737706"/>
                </a:cubicBezTo>
                <a:cubicBezTo>
                  <a:pt x="556189" y="737462"/>
                  <a:pt x="599235" y="736682"/>
                  <a:pt x="642185" y="738096"/>
                </a:cubicBezTo>
                <a:cubicBezTo>
                  <a:pt x="659979" y="738681"/>
                  <a:pt x="663245" y="732782"/>
                  <a:pt x="662953" y="716402"/>
                </a:cubicBezTo>
                <a:cubicBezTo>
                  <a:pt x="661978" y="654829"/>
                  <a:pt x="662270" y="593258"/>
                  <a:pt x="662758" y="531685"/>
                </a:cubicBezTo>
                <a:cubicBezTo>
                  <a:pt x="662855" y="517450"/>
                  <a:pt x="660564" y="506822"/>
                  <a:pt x="648571" y="496292"/>
                </a:cubicBezTo>
                <a:cubicBezTo>
                  <a:pt x="631021" y="480936"/>
                  <a:pt x="628876" y="459729"/>
                  <a:pt x="639845" y="438669"/>
                </a:cubicBezTo>
                <a:cubicBezTo>
                  <a:pt x="648717" y="421557"/>
                  <a:pt x="662904" y="410588"/>
                  <a:pt x="682746" y="412733"/>
                </a:cubicBezTo>
                <a:close/>
                <a:moveTo>
                  <a:pt x="776689" y="290213"/>
                </a:moveTo>
                <a:cubicBezTo>
                  <a:pt x="783254" y="291020"/>
                  <a:pt x="790070" y="293129"/>
                  <a:pt x="796919" y="296639"/>
                </a:cubicBezTo>
                <a:cubicBezTo>
                  <a:pt x="887742" y="343099"/>
                  <a:pt x="929960" y="419978"/>
                  <a:pt x="935030" y="519577"/>
                </a:cubicBezTo>
                <a:cubicBezTo>
                  <a:pt x="932105" y="552093"/>
                  <a:pt x="928839" y="584220"/>
                  <a:pt x="912995" y="613373"/>
                </a:cubicBezTo>
                <a:cubicBezTo>
                  <a:pt x="898419" y="640186"/>
                  <a:pt x="874969" y="649254"/>
                  <a:pt x="850155" y="637943"/>
                </a:cubicBezTo>
                <a:cubicBezTo>
                  <a:pt x="827243" y="627462"/>
                  <a:pt x="816078" y="602648"/>
                  <a:pt x="829095" y="576663"/>
                </a:cubicBezTo>
                <a:cubicBezTo>
                  <a:pt x="864195" y="506560"/>
                  <a:pt x="826365" y="409692"/>
                  <a:pt x="754360" y="377663"/>
                </a:cubicBezTo>
                <a:cubicBezTo>
                  <a:pt x="726816" y="365426"/>
                  <a:pt x="718528" y="338321"/>
                  <a:pt x="730228" y="315359"/>
                </a:cubicBezTo>
                <a:cubicBezTo>
                  <a:pt x="739552" y="297077"/>
                  <a:pt x="756993" y="287790"/>
                  <a:pt x="776689" y="290213"/>
                </a:cubicBezTo>
                <a:close/>
                <a:moveTo>
                  <a:pt x="579504" y="278868"/>
                </a:moveTo>
                <a:cubicBezTo>
                  <a:pt x="599454" y="275356"/>
                  <a:pt x="616565" y="283244"/>
                  <a:pt x="626437" y="300538"/>
                </a:cubicBezTo>
                <a:cubicBezTo>
                  <a:pt x="640917" y="326035"/>
                  <a:pt x="633847" y="349874"/>
                  <a:pt x="602842" y="366839"/>
                </a:cubicBezTo>
                <a:cubicBezTo>
                  <a:pt x="546437" y="397699"/>
                  <a:pt x="517528" y="444305"/>
                  <a:pt x="516017" y="508120"/>
                </a:cubicBezTo>
                <a:cubicBezTo>
                  <a:pt x="515578" y="527132"/>
                  <a:pt x="522354" y="544439"/>
                  <a:pt x="529180" y="561892"/>
                </a:cubicBezTo>
                <a:cubicBezTo>
                  <a:pt x="541270" y="592751"/>
                  <a:pt x="533275" y="614786"/>
                  <a:pt x="506608" y="626730"/>
                </a:cubicBezTo>
                <a:cubicBezTo>
                  <a:pt x="481062" y="638187"/>
                  <a:pt x="457613" y="628095"/>
                  <a:pt x="443622" y="598698"/>
                </a:cubicBezTo>
                <a:cubicBezTo>
                  <a:pt x="429776" y="569692"/>
                  <a:pt x="426071" y="538345"/>
                  <a:pt x="423585" y="507096"/>
                </a:cubicBezTo>
                <a:cubicBezTo>
                  <a:pt x="428703" y="408765"/>
                  <a:pt x="470434" y="333104"/>
                  <a:pt x="558771" y="286254"/>
                </a:cubicBezTo>
                <a:cubicBezTo>
                  <a:pt x="565889" y="282476"/>
                  <a:pt x="572854" y="280039"/>
                  <a:pt x="579504" y="278868"/>
                </a:cubicBezTo>
                <a:close/>
                <a:moveTo>
                  <a:pt x="824293" y="152678"/>
                </a:moveTo>
                <a:cubicBezTo>
                  <a:pt x="834640" y="150435"/>
                  <a:pt x="846450" y="152361"/>
                  <a:pt x="859759" y="158625"/>
                </a:cubicBezTo>
                <a:cubicBezTo>
                  <a:pt x="951996" y="201916"/>
                  <a:pt x="1016493" y="271776"/>
                  <a:pt x="1056469" y="364792"/>
                </a:cubicBezTo>
                <a:cubicBezTo>
                  <a:pt x="1077919" y="414713"/>
                  <a:pt x="1084793" y="467413"/>
                  <a:pt x="1086304" y="508754"/>
                </a:cubicBezTo>
                <a:cubicBezTo>
                  <a:pt x="1086938" y="573787"/>
                  <a:pt x="1073434" y="623513"/>
                  <a:pt x="1053739" y="671679"/>
                </a:cubicBezTo>
                <a:cubicBezTo>
                  <a:pt x="1041209" y="702245"/>
                  <a:pt x="1016200" y="713458"/>
                  <a:pt x="989485" y="702489"/>
                </a:cubicBezTo>
                <a:cubicBezTo>
                  <a:pt x="965597" y="692642"/>
                  <a:pt x="956139" y="665438"/>
                  <a:pt x="969058" y="636188"/>
                </a:cubicBezTo>
                <a:cubicBezTo>
                  <a:pt x="1033166" y="490764"/>
                  <a:pt x="970862" y="316529"/>
                  <a:pt x="824220" y="244134"/>
                </a:cubicBezTo>
                <a:cubicBezTo>
                  <a:pt x="788095" y="226291"/>
                  <a:pt x="778833" y="197967"/>
                  <a:pt x="797602" y="171739"/>
                </a:cubicBezTo>
                <a:cubicBezTo>
                  <a:pt x="805061" y="161331"/>
                  <a:pt x="813946" y="154920"/>
                  <a:pt x="824293" y="152678"/>
                </a:cubicBezTo>
                <a:close/>
                <a:moveTo>
                  <a:pt x="516454" y="139942"/>
                </a:moveTo>
                <a:cubicBezTo>
                  <a:pt x="536726" y="136435"/>
                  <a:pt x="553371" y="144342"/>
                  <a:pt x="562915" y="162038"/>
                </a:cubicBezTo>
                <a:cubicBezTo>
                  <a:pt x="577150" y="188412"/>
                  <a:pt x="568131" y="212983"/>
                  <a:pt x="536638" y="229411"/>
                </a:cubicBezTo>
                <a:cubicBezTo>
                  <a:pt x="442841" y="278406"/>
                  <a:pt x="383317" y="353238"/>
                  <a:pt x="367424" y="458492"/>
                </a:cubicBezTo>
                <a:cubicBezTo>
                  <a:pt x="359770" y="509144"/>
                  <a:pt x="362061" y="560381"/>
                  <a:pt x="383219" y="608839"/>
                </a:cubicBezTo>
                <a:cubicBezTo>
                  <a:pt x="385803" y="614787"/>
                  <a:pt x="388094" y="620832"/>
                  <a:pt x="390142" y="626974"/>
                </a:cubicBezTo>
                <a:cubicBezTo>
                  <a:pt x="400331" y="657249"/>
                  <a:pt x="390727" y="681380"/>
                  <a:pt x="364694" y="691277"/>
                </a:cubicBezTo>
                <a:cubicBezTo>
                  <a:pt x="341098" y="700247"/>
                  <a:pt x="316138" y="688108"/>
                  <a:pt x="304536" y="660125"/>
                </a:cubicBezTo>
                <a:cubicBezTo>
                  <a:pt x="292738" y="631703"/>
                  <a:pt x="283231" y="602355"/>
                  <a:pt x="277479" y="572081"/>
                </a:cubicBezTo>
                <a:cubicBezTo>
                  <a:pt x="273286" y="549851"/>
                  <a:pt x="270264" y="527328"/>
                  <a:pt x="271434" y="504025"/>
                </a:cubicBezTo>
                <a:cubicBezTo>
                  <a:pt x="278551" y="343196"/>
                  <a:pt x="348850" y="221465"/>
                  <a:pt x="495102" y="147315"/>
                </a:cubicBezTo>
                <a:cubicBezTo>
                  <a:pt x="502537" y="143549"/>
                  <a:pt x="509697" y="141112"/>
                  <a:pt x="516454" y="139942"/>
                </a:cubicBezTo>
                <a:close/>
                <a:moveTo>
                  <a:pt x="884818" y="14628"/>
                </a:moveTo>
                <a:cubicBezTo>
                  <a:pt x="895275" y="11715"/>
                  <a:pt x="907243" y="12641"/>
                  <a:pt x="919138" y="17979"/>
                </a:cubicBezTo>
                <a:cubicBezTo>
                  <a:pt x="1017225" y="62099"/>
                  <a:pt x="1094983" y="129960"/>
                  <a:pt x="1152801" y="220295"/>
                </a:cubicBezTo>
                <a:cubicBezTo>
                  <a:pt x="1203648" y="299710"/>
                  <a:pt x="1242356" y="399454"/>
                  <a:pt x="1238261" y="520795"/>
                </a:cubicBezTo>
                <a:cubicBezTo>
                  <a:pt x="1241479" y="593043"/>
                  <a:pt x="1226561" y="666072"/>
                  <a:pt x="1194873" y="735688"/>
                </a:cubicBezTo>
                <a:cubicBezTo>
                  <a:pt x="1181272" y="765524"/>
                  <a:pt x="1159334" y="776980"/>
                  <a:pt x="1135835" y="768059"/>
                </a:cubicBezTo>
                <a:cubicBezTo>
                  <a:pt x="1106683" y="757041"/>
                  <a:pt x="1095811" y="733007"/>
                  <a:pt x="1109120" y="701563"/>
                </a:cubicBezTo>
                <a:cubicBezTo>
                  <a:pt x="1136031" y="638040"/>
                  <a:pt x="1153581" y="571934"/>
                  <a:pt x="1148170" y="503440"/>
                </a:cubicBezTo>
                <a:cubicBezTo>
                  <a:pt x="1134520" y="331252"/>
                  <a:pt x="1064074" y="192848"/>
                  <a:pt x="901539" y="113531"/>
                </a:cubicBezTo>
                <a:cubicBezTo>
                  <a:pt x="892131" y="108948"/>
                  <a:pt x="882917" y="103537"/>
                  <a:pt x="874336" y="97540"/>
                </a:cubicBezTo>
                <a:cubicBezTo>
                  <a:pt x="850400" y="80868"/>
                  <a:pt x="845427" y="58589"/>
                  <a:pt x="859565" y="34311"/>
                </a:cubicBezTo>
                <a:cubicBezTo>
                  <a:pt x="865415" y="24292"/>
                  <a:pt x="874361" y="17540"/>
                  <a:pt x="884818" y="14628"/>
                </a:cubicBezTo>
                <a:close/>
                <a:moveTo>
                  <a:pt x="458628" y="218"/>
                </a:moveTo>
                <a:cubicBezTo>
                  <a:pt x="481327" y="-1871"/>
                  <a:pt x="499124" y="11082"/>
                  <a:pt x="505048" y="35579"/>
                </a:cubicBezTo>
                <a:cubicBezTo>
                  <a:pt x="510654" y="58735"/>
                  <a:pt x="500075" y="74433"/>
                  <a:pt x="481404" y="86572"/>
                </a:cubicBezTo>
                <a:cubicBezTo>
                  <a:pt x="451568" y="105975"/>
                  <a:pt x="418271" y="118796"/>
                  <a:pt x="389216" y="140247"/>
                </a:cubicBezTo>
                <a:cubicBezTo>
                  <a:pt x="279283" y="221466"/>
                  <a:pt x="228484" y="333641"/>
                  <a:pt x="213274" y="465220"/>
                </a:cubicBezTo>
                <a:cubicBezTo>
                  <a:pt x="204548" y="540881"/>
                  <a:pt x="218490" y="613081"/>
                  <a:pt x="248375" y="682746"/>
                </a:cubicBezTo>
                <a:cubicBezTo>
                  <a:pt x="255005" y="698249"/>
                  <a:pt x="262269" y="714483"/>
                  <a:pt x="251056" y="731155"/>
                </a:cubicBezTo>
                <a:cubicBezTo>
                  <a:pt x="240623" y="746610"/>
                  <a:pt x="227363" y="758456"/>
                  <a:pt x="207424" y="757481"/>
                </a:cubicBezTo>
                <a:cubicBezTo>
                  <a:pt x="186461" y="756408"/>
                  <a:pt x="173494" y="743245"/>
                  <a:pt x="165352" y="725257"/>
                </a:cubicBezTo>
                <a:cubicBezTo>
                  <a:pt x="133567" y="654909"/>
                  <a:pt x="117333" y="581393"/>
                  <a:pt x="119039" y="503051"/>
                </a:cubicBezTo>
                <a:cubicBezTo>
                  <a:pt x="128984" y="277822"/>
                  <a:pt x="229069" y="109241"/>
                  <a:pt x="434554" y="7450"/>
                </a:cubicBezTo>
                <a:cubicBezTo>
                  <a:pt x="442951" y="3281"/>
                  <a:pt x="451062" y="914"/>
                  <a:pt x="458628" y="218"/>
                </a:cubicBezTo>
                <a:close/>
              </a:path>
            </a:pathLst>
          </a:cu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0" name="Rectangle 7">
            <a:extLst>
              <a:ext uri="{FF2B5EF4-FFF2-40B4-BE49-F238E27FC236}">
                <a16:creationId xmlns:a16="http://schemas.microsoft.com/office/drawing/2014/main" id="{8D1EEE29-DF7A-4D90-8967-467F29274508}"/>
              </a:ext>
            </a:extLst>
          </p:cNvPr>
          <p:cNvSpPr/>
          <p:nvPr/>
        </p:nvSpPr>
        <p:spPr>
          <a:xfrm>
            <a:off x="692872" y="1716809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1" name="Trapezoid 13">
            <a:extLst>
              <a:ext uri="{FF2B5EF4-FFF2-40B4-BE49-F238E27FC236}">
                <a16:creationId xmlns:a16="http://schemas.microsoft.com/office/drawing/2014/main" id="{87732748-2A78-4E5A-84F6-03C13ED2FCF7}"/>
              </a:ext>
            </a:extLst>
          </p:cNvPr>
          <p:cNvSpPr/>
          <p:nvPr/>
        </p:nvSpPr>
        <p:spPr>
          <a:xfrm>
            <a:off x="3132619" y="3645421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III</a:t>
            </a:r>
            <a:endParaRPr lang="fr-F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F9A2F9-8225-4E2C-948D-412A7DD3A611}"/>
              </a:ext>
            </a:extLst>
          </p:cNvPr>
          <p:cNvGrpSpPr/>
          <p:nvPr/>
        </p:nvGrpSpPr>
        <p:grpSpPr>
          <a:xfrm>
            <a:off x="1395046" y="1580366"/>
            <a:ext cx="9401908" cy="3468330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0A461C3-6023-4D0E-BD32-54DE63404A48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43D8A3F-A8C8-455A-82B5-6EAF5399E9F4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358A0C4-26E7-4066-879F-DD0D77AFC486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60C1DC-D281-413C-8EB3-460DD74A105A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10" name="Graphic 2">
                <a:extLst>
                  <a:ext uri="{FF2B5EF4-FFF2-40B4-BE49-F238E27FC236}">
                    <a16:creationId xmlns:a16="http://schemas.microsoft.com/office/drawing/2014/main" id="{A79DE4BA-8A39-4211-84F0-2435D01D6161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DF695B1-DAE8-474D-9F82-A92041184E62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12" name="Graphic 4">
                  <a:extLst>
                    <a:ext uri="{FF2B5EF4-FFF2-40B4-BE49-F238E27FC236}">
                      <a16:creationId xmlns:a16="http://schemas.microsoft.com/office/drawing/2014/main" id="{229B4A54-DAF7-4925-95BC-0DB7F6C79465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E8161BE7-58D2-415D-AD08-C4FA5068627D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0C9E7E-C862-46AE-A6AA-D50FB0239E21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8C8529-3C56-407E-BE45-9F7A1190BD92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C25436-9FCC-4D06-BF01-3440B805B1C9}"/>
              </a:ext>
            </a:extLst>
          </p:cNvPr>
          <p:cNvSpPr txBox="1"/>
          <p:nvPr/>
        </p:nvSpPr>
        <p:spPr>
          <a:xfrm>
            <a:off x="3191608" y="5292820"/>
            <a:ext cx="5808784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La méthodologie suivie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6B87B-8206-4DCD-B6F0-90C67960255A}"/>
              </a:ext>
            </a:extLst>
          </p:cNvPr>
          <p:cNvSpPr txBox="1"/>
          <p:nvPr/>
        </p:nvSpPr>
        <p:spPr>
          <a:xfrm>
            <a:off x="1872451" y="5772676"/>
            <a:ext cx="8435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ALLPPT Layout Clean Text Slide for your Presentation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21CC0-A999-4B8A-B65A-355EFBB2CFB8}"/>
              </a:ext>
            </a:extLst>
          </p:cNvPr>
          <p:cNvSpPr txBox="1"/>
          <p:nvPr/>
        </p:nvSpPr>
        <p:spPr>
          <a:xfrm>
            <a:off x="953371" y="6066050"/>
            <a:ext cx="1028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869137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B85E24-B25C-4F9A-897E-080D3AB442B2}"/>
              </a:ext>
            </a:extLst>
          </p:cNvPr>
          <p:cNvSpPr/>
          <p:nvPr/>
        </p:nvSpPr>
        <p:spPr>
          <a:xfrm>
            <a:off x="1" y="0"/>
            <a:ext cx="5085806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5D32EA-D035-470F-B600-61F1AB306549}"/>
              </a:ext>
            </a:extLst>
          </p:cNvPr>
          <p:cNvSpPr txBox="1"/>
          <p:nvPr/>
        </p:nvSpPr>
        <p:spPr>
          <a:xfrm>
            <a:off x="1077877" y="726649"/>
            <a:ext cx="4070957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SN" altLang="ko-KR" sz="4400" b="1" dirty="0">
                <a:solidFill>
                  <a:schemeClr val="bg1"/>
                </a:solidFill>
                <a:cs typeface="Arial" pitchFamily="34" charset="0"/>
              </a:rPr>
              <a:t>La prédiction des états financier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1F77446F-A5DC-42CF-9A52-81731BA00363}"/>
              </a:ext>
            </a:extLst>
          </p:cNvPr>
          <p:cNvSpPr/>
          <p:nvPr/>
        </p:nvSpPr>
        <p:spPr>
          <a:xfrm>
            <a:off x="256409" y="981821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84401AE5-011B-4B52-93E9-0A8DE0EECA12}"/>
              </a:ext>
            </a:extLst>
          </p:cNvPr>
          <p:cNvSpPr/>
          <p:nvPr/>
        </p:nvSpPr>
        <p:spPr>
          <a:xfrm rot="5400000">
            <a:off x="256094" y="1627774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E8CBC3A-8D92-4BF1-89CB-37B0A84A6436}"/>
              </a:ext>
            </a:extLst>
          </p:cNvPr>
          <p:cNvSpPr txBox="1">
            <a:spLocks/>
          </p:cNvSpPr>
          <p:nvPr/>
        </p:nvSpPr>
        <p:spPr>
          <a:xfrm>
            <a:off x="1163274" y="3144638"/>
            <a:ext cx="3626840" cy="152925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fr-SN" sz="1500" dirty="0">
                <a:solidFill>
                  <a:schemeClr val="accent4"/>
                </a:solidFill>
              </a:rPr>
              <a:t>Collecte et traitement des données</a:t>
            </a:r>
          </a:p>
          <a:p>
            <a:pPr marL="342900" indent="-342900"/>
            <a:r>
              <a:rPr lang="fr-SN" sz="1500" dirty="0">
                <a:solidFill>
                  <a:schemeClr val="accent4"/>
                </a:solidFill>
              </a:rPr>
              <a:t>Recherche du meilleur modèles de régression</a:t>
            </a:r>
          </a:p>
          <a:p>
            <a:pPr marL="342900" indent="-342900"/>
            <a:r>
              <a:rPr lang="fr-SN" sz="1500" dirty="0">
                <a:solidFill>
                  <a:schemeClr val="accent4"/>
                </a:solidFill>
              </a:rPr>
              <a:t>Exemple de prédiction</a:t>
            </a:r>
          </a:p>
        </p:txBody>
      </p:sp>
    </p:spTree>
    <p:extLst>
      <p:ext uri="{BB962C8B-B14F-4D97-AF65-F5344CB8AC3E}">
        <p14:creationId xmlns:p14="http://schemas.microsoft.com/office/powerpoint/2010/main" val="63799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Collecte des données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198DF0-0117-4752-9CE2-2B364E5211C2}"/>
              </a:ext>
            </a:extLst>
          </p:cNvPr>
          <p:cNvGrpSpPr/>
          <p:nvPr/>
        </p:nvGrpSpPr>
        <p:grpSpPr>
          <a:xfrm>
            <a:off x="9220368" y="1470578"/>
            <a:ext cx="2037658" cy="2660777"/>
            <a:chOff x="3205460" y="-152942"/>
            <a:chExt cx="4954013" cy="693983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AB86228-AD07-4DAA-95B7-3347DF681C78}"/>
                </a:ext>
              </a:extLst>
            </p:cNvPr>
            <p:cNvGrpSpPr/>
            <p:nvPr/>
          </p:nvGrpSpPr>
          <p:grpSpPr>
            <a:xfrm flipH="1">
              <a:off x="6825287" y="1947591"/>
              <a:ext cx="1334186" cy="1766521"/>
              <a:chOff x="3338101" y="1929495"/>
              <a:chExt cx="1334186" cy="1766521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5DC95F1A-572E-420A-B4A2-0812A452C51F}"/>
                  </a:ext>
                </a:extLst>
              </p:cNvPr>
              <p:cNvSpPr/>
              <p:nvPr/>
            </p:nvSpPr>
            <p:spPr>
              <a:xfrm rot="18383935">
                <a:off x="3902226" y="3083432"/>
                <a:ext cx="776910" cy="448257"/>
              </a:xfrm>
              <a:custGeom>
                <a:avLst/>
                <a:gdLst>
                  <a:gd name="connsiteX0" fmla="*/ 776910 w 776910"/>
                  <a:gd name="connsiteY0" fmla="*/ 224129 h 448257"/>
                  <a:gd name="connsiteX1" fmla="*/ 388455 w 776910"/>
                  <a:gd name="connsiteY1" fmla="*/ 448257 h 448257"/>
                  <a:gd name="connsiteX2" fmla="*/ 0 w 776910"/>
                  <a:gd name="connsiteY2" fmla="*/ 224129 h 448257"/>
                  <a:gd name="connsiteX3" fmla="*/ 388455 w 776910"/>
                  <a:gd name="connsiteY3" fmla="*/ 0 h 448257"/>
                  <a:gd name="connsiteX4" fmla="*/ 776910 w 776910"/>
                  <a:gd name="connsiteY4" fmla="*/ 224129 h 448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6910" h="448257">
                    <a:moveTo>
                      <a:pt x="776910" y="224129"/>
                    </a:moveTo>
                    <a:cubicBezTo>
                      <a:pt x="776910" y="347911"/>
                      <a:pt x="602993" y="448257"/>
                      <a:pt x="388455" y="448257"/>
                    </a:cubicBezTo>
                    <a:cubicBezTo>
                      <a:pt x="173917" y="448257"/>
                      <a:pt x="0" y="347911"/>
                      <a:pt x="0" y="224129"/>
                    </a:cubicBezTo>
                    <a:cubicBezTo>
                      <a:pt x="0" y="100346"/>
                      <a:pt x="173917" y="0"/>
                      <a:pt x="388455" y="0"/>
                    </a:cubicBezTo>
                    <a:cubicBezTo>
                      <a:pt x="602993" y="0"/>
                      <a:pt x="776910" y="100346"/>
                      <a:pt x="776910" y="22412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42CEB3C-1F2B-4A2B-AB3F-F7336C396A11}"/>
                  </a:ext>
                </a:extLst>
              </p:cNvPr>
              <p:cNvSpPr/>
              <p:nvPr/>
            </p:nvSpPr>
            <p:spPr>
              <a:xfrm rot="20881829">
                <a:off x="3887835" y="3272999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EDDE9AE-FB3A-4C3B-A9D6-E94DE2B5CF74}"/>
                  </a:ext>
                </a:extLst>
              </p:cNvPr>
              <p:cNvSpPr/>
              <p:nvPr/>
            </p:nvSpPr>
            <p:spPr>
              <a:xfrm>
                <a:off x="4367191" y="2781496"/>
                <a:ext cx="305096" cy="404067"/>
              </a:xfrm>
              <a:custGeom>
                <a:avLst/>
                <a:gdLst>
                  <a:gd name="connsiteX0" fmla="*/ 305097 w 305096"/>
                  <a:gd name="connsiteY0" fmla="*/ 53051 h 404067"/>
                  <a:gd name="connsiteX1" fmla="*/ 143343 w 305096"/>
                  <a:gd name="connsiteY1" fmla="*/ 3694 h 404067"/>
                  <a:gd name="connsiteX2" fmla="*/ 4908 w 305096"/>
                  <a:gd name="connsiteY2" fmla="*/ 241212 h 404067"/>
                  <a:gd name="connsiteX3" fmla="*/ 169089 w 305096"/>
                  <a:gd name="connsiteY3" fmla="*/ 404068 h 404067"/>
                  <a:gd name="connsiteX4" fmla="*/ 305097 w 305096"/>
                  <a:gd name="connsiteY4" fmla="*/ 53051 h 40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096" h="404067">
                    <a:moveTo>
                      <a:pt x="305097" y="53051"/>
                    </a:moveTo>
                    <a:cubicBezTo>
                      <a:pt x="261845" y="11418"/>
                      <a:pt x="202631" y="-8884"/>
                      <a:pt x="143343" y="3694"/>
                    </a:cubicBezTo>
                    <a:cubicBezTo>
                      <a:pt x="43599" y="24879"/>
                      <a:pt x="-18410" y="131169"/>
                      <a:pt x="4908" y="241212"/>
                    </a:cubicBezTo>
                    <a:cubicBezTo>
                      <a:pt x="23592" y="329407"/>
                      <a:pt x="91485" y="393182"/>
                      <a:pt x="169089" y="404068"/>
                    </a:cubicBezTo>
                    <a:cubicBezTo>
                      <a:pt x="196673" y="279020"/>
                      <a:pt x="243014" y="160960"/>
                      <a:pt x="305097" y="5305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6EA3823-81ED-47E6-BB2E-0FF356351B4B}"/>
                  </a:ext>
                </a:extLst>
              </p:cNvPr>
              <p:cNvSpPr/>
              <p:nvPr/>
            </p:nvSpPr>
            <p:spPr>
              <a:xfrm rot="19799956">
                <a:off x="3581855" y="2718574"/>
                <a:ext cx="609925" cy="949754"/>
              </a:xfrm>
              <a:custGeom>
                <a:avLst/>
                <a:gdLst>
                  <a:gd name="connsiteX0" fmla="*/ 609926 w 609925"/>
                  <a:gd name="connsiteY0" fmla="*/ 474877 h 949754"/>
                  <a:gd name="connsiteX1" fmla="*/ 304963 w 609925"/>
                  <a:gd name="connsiteY1" fmla="*/ 949755 h 949754"/>
                  <a:gd name="connsiteX2" fmla="*/ 0 w 609925"/>
                  <a:gd name="connsiteY2" fmla="*/ 474877 h 949754"/>
                  <a:gd name="connsiteX3" fmla="*/ 304963 w 609925"/>
                  <a:gd name="connsiteY3" fmla="*/ 0 h 949754"/>
                  <a:gd name="connsiteX4" fmla="*/ 609926 w 609925"/>
                  <a:gd name="connsiteY4" fmla="*/ 474877 h 94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925" h="949754">
                    <a:moveTo>
                      <a:pt x="609926" y="474877"/>
                    </a:moveTo>
                    <a:cubicBezTo>
                      <a:pt x="609926" y="737145"/>
                      <a:pt x="473389" y="949755"/>
                      <a:pt x="304963" y="949755"/>
                    </a:cubicBezTo>
                    <a:cubicBezTo>
                      <a:pt x="136537" y="949755"/>
                      <a:pt x="0" y="737145"/>
                      <a:pt x="0" y="474877"/>
                    </a:cubicBezTo>
                    <a:cubicBezTo>
                      <a:pt x="0" y="212610"/>
                      <a:pt x="136537" y="0"/>
                      <a:pt x="304963" y="0"/>
                    </a:cubicBezTo>
                    <a:cubicBezTo>
                      <a:pt x="473389" y="0"/>
                      <a:pt x="609926" y="212610"/>
                      <a:pt x="609926" y="4748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4BFE88E-C26B-4107-BA82-75C4478F19B0}"/>
                  </a:ext>
                </a:extLst>
              </p:cNvPr>
              <p:cNvSpPr/>
              <p:nvPr/>
            </p:nvSpPr>
            <p:spPr>
              <a:xfrm rot="20881829">
                <a:off x="3428419" y="2577952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C464C99-9291-4869-ACC1-FFD3896E00FB}"/>
                  </a:ext>
                </a:extLst>
              </p:cNvPr>
              <p:cNvSpPr/>
              <p:nvPr/>
            </p:nvSpPr>
            <p:spPr>
              <a:xfrm>
                <a:off x="3338101" y="1929495"/>
                <a:ext cx="854444" cy="852091"/>
              </a:xfrm>
              <a:custGeom>
                <a:avLst/>
                <a:gdLst>
                  <a:gd name="connsiteX0" fmla="*/ 631786 w 854444"/>
                  <a:gd name="connsiteY0" fmla="*/ 564187 h 852091"/>
                  <a:gd name="connsiteX1" fmla="*/ 205667 w 854444"/>
                  <a:gd name="connsiteY1" fmla="*/ 348589 h 852091"/>
                  <a:gd name="connsiteX2" fmla="*/ 382058 w 854444"/>
                  <a:gd name="connsiteY2" fmla="*/ 0 h 852091"/>
                  <a:gd name="connsiteX3" fmla="*/ 0 w 854444"/>
                  <a:gd name="connsiteY3" fmla="*/ 424869 h 852091"/>
                  <a:gd name="connsiteX4" fmla="*/ 427222 w 854444"/>
                  <a:gd name="connsiteY4" fmla="*/ 852091 h 852091"/>
                  <a:gd name="connsiteX5" fmla="*/ 854445 w 854444"/>
                  <a:gd name="connsiteY5" fmla="*/ 424869 h 852091"/>
                  <a:gd name="connsiteX6" fmla="*/ 804131 w 854444"/>
                  <a:gd name="connsiteY6" fmla="*/ 223615 h 852091"/>
                  <a:gd name="connsiteX7" fmla="*/ 631786 w 854444"/>
                  <a:gd name="connsiteY7" fmla="*/ 564187 h 852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4444" h="852091">
                    <a:moveTo>
                      <a:pt x="631786" y="564187"/>
                    </a:moveTo>
                    <a:lnTo>
                      <a:pt x="205667" y="348589"/>
                    </a:lnTo>
                    <a:lnTo>
                      <a:pt x="382058" y="0"/>
                    </a:lnTo>
                    <a:cubicBezTo>
                      <a:pt x="167344" y="22582"/>
                      <a:pt x="0" y="204122"/>
                      <a:pt x="0" y="424869"/>
                    </a:cubicBezTo>
                    <a:cubicBezTo>
                      <a:pt x="0" y="660841"/>
                      <a:pt x="191250" y="852091"/>
                      <a:pt x="427222" y="852091"/>
                    </a:cubicBezTo>
                    <a:cubicBezTo>
                      <a:pt x="663195" y="852091"/>
                      <a:pt x="854445" y="660841"/>
                      <a:pt x="854445" y="424869"/>
                    </a:cubicBezTo>
                    <a:cubicBezTo>
                      <a:pt x="854445" y="352120"/>
                      <a:pt x="836203" y="283564"/>
                      <a:pt x="804131" y="223615"/>
                    </a:cubicBezTo>
                    <a:lnTo>
                      <a:pt x="631786" y="56418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49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233653-4A4A-469E-97FE-BEC4FB3FE8EC}"/>
                </a:ext>
              </a:extLst>
            </p:cNvPr>
            <p:cNvGrpSpPr/>
            <p:nvPr/>
          </p:nvGrpSpPr>
          <p:grpSpPr>
            <a:xfrm>
              <a:off x="3205460" y="4346095"/>
              <a:ext cx="2230125" cy="2104626"/>
              <a:chOff x="3205460" y="4346095"/>
              <a:chExt cx="2230125" cy="2104626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04ED95-8F4E-429B-938C-040A239FF0D0}"/>
                  </a:ext>
                </a:extLst>
              </p:cNvPr>
              <p:cNvSpPr/>
              <p:nvPr/>
            </p:nvSpPr>
            <p:spPr>
              <a:xfrm>
                <a:off x="3800768" y="5020806"/>
                <a:ext cx="1030920" cy="1365158"/>
              </a:xfrm>
              <a:custGeom>
                <a:avLst/>
                <a:gdLst>
                  <a:gd name="connsiteX0" fmla="*/ 0 w 1030920"/>
                  <a:gd name="connsiteY0" fmla="*/ 294925 h 1365158"/>
                  <a:gd name="connsiteX1" fmla="*/ 54727 w 1030920"/>
                  <a:gd name="connsiteY1" fmla="*/ 193121 h 1365158"/>
                  <a:gd name="connsiteX2" fmla="*/ 214641 w 1030920"/>
                  <a:gd name="connsiteY2" fmla="*/ 8345 h 1365158"/>
                  <a:gd name="connsiteX3" fmla="*/ 237370 w 1030920"/>
                  <a:gd name="connsiteY3" fmla="*/ 12464 h 1365158"/>
                  <a:gd name="connsiteX4" fmla="*/ 429282 w 1030920"/>
                  <a:gd name="connsiteY4" fmla="*/ 286171 h 1365158"/>
                  <a:gd name="connsiteX5" fmla="*/ 853930 w 1030920"/>
                  <a:gd name="connsiteY5" fmla="*/ 529868 h 1365158"/>
                  <a:gd name="connsiteX6" fmla="*/ 995896 w 1030920"/>
                  <a:gd name="connsiteY6" fmla="*/ 559806 h 1365158"/>
                  <a:gd name="connsiteX7" fmla="*/ 1011784 w 1030920"/>
                  <a:gd name="connsiteY7" fmla="*/ 577018 h 1365158"/>
                  <a:gd name="connsiteX8" fmla="*/ 1030321 w 1030920"/>
                  <a:gd name="connsiteY8" fmla="*/ 701478 h 1365158"/>
                  <a:gd name="connsiteX9" fmla="*/ 1023039 w 1030920"/>
                  <a:gd name="connsiteY9" fmla="*/ 738919 h 1365158"/>
                  <a:gd name="connsiteX10" fmla="*/ 776327 w 1030920"/>
                  <a:gd name="connsiteY10" fmla="*/ 1154298 h 1365158"/>
                  <a:gd name="connsiteX11" fmla="*/ 562421 w 1030920"/>
                  <a:gd name="connsiteY11" fmla="*/ 1354816 h 1365158"/>
                  <a:gd name="connsiteX12" fmla="*/ 531748 w 1030920"/>
                  <a:gd name="connsiteY12" fmla="*/ 1365114 h 1365158"/>
                  <a:gd name="connsiteX13" fmla="*/ 520052 w 1030920"/>
                  <a:gd name="connsiteY13" fmla="*/ 1192916 h 1365158"/>
                  <a:gd name="connsiteX14" fmla="*/ 435829 w 1030920"/>
                  <a:gd name="connsiteY14" fmla="*/ 762457 h 1365158"/>
                  <a:gd name="connsiteX15" fmla="*/ 331156 w 1030920"/>
                  <a:gd name="connsiteY15" fmla="*/ 460135 h 1365158"/>
                  <a:gd name="connsiteX16" fmla="*/ 119090 w 1030920"/>
                  <a:gd name="connsiteY16" fmla="*/ 259912 h 1365158"/>
                  <a:gd name="connsiteX17" fmla="*/ 13167 w 1030920"/>
                  <a:gd name="connsiteY17" fmla="*/ 285804 h 1365158"/>
                  <a:gd name="connsiteX18" fmla="*/ 0 w 1030920"/>
                  <a:gd name="connsiteY18" fmla="*/ 294925 h 1365158"/>
                  <a:gd name="connsiteX19" fmla="*/ 0 w 1030920"/>
                  <a:gd name="connsiteY19" fmla="*/ 294925 h 136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30920" h="1365158">
                    <a:moveTo>
                      <a:pt x="0" y="294925"/>
                    </a:moveTo>
                    <a:cubicBezTo>
                      <a:pt x="7429" y="255130"/>
                      <a:pt x="32218" y="224383"/>
                      <a:pt x="54727" y="193121"/>
                    </a:cubicBezTo>
                    <a:cubicBezTo>
                      <a:pt x="102539" y="126919"/>
                      <a:pt x="158884" y="67926"/>
                      <a:pt x="214641" y="8345"/>
                    </a:cubicBezTo>
                    <a:cubicBezTo>
                      <a:pt x="226263" y="-4160"/>
                      <a:pt x="230382" y="-2469"/>
                      <a:pt x="237370" y="12464"/>
                    </a:cubicBezTo>
                    <a:cubicBezTo>
                      <a:pt x="284815" y="115150"/>
                      <a:pt x="348663" y="207097"/>
                      <a:pt x="429282" y="286171"/>
                    </a:cubicBezTo>
                    <a:cubicBezTo>
                      <a:pt x="549402" y="404084"/>
                      <a:pt x="691441" y="485071"/>
                      <a:pt x="853930" y="529868"/>
                    </a:cubicBezTo>
                    <a:cubicBezTo>
                      <a:pt x="900713" y="542740"/>
                      <a:pt x="948157" y="552008"/>
                      <a:pt x="995896" y="559806"/>
                    </a:cubicBezTo>
                    <a:cubicBezTo>
                      <a:pt x="1007371" y="561645"/>
                      <a:pt x="1010387" y="566279"/>
                      <a:pt x="1011784" y="577018"/>
                    </a:cubicBezTo>
                    <a:cubicBezTo>
                      <a:pt x="1017301" y="618652"/>
                      <a:pt x="1023848" y="659991"/>
                      <a:pt x="1030321" y="701478"/>
                    </a:cubicBezTo>
                    <a:cubicBezTo>
                      <a:pt x="1032454" y="715086"/>
                      <a:pt x="1028629" y="727149"/>
                      <a:pt x="1023039" y="738919"/>
                    </a:cubicBezTo>
                    <a:cubicBezTo>
                      <a:pt x="953600" y="885004"/>
                      <a:pt x="874894" y="1025719"/>
                      <a:pt x="776327" y="1154298"/>
                    </a:cubicBezTo>
                    <a:cubicBezTo>
                      <a:pt x="716230" y="1232784"/>
                      <a:pt x="649366" y="1304797"/>
                      <a:pt x="562421" y="1354816"/>
                    </a:cubicBezTo>
                    <a:cubicBezTo>
                      <a:pt x="552859" y="1360333"/>
                      <a:pt x="543296" y="1365702"/>
                      <a:pt x="531748" y="1365114"/>
                    </a:cubicBezTo>
                    <a:cubicBezTo>
                      <a:pt x="536970" y="1307077"/>
                      <a:pt x="527702" y="1249849"/>
                      <a:pt x="520052" y="1192916"/>
                    </a:cubicBezTo>
                    <a:cubicBezTo>
                      <a:pt x="500339" y="1047787"/>
                      <a:pt x="472240" y="904349"/>
                      <a:pt x="435829" y="762457"/>
                    </a:cubicBezTo>
                    <a:cubicBezTo>
                      <a:pt x="409201" y="658814"/>
                      <a:pt x="381470" y="555540"/>
                      <a:pt x="331156" y="460135"/>
                    </a:cubicBezTo>
                    <a:cubicBezTo>
                      <a:pt x="283270" y="369144"/>
                      <a:pt x="213170" y="301839"/>
                      <a:pt x="119090" y="259912"/>
                    </a:cubicBezTo>
                    <a:cubicBezTo>
                      <a:pt x="73925" y="239830"/>
                      <a:pt x="42737" y="247407"/>
                      <a:pt x="13167" y="285804"/>
                    </a:cubicBezTo>
                    <a:cubicBezTo>
                      <a:pt x="9563" y="290217"/>
                      <a:pt x="7871" y="296984"/>
                      <a:pt x="0" y="294925"/>
                    </a:cubicBezTo>
                    <a:lnTo>
                      <a:pt x="0" y="29492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C0E78C2-0F2D-4423-929E-C787E5145EAD}"/>
                  </a:ext>
                </a:extLst>
              </p:cNvPr>
              <p:cNvSpPr/>
              <p:nvPr/>
            </p:nvSpPr>
            <p:spPr>
              <a:xfrm>
                <a:off x="4055172" y="4619930"/>
                <a:ext cx="769844" cy="942850"/>
              </a:xfrm>
              <a:custGeom>
                <a:avLst/>
                <a:gdLst>
                  <a:gd name="connsiteX0" fmla="*/ 734357 w 769844"/>
                  <a:gd name="connsiteY0" fmla="*/ 738244 h 942850"/>
                  <a:gd name="connsiteX1" fmla="*/ 766943 w 769844"/>
                  <a:gd name="connsiteY1" fmla="*/ 915739 h 942850"/>
                  <a:gd name="connsiteX2" fmla="*/ 743552 w 769844"/>
                  <a:gd name="connsiteY2" fmla="*/ 940160 h 942850"/>
                  <a:gd name="connsiteX3" fmla="*/ 319786 w 769844"/>
                  <a:gd name="connsiteY3" fmla="*/ 763107 h 942850"/>
                  <a:gd name="connsiteX4" fmla="*/ 107646 w 769844"/>
                  <a:gd name="connsiteY4" fmla="*/ 556998 h 942850"/>
                  <a:gd name="connsiteX5" fmla="*/ 3195 w 769844"/>
                  <a:gd name="connsiteY5" fmla="*/ 387522 h 942850"/>
                  <a:gd name="connsiteX6" fmla="*/ 7167 w 769844"/>
                  <a:gd name="connsiteY6" fmla="*/ 362439 h 942850"/>
                  <a:gd name="connsiteX7" fmla="*/ 395256 w 769844"/>
                  <a:gd name="connsiteY7" fmla="*/ 9215 h 942850"/>
                  <a:gd name="connsiteX8" fmla="*/ 435272 w 769844"/>
                  <a:gd name="connsiteY8" fmla="*/ 2374 h 942850"/>
                  <a:gd name="connsiteX9" fmla="*/ 505225 w 769844"/>
                  <a:gd name="connsiteY9" fmla="*/ 52688 h 942850"/>
                  <a:gd name="connsiteX10" fmla="*/ 609235 w 769844"/>
                  <a:gd name="connsiteY10" fmla="*/ 249086 h 942850"/>
                  <a:gd name="connsiteX11" fmla="*/ 631744 w 769844"/>
                  <a:gd name="connsiteY11" fmla="*/ 308815 h 942850"/>
                  <a:gd name="connsiteX12" fmla="*/ 734357 w 769844"/>
                  <a:gd name="connsiteY12" fmla="*/ 738244 h 942850"/>
                  <a:gd name="connsiteX13" fmla="*/ 734357 w 769844"/>
                  <a:gd name="connsiteY13" fmla="*/ 738244 h 942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9844" h="942850">
                    <a:moveTo>
                      <a:pt x="734357" y="738244"/>
                    </a:moveTo>
                    <a:cubicBezTo>
                      <a:pt x="745170" y="797384"/>
                      <a:pt x="755909" y="856598"/>
                      <a:pt x="766943" y="915739"/>
                    </a:cubicBezTo>
                    <a:cubicBezTo>
                      <a:pt x="772460" y="945529"/>
                      <a:pt x="772754" y="945456"/>
                      <a:pt x="743552" y="940160"/>
                    </a:cubicBezTo>
                    <a:cubicBezTo>
                      <a:pt x="589301" y="912208"/>
                      <a:pt x="447188" y="854906"/>
                      <a:pt x="319786" y="763107"/>
                    </a:cubicBezTo>
                    <a:cubicBezTo>
                      <a:pt x="239020" y="704849"/>
                      <a:pt x="166787" y="637397"/>
                      <a:pt x="107646" y="556998"/>
                    </a:cubicBezTo>
                    <a:cubicBezTo>
                      <a:pt x="68293" y="503448"/>
                      <a:pt x="32029" y="447765"/>
                      <a:pt x="3195" y="387522"/>
                    </a:cubicBezTo>
                    <a:cubicBezTo>
                      <a:pt x="-1734" y="377150"/>
                      <a:pt x="-1366" y="370898"/>
                      <a:pt x="7167" y="362439"/>
                    </a:cubicBezTo>
                    <a:cubicBezTo>
                      <a:pt x="131185" y="238715"/>
                      <a:pt x="261602" y="122126"/>
                      <a:pt x="395256" y="9215"/>
                    </a:cubicBezTo>
                    <a:cubicBezTo>
                      <a:pt x="407761" y="-1377"/>
                      <a:pt x="420928" y="-1598"/>
                      <a:pt x="435272" y="2374"/>
                    </a:cubicBezTo>
                    <a:cubicBezTo>
                      <a:pt x="464621" y="10539"/>
                      <a:pt x="486247" y="30032"/>
                      <a:pt x="505225" y="52688"/>
                    </a:cubicBezTo>
                    <a:cubicBezTo>
                      <a:pt x="553773" y="110724"/>
                      <a:pt x="582608" y="179280"/>
                      <a:pt x="609235" y="249086"/>
                    </a:cubicBezTo>
                    <a:cubicBezTo>
                      <a:pt x="616812" y="268947"/>
                      <a:pt x="624168" y="288881"/>
                      <a:pt x="631744" y="308815"/>
                    </a:cubicBezTo>
                    <a:cubicBezTo>
                      <a:pt x="673304" y="450193"/>
                      <a:pt x="705155" y="593851"/>
                      <a:pt x="734357" y="738244"/>
                    </a:cubicBezTo>
                    <a:lnTo>
                      <a:pt x="734357" y="738244"/>
                    </a:lnTo>
                    <a:close/>
                  </a:path>
                </a:pathLst>
              </a:custGeom>
              <a:gradFill flip="none" rotWithShape="1">
                <a:gsLst>
                  <a:gs pos="69000">
                    <a:schemeClr val="accent1"/>
                  </a:gs>
                  <a:gs pos="0">
                    <a:schemeClr val="bg1"/>
                  </a:gs>
                  <a:gs pos="100000">
                    <a:schemeClr val="accent1"/>
                  </a:gs>
                </a:gsLst>
                <a:lin ang="7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0FC2B3B4-6360-4249-A4A5-9665B26F55D4}"/>
                  </a:ext>
                </a:extLst>
              </p:cNvPr>
              <p:cNvSpPr/>
              <p:nvPr/>
            </p:nvSpPr>
            <p:spPr>
              <a:xfrm>
                <a:off x="3205460" y="5313407"/>
                <a:ext cx="1090868" cy="1137314"/>
              </a:xfrm>
              <a:custGeom>
                <a:avLst/>
                <a:gdLst>
                  <a:gd name="connsiteX0" fmla="*/ 969201 w 1090868"/>
                  <a:gd name="connsiteY0" fmla="*/ 424324 h 1137314"/>
                  <a:gd name="connsiteX1" fmla="*/ 860115 w 1090868"/>
                  <a:gd name="connsiteY1" fmla="*/ 170550 h 1137314"/>
                  <a:gd name="connsiteX2" fmla="*/ 758753 w 1090868"/>
                  <a:gd name="connsiteY2" fmla="*/ 54550 h 1137314"/>
                  <a:gd name="connsiteX3" fmla="*/ 759268 w 1090868"/>
                  <a:gd name="connsiteY3" fmla="*/ 54035 h 1137314"/>
                  <a:gd name="connsiteX4" fmla="*/ 610314 w 1090868"/>
                  <a:gd name="connsiteY4" fmla="*/ 5193 h 1137314"/>
                  <a:gd name="connsiteX5" fmla="*/ 178016 w 1090868"/>
                  <a:gd name="connsiteY5" fmla="*/ 46827 h 1137314"/>
                  <a:gd name="connsiteX6" fmla="*/ 889 w 1090868"/>
                  <a:gd name="connsiteY6" fmla="*/ 158266 h 1137314"/>
                  <a:gd name="connsiteX7" fmla="*/ 3096 w 1090868"/>
                  <a:gd name="connsiteY7" fmla="*/ 188425 h 1137314"/>
                  <a:gd name="connsiteX8" fmla="*/ 100633 w 1090868"/>
                  <a:gd name="connsiteY8" fmla="*/ 392694 h 1137314"/>
                  <a:gd name="connsiteX9" fmla="*/ 104532 w 1090868"/>
                  <a:gd name="connsiteY9" fmla="*/ 392694 h 1137314"/>
                  <a:gd name="connsiteX10" fmla="*/ 100633 w 1090868"/>
                  <a:gd name="connsiteY10" fmla="*/ 392694 h 1137314"/>
                  <a:gd name="connsiteX11" fmla="*/ 126158 w 1090868"/>
                  <a:gd name="connsiteY11" fmla="*/ 432489 h 1137314"/>
                  <a:gd name="connsiteX12" fmla="*/ 155434 w 1090868"/>
                  <a:gd name="connsiteY12" fmla="*/ 472357 h 1137314"/>
                  <a:gd name="connsiteX13" fmla="*/ 215309 w 1090868"/>
                  <a:gd name="connsiteY13" fmla="*/ 545547 h 1137314"/>
                  <a:gd name="connsiteX14" fmla="*/ 303652 w 1090868"/>
                  <a:gd name="connsiteY14" fmla="*/ 643011 h 1137314"/>
                  <a:gd name="connsiteX15" fmla="*/ 462316 w 1090868"/>
                  <a:gd name="connsiteY15" fmla="*/ 786374 h 1137314"/>
                  <a:gd name="connsiteX16" fmla="*/ 633631 w 1090868"/>
                  <a:gd name="connsiteY16" fmla="*/ 911349 h 1137314"/>
                  <a:gd name="connsiteX17" fmla="*/ 638266 w 1090868"/>
                  <a:gd name="connsiteY17" fmla="*/ 897667 h 1137314"/>
                  <a:gd name="connsiteX18" fmla="*/ 635103 w 1090868"/>
                  <a:gd name="connsiteY18" fmla="*/ 910466 h 1137314"/>
                  <a:gd name="connsiteX19" fmla="*/ 645621 w 1090868"/>
                  <a:gd name="connsiteY19" fmla="*/ 920470 h 1137314"/>
                  <a:gd name="connsiteX20" fmla="*/ 998845 w 1090868"/>
                  <a:gd name="connsiteY20" fmla="*/ 1134375 h 1137314"/>
                  <a:gd name="connsiteX21" fmla="*/ 1021648 w 1090868"/>
                  <a:gd name="connsiteY21" fmla="*/ 1133051 h 1137314"/>
                  <a:gd name="connsiteX22" fmla="*/ 1085349 w 1090868"/>
                  <a:gd name="connsiteY22" fmla="*/ 1069497 h 1137314"/>
                  <a:gd name="connsiteX23" fmla="*/ 1086673 w 1090868"/>
                  <a:gd name="connsiteY23" fmla="*/ 997632 h 1137314"/>
                  <a:gd name="connsiteX24" fmla="*/ 1063355 w 1090868"/>
                  <a:gd name="connsiteY24" fmla="*/ 824992 h 1137314"/>
                  <a:gd name="connsiteX25" fmla="*/ 1060560 w 1090868"/>
                  <a:gd name="connsiteY25" fmla="*/ 813811 h 1137314"/>
                  <a:gd name="connsiteX26" fmla="*/ 981412 w 1090868"/>
                  <a:gd name="connsiteY26" fmla="*/ 461323 h 1137314"/>
                  <a:gd name="connsiteX27" fmla="*/ 969422 w 1090868"/>
                  <a:gd name="connsiteY27" fmla="*/ 424177 h 1137314"/>
                  <a:gd name="connsiteX28" fmla="*/ 1058279 w 1090868"/>
                  <a:gd name="connsiteY28" fmla="*/ 811016 h 1137314"/>
                  <a:gd name="connsiteX29" fmla="*/ 1057691 w 1090868"/>
                  <a:gd name="connsiteY29" fmla="*/ 810648 h 1137314"/>
                  <a:gd name="connsiteX30" fmla="*/ 1058279 w 1090868"/>
                  <a:gd name="connsiteY30" fmla="*/ 811016 h 1137314"/>
                  <a:gd name="connsiteX31" fmla="*/ 1058279 w 1090868"/>
                  <a:gd name="connsiteY31" fmla="*/ 811016 h 1137314"/>
                  <a:gd name="connsiteX32" fmla="*/ 1056588 w 1090868"/>
                  <a:gd name="connsiteY32" fmla="*/ 810207 h 1137314"/>
                  <a:gd name="connsiteX33" fmla="*/ 1055631 w 1090868"/>
                  <a:gd name="connsiteY33" fmla="*/ 810207 h 1137314"/>
                  <a:gd name="connsiteX34" fmla="*/ 1056588 w 1090868"/>
                  <a:gd name="connsiteY34" fmla="*/ 810207 h 1137314"/>
                  <a:gd name="connsiteX35" fmla="*/ 1056588 w 1090868"/>
                  <a:gd name="connsiteY35" fmla="*/ 810207 h 1137314"/>
                  <a:gd name="connsiteX36" fmla="*/ 1024590 w 1090868"/>
                  <a:gd name="connsiteY36" fmla="*/ 644408 h 1137314"/>
                  <a:gd name="connsiteX37" fmla="*/ 1025693 w 1090868"/>
                  <a:gd name="connsiteY37" fmla="*/ 642937 h 1137314"/>
                  <a:gd name="connsiteX38" fmla="*/ 1024590 w 1090868"/>
                  <a:gd name="connsiteY38" fmla="*/ 644408 h 1137314"/>
                  <a:gd name="connsiteX39" fmla="*/ 1024590 w 1090868"/>
                  <a:gd name="connsiteY39" fmla="*/ 644408 h 1137314"/>
                  <a:gd name="connsiteX40" fmla="*/ 679678 w 1090868"/>
                  <a:gd name="connsiteY40" fmla="*/ 28364 h 1137314"/>
                  <a:gd name="connsiteX41" fmla="*/ 679899 w 1090868"/>
                  <a:gd name="connsiteY41" fmla="*/ 28290 h 1137314"/>
                  <a:gd name="connsiteX42" fmla="*/ 679678 w 1090868"/>
                  <a:gd name="connsiteY42" fmla="*/ 28364 h 1137314"/>
                  <a:gd name="connsiteX43" fmla="*/ 679678 w 1090868"/>
                  <a:gd name="connsiteY43" fmla="*/ 28364 h 113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090868" h="1137314">
                    <a:moveTo>
                      <a:pt x="969201" y="424324"/>
                    </a:moveTo>
                    <a:cubicBezTo>
                      <a:pt x="942205" y="335687"/>
                      <a:pt x="909105" y="249772"/>
                      <a:pt x="860115" y="170550"/>
                    </a:cubicBezTo>
                    <a:cubicBezTo>
                      <a:pt x="832531" y="126416"/>
                      <a:pt x="803917" y="83237"/>
                      <a:pt x="758753" y="54550"/>
                    </a:cubicBezTo>
                    <a:moveTo>
                      <a:pt x="759268" y="54035"/>
                    </a:moveTo>
                    <a:cubicBezTo>
                      <a:pt x="714618" y="26083"/>
                      <a:pt x="662540" y="11519"/>
                      <a:pt x="610314" y="5193"/>
                    </a:cubicBezTo>
                    <a:cubicBezTo>
                      <a:pt x="465699" y="-12314"/>
                      <a:pt x="319026" y="17698"/>
                      <a:pt x="178016" y="46827"/>
                    </a:cubicBezTo>
                    <a:cubicBezTo>
                      <a:pt x="102987" y="62421"/>
                      <a:pt x="45244" y="97728"/>
                      <a:pt x="889" y="158266"/>
                    </a:cubicBezTo>
                    <a:cubicBezTo>
                      <a:pt x="-1832" y="165916"/>
                      <a:pt x="2507" y="185924"/>
                      <a:pt x="3096" y="188425"/>
                    </a:cubicBezTo>
                    <a:cubicBezTo>
                      <a:pt x="22221" y="262939"/>
                      <a:pt x="58191" y="329287"/>
                      <a:pt x="100633" y="392694"/>
                    </a:cubicBezTo>
                    <a:cubicBezTo>
                      <a:pt x="102031" y="392841"/>
                      <a:pt x="103355" y="392841"/>
                      <a:pt x="104532" y="392694"/>
                    </a:cubicBezTo>
                    <a:cubicBezTo>
                      <a:pt x="103281" y="392768"/>
                      <a:pt x="101957" y="392768"/>
                      <a:pt x="100633" y="392694"/>
                    </a:cubicBezTo>
                    <a:cubicBezTo>
                      <a:pt x="105341" y="393135"/>
                      <a:pt x="122627" y="427413"/>
                      <a:pt x="126158" y="432489"/>
                    </a:cubicBezTo>
                    <a:cubicBezTo>
                      <a:pt x="135500" y="446097"/>
                      <a:pt x="145283" y="459337"/>
                      <a:pt x="155434" y="472357"/>
                    </a:cubicBezTo>
                    <a:cubicBezTo>
                      <a:pt x="174706" y="497220"/>
                      <a:pt x="194860" y="521567"/>
                      <a:pt x="215309" y="545547"/>
                    </a:cubicBezTo>
                    <a:cubicBezTo>
                      <a:pt x="243629" y="579016"/>
                      <a:pt x="273126" y="611528"/>
                      <a:pt x="303652" y="643011"/>
                    </a:cubicBezTo>
                    <a:cubicBezTo>
                      <a:pt x="353304" y="694207"/>
                      <a:pt x="406706" y="741651"/>
                      <a:pt x="462316" y="786374"/>
                    </a:cubicBezTo>
                    <a:cubicBezTo>
                      <a:pt x="516822" y="830215"/>
                      <a:pt x="573020" y="876335"/>
                      <a:pt x="633631" y="911349"/>
                    </a:cubicBezTo>
                    <a:cubicBezTo>
                      <a:pt x="633411" y="905758"/>
                      <a:pt x="635470" y="902448"/>
                      <a:pt x="638266" y="897667"/>
                    </a:cubicBezTo>
                    <a:cubicBezTo>
                      <a:pt x="633926" y="899726"/>
                      <a:pt x="632969" y="906053"/>
                      <a:pt x="635103" y="910466"/>
                    </a:cubicBezTo>
                    <a:cubicBezTo>
                      <a:pt x="637236" y="914879"/>
                      <a:pt x="641576" y="917748"/>
                      <a:pt x="645621" y="920470"/>
                    </a:cubicBezTo>
                    <a:cubicBezTo>
                      <a:pt x="760592" y="996676"/>
                      <a:pt x="877843" y="1068026"/>
                      <a:pt x="998845" y="1134375"/>
                    </a:cubicBezTo>
                    <a:cubicBezTo>
                      <a:pt x="1007819" y="1139304"/>
                      <a:pt x="1013998" y="1137465"/>
                      <a:pt x="1021648" y="1133051"/>
                    </a:cubicBezTo>
                    <a:cubicBezTo>
                      <a:pt x="1048643" y="1117604"/>
                      <a:pt x="1068724" y="1095316"/>
                      <a:pt x="1085349" y="1069497"/>
                    </a:cubicBezTo>
                    <a:cubicBezTo>
                      <a:pt x="1096382" y="1045665"/>
                      <a:pt x="1087629" y="1021832"/>
                      <a:pt x="1086673" y="997632"/>
                    </a:cubicBezTo>
                    <a:cubicBezTo>
                      <a:pt x="1084319" y="939227"/>
                      <a:pt x="1072770" y="882293"/>
                      <a:pt x="1063355" y="824992"/>
                    </a:cubicBezTo>
                    <a:cubicBezTo>
                      <a:pt x="1062546" y="819843"/>
                      <a:pt x="1061663" y="816239"/>
                      <a:pt x="1060560" y="813811"/>
                    </a:cubicBezTo>
                    <a:cubicBezTo>
                      <a:pt x="1037977" y="695236"/>
                      <a:pt x="1016940" y="576956"/>
                      <a:pt x="981412" y="461323"/>
                    </a:cubicBezTo>
                    <a:cubicBezTo>
                      <a:pt x="977587" y="448892"/>
                      <a:pt x="974056" y="436314"/>
                      <a:pt x="969422" y="424177"/>
                    </a:cubicBezTo>
                    <a:moveTo>
                      <a:pt x="1058279" y="811016"/>
                    </a:moveTo>
                    <a:cubicBezTo>
                      <a:pt x="1058132" y="810869"/>
                      <a:pt x="1057912" y="810722"/>
                      <a:pt x="1057691" y="810648"/>
                    </a:cubicBezTo>
                    <a:cubicBezTo>
                      <a:pt x="1057838" y="810648"/>
                      <a:pt x="1058132" y="810869"/>
                      <a:pt x="1058279" y="811016"/>
                    </a:cubicBezTo>
                    <a:lnTo>
                      <a:pt x="1058279" y="811016"/>
                    </a:lnTo>
                    <a:close/>
                    <a:moveTo>
                      <a:pt x="1056588" y="810207"/>
                    </a:moveTo>
                    <a:cubicBezTo>
                      <a:pt x="1056293" y="810207"/>
                      <a:pt x="1055999" y="810207"/>
                      <a:pt x="1055631" y="810207"/>
                    </a:cubicBezTo>
                    <a:cubicBezTo>
                      <a:pt x="1055926" y="810207"/>
                      <a:pt x="1056220" y="810207"/>
                      <a:pt x="1056588" y="810207"/>
                    </a:cubicBezTo>
                    <a:lnTo>
                      <a:pt x="1056588" y="810207"/>
                    </a:lnTo>
                    <a:close/>
                    <a:moveTo>
                      <a:pt x="1024590" y="644408"/>
                    </a:moveTo>
                    <a:cubicBezTo>
                      <a:pt x="1024958" y="643967"/>
                      <a:pt x="1025326" y="643452"/>
                      <a:pt x="1025693" y="642937"/>
                    </a:cubicBezTo>
                    <a:cubicBezTo>
                      <a:pt x="1025326" y="643452"/>
                      <a:pt x="1024958" y="643893"/>
                      <a:pt x="1024590" y="644408"/>
                    </a:cubicBezTo>
                    <a:lnTo>
                      <a:pt x="1024590" y="644408"/>
                    </a:lnTo>
                    <a:close/>
                    <a:moveTo>
                      <a:pt x="679678" y="28364"/>
                    </a:moveTo>
                    <a:cubicBezTo>
                      <a:pt x="679752" y="28364"/>
                      <a:pt x="679826" y="28290"/>
                      <a:pt x="679899" y="28290"/>
                    </a:cubicBezTo>
                    <a:cubicBezTo>
                      <a:pt x="679826" y="28290"/>
                      <a:pt x="679752" y="28364"/>
                      <a:pt x="679678" y="28364"/>
                    </a:cubicBezTo>
                    <a:lnTo>
                      <a:pt x="679678" y="283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8000">
                    <a:schemeClr val="bg1">
                      <a:lumMod val="85000"/>
                    </a:schemeClr>
                  </a:gs>
                  <a:gs pos="57528">
                    <a:schemeClr val="bg1">
                      <a:lumMod val="85000"/>
                    </a:schemeClr>
                  </a:gs>
                  <a:gs pos="74000">
                    <a:schemeClr val="tx1">
                      <a:lumMod val="50000"/>
                      <a:lumOff val="50000"/>
                    </a:schemeClr>
                  </a:gs>
                  <a:gs pos="34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B236466-42D4-4F24-9FDF-36C71E9A2248}"/>
                  </a:ext>
                </a:extLst>
              </p:cNvPr>
              <p:cNvSpPr/>
              <p:nvPr/>
            </p:nvSpPr>
            <p:spPr>
              <a:xfrm>
                <a:off x="3795692" y="5270297"/>
                <a:ext cx="538787" cy="1117431"/>
              </a:xfrm>
              <a:custGeom>
                <a:avLst/>
                <a:gdLst>
                  <a:gd name="connsiteX0" fmla="*/ 525422 w 538787"/>
                  <a:gd name="connsiteY0" fmla="*/ 943572 h 1117431"/>
                  <a:gd name="connsiteX1" fmla="*/ 440904 w 538787"/>
                  <a:gd name="connsiteY1" fmla="*/ 513187 h 1117431"/>
                  <a:gd name="connsiteX2" fmla="*/ 335937 w 538787"/>
                  <a:gd name="connsiteY2" fmla="*/ 210938 h 1117431"/>
                  <a:gd name="connsiteX3" fmla="*/ 123283 w 538787"/>
                  <a:gd name="connsiteY3" fmla="*/ 10789 h 1117431"/>
                  <a:gd name="connsiteX4" fmla="*/ 16992 w 538787"/>
                  <a:gd name="connsiteY4" fmla="*/ 36681 h 1117431"/>
                  <a:gd name="connsiteX5" fmla="*/ 3972 w 538787"/>
                  <a:gd name="connsiteY5" fmla="*/ 45728 h 1117431"/>
                  <a:gd name="connsiteX6" fmla="*/ 0 w 538787"/>
                  <a:gd name="connsiteY6" fmla="*/ 45655 h 1117431"/>
                  <a:gd name="connsiteX7" fmla="*/ 159179 w 538787"/>
                  <a:gd name="connsiteY7" fmla="*/ 91628 h 1117431"/>
                  <a:gd name="connsiteX8" fmla="*/ 269809 w 538787"/>
                  <a:gd name="connsiteY8" fmla="*/ 213292 h 1117431"/>
                  <a:gd name="connsiteX9" fmla="*/ 393533 w 538787"/>
                  <a:gd name="connsiteY9" fmla="*/ 512010 h 1117431"/>
                  <a:gd name="connsiteX10" fmla="*/ 469959 w 538787"/>
                  <a:gd name="connsiteY10" fmla="*/ 848830 h 1117431"/>
                  <a:gd name="connsiteX11" fmla="*/ 490114 w 538787"/>
                  <a:gd name="connsiteY11" fmla="*/ 982852 h 1117431"/>
                  <a:gd name="connsiteX12" fmla="*/ 495190 w 538787"/>
                  <a:gd name="connsiteY12" fmla="*/ 1112607 h 1117431"/>
                  <a:gd name="connsiteX13" fmla="*/ 537265 w 538787"/>
                  <a:gd name="connsiteY13" fmla="*/ 1115918 h 1117431"/>
                  <a:gd name="connsiteX14" fmla="*/ 525422 w 538787"/>
                  <a:gd name="connsiteY14" fmla="*/ 943572 h 1117431"/>
                  <a:gd name="connsiteX15" fmla="*/ 525422 w 538787"/>
                  <a:gd name="connsiteY15" fmla="*/ 943572 h 1117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8787" h="1117431">
                    <a:moveTo>
                      <a:pt x="525422" y="943572"/>
                    </a:moveTo>
                    <a:cubicBezTo>
                      <a:pt x="505635" y="798516"/>
                      <a:pt x="477462" y="655005"/>
                      <a:pt x="440904" y="513187"/>
                    </a:cubicBezTo>
                    <a:cubicBezTo>
                      <a:pt x="414203" y="409544"/>
                      <a:pt x="386398" y="306343"/>
                      <a:pt x="335937" y="210938"/>
                    </a:cubicBezTo>
                    <a:cubicBezTo>
                      <a:pt x="287904" y="119948"/>
                      <a:pt x="217583" y="52643"/>
                      <a:pt x="123283" y="10789"/>
                    </a:cubicBezTo>
                    <a:cubicBezTo>
                      <a:pt x="77971" y="-9293"/>
                      <a:pt x="46709" y="-1716"/>
                      <a:pt x="16992" y="36681"/>
                    </a:cubicBezTo>
                    <a:cubicBezTo>
                      <a:pt x="13608" y="41021"/>
                      <a:pt x="11843" y="47788"/>
                      <a:pt x="3972" y="45728"/>
                    </a:cubicBezTo>
                    <a:cubicBezTo>
                      <a:pt x="2648" y="45728"/>
                      <a:pt x="1251" y="45655"/>
                      <a:pt x="0" y="45655"/>
                    </a:cubicBezTo>
                    <a:cubicBezTo>
                      <a:pt x="55536" y="49553"/>
                      <a:pt x="110851" y="63456"/>
                      <a:pt x="159179" y="91628"/>
                    </a:cubicBezTo>
                    <a:cubicBezTo>
                      <a:pt x="208242" y="120169"/>
                      <a:pt x="240313" y="166142"/>
                      <a:pt x="269809" y="213292"/>
                    </a:cubicBezTo>
                    <a:cubicBezTo>
                      <a:pt x="326963" y="304578"/>
                      <a:pt x="364404" y="409029"/>
                      <a:pt x="393533" y="512010"/>
                    </a:cubicBezTo>
                    <a:cubicBezTo>
                      <a:pt x="424869" y="622861"/>
                      <a:pt x="450467" y="735331"/>
                      <a:pt x="469959" y="848830"/>
                    </a:cubicBezTo>
                    <a:cubicBezTo>
                      <a:pt x="477536" y="893332"/>
                      <a:pt x="484303" y="938055"/>
                      <a:pt x="490114" y="982852"/>
                    </a:cubicBezTo>
                    <a:cubicBezTo>
                      <a:pt x="494895" y="1019851"/>
                      <a:pt x="511740" y="1077006"/>
                      <a:pt x="495190" y="1112607"/>
                    </a:cubicBezTo>
                    <a:cubicBezTo>
                      <a:pt x="508798" y="1119375"/>
                      <a:pt x="522994" y="1117536"/>
                      <a:pt x="537265" y="1115918"/>
                    </a:cubicBezTo>
                    <a:cubicBezTo>
                      <a:pt x="542487" y="1057660"/>
                      <a:pt x="533219" y="1000506"/>
                      <a:pt x="525422" y="943572"/>
                    </a:cubicBezTo>
                    <a:lnTo>
                      <a:pt x="525422" y="943572"/>
                    </a:lnTo>
                    <a:close/>
                  </a:path>
                </a:pathLst>
              </a:custGeom>
              <a:solidFill>
                <a:srgbClr val="747576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56386BDA-D72C-4491-881E-AEF609AFD3A6}"/>
                  </a:ext>
                </a:extLst>
              </p:cNvPr>
              <p:cNvSpPr/>
              <p:nvPr/>
            </p:nvSpPr>
            <p:spPr>
              <a:xfrm>
                <a:off x="4759821" y="4346095"/>
                <a:ext cx="675764" cy="584414"/>
              </a:xfrm>
              <a:custGeom>
                <a:avLst/>
                <a:gdLst>
                  <a:gd name="connsiteX0" fmla="*/ 41919 w 675764"/>
                  <a:gd name="connsiteY0" fmla="*/ 0 h 584414"/>
                  <a:gd name="connsiteX1" fmla="*/ 38241 w 675764"/>
                  <a:gd name="connsiteY1" fmla="*/ 3972 h 584414"/>
                  <a:gd name="connsiteX2" fmla="*/ 188004 w 675764"/>
                  <a:gd name="connsiteY2" fmla="*/ 450834 h 584414"/>
                  <a:gd name="connsiteX3" fmla="*/ 653550 w 675764"/>
                  <a:gd name="connsiteY3" fmla="*/ 524318 h 584414"/>
                  <a:gd name="connsiteX4" fmla="*/ 675764 w 675764"/>
                  <a:gd name="connsiteY4" fmla="*/ 489084 h 584414"/>
                  <a:gd name="connsiteX5" fmla="*/ 41919 w 675764"/>
                  <a:gd name="connsiteY5" fmla="*/ 0 h 584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5764" h="584414">
                    <a:moveTo>
                      <a:pt x="41919" y="0"/>
                    </a:moveTo>
                    <a:cubicBezTo>
                      <a:pt x="40668" y="1324"/>
                      <a:pt x="39418" y="2575"/>
                      <a:pt x="38241" y="3972"/>
                    </a:cubicBezTo>
                    <a:cubicBezTo>
                      <a:pt x="-48998" y="107100"/>
                      <a:pt x="18086" y="307177"/>
                      <a:pt x="188004" y="450834"/>
                    </a:cubicBezTo>
                    <a:cubicBezTo>
                      <a:pt x="357922" y="594566"/>
                      <a:pt x="566311" y="627446"/>
                      <a:pt x="653550" y="524318"/>
                    </a:cubicBezTo>
                    <a:cubicBezTo>
                      <a:pt x="662598" y="513579"/>
                      <a:pt x="669954" y="501736"/>
                      <a:pt x="675764" y="489084"/>
                    </a:cubicBezTo>
                    <a:cubicBezTo>
                      <a:pt x="410442" y="406700"/>
                      <a:pt x="186312" y="230897"/>
                      <a:pt x="4191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7617D3A-6F4A-4B29-8AB2-5C553B57AC75}"/>
                  </a:ext>
                </a:extLst>
              </p:cNvPr>
              <p:cNvSpPr/>
              <p:nvPr/>
            </p:nvSpPr>
            <p:spPr>
              <a:xfrm>
                <a:off x="4664187" y="4696597"/>
                <a:ext cx="460396" cy="589049"/>
              </a:xfrm>
              <a:custGeom>
                <a:avLst/>
                <a:gdLst>
                  <a:gd name="connsiteX0" fmla="*/ 283638 w 460396"/>
                  <a:gd name="connsiteY0" fmla="*/ 100406 h 589049"/>
                  <a:gd name="connsiteX1" fmla="*/ 187792 w 460396"/>
                  <a:gd name="connsiteY1" fmla="*/ 0 h 589049"/>
                  <a:gd name="connsiteX2" fmla="*/ 0 w 460396"/>
                  <a:gd name="connsiteY2" fmla="*/ 171830 h 589049"/>
                  <a:gd name="connsiteX3" fmla="*/ 221 w 460396"/>
                  <a:gd name="connsiteY3" fmla="*/ 172493 h 589049"/>
                  <a:gd name="connsiteX4" fmla="*/ 22729 w 460396"/>
                  <a:gd name="connsiteY4" fmla="*/ 232221 h 589049"/>
                  <a:gd name="connsiteX5" fmla="*/ 110336 w 460396"/>
                  <a:gd name="connsiteY5" fmla="*/ 589049 h 589049"/>
                  <a:gd name="connsiteX6" fmla="*/ 460397 w 460396"/>
                  <a:gd name="connsiteY6" fmla="*/ 206182 h 589049"/>
                  <a:gd name="connsiteX7" fmla="*/ 283638 w 460396"/>
                  <a:gd name="connsiteY7" fmla="*/ 100406 h 58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0396" h="589049">
                    <a:moveTo>
                      <a:pt x="283638" y="100406"/>
                    </a:moveTo>
                    <a:cubicBezTo>
                      <a:pt x="246639" y="69071"/>
                      <a:pt x="214494" y="35087"/>
                      <a:pt x="187792" y="0"/>
                    </a:cubicBezTo>
                    <a:lnTo>
                      <a:pt x="0" y="171830"/>
                    </a:lnTo>
                    <a:cubicBezTo>
                      <a:pt x="74" y="172051"/>
                      <a:pt x="147" y="172272"/>
                      <a:pt x="221" y="172493"/>
                    </a:cubicBezTo>
                    <a:cubicBezTo>
                      <a:pt x="7797" y="192353"/>
                      <a:pt x="15153" y="212287"/>
                      <a:pt x="22729" y="232221"/>
                    </a:cubicBezTo>
                    <a:cubicBezTo>
                      <a:pt x="57301" y="349840"/>
                      <a:pt x="85106" y="469150"/>
                      <a:pt x="110336" y="589049"/>
                    </a:cubicBezTo>
                    <a:lnTo>
                      <a:pt x="460397" y="206182"/>
                    </a:lnTo>
                    <a:cubicBezTo>
                      <a:pt x="401109" y="183747"/>
                      <a:pt x="340277" y="148292"/>
                      <a:pt x="283638" y="100406"/>
                    </a:cubicBezTo>
                    <a:close/>
                  </a:path>
                </a:pathLst>
              </a:custGeom>
              <a:solidFill>
                <a:srgbClr val="BFBFBF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2E65758-08F6-4496-A50D-DF4600B2C818}"/>
                </a:ext>
              </a:extLst>
            </p:cNvPr>
            <p:cNvGrpSpPr/>
            <p:nvPr/>
          </p:nvGrpSpPr>
          <p:grpSpPr>
            <a:xfrm>
              <a:off x="5803843" y="4376759"/>
              <a:ext cx="1480388" cy="2410138"/>
              <a:chOff x="5803843" y="4376759"/>
              <a:chExt cx="1480388" cy="2410138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46DB70E-100A-4F3F-BFA9-5F497FEEC35C}"/>
                  </a:ext>
                </a:extLst>
              </p:cNvPr>
              <p:cNvSpPr/>
              <p:nvPr/>
            </p:nvSpPr>
            <p:spPr>
              <a:xfrm>
                <a:off x="5803843" y="5605791"/>
                <a:ext cx="1217634" cy="902297"/>
              </a:xfrm>
              <a:custGeom>
                <a:avLst/>
                <a:gdLst>
                  <a:gd name="connsiteX0" fmla="*/ 1166751 w 1217634"/>
                  <a:gd name="connsiteY0" fmla="*/ 521564 h 902297"/>
                  <a:gd name="connsiteX1" fmla="*/ 1199999 w 1217634"/>
                  <a:gd name="connsiteY1" fmla="*/ 410860 h 902297"/>
                  <a:gd name="connsiteX2" fmla="*/ 1217580 w 1217634"/>
                  <a:gd name="connsiteY2" fmla="*/ 167090 h 902297"/>
                  <a:gd name="connsiteX3" fmla="*/ 1198602 w 1217634"/>
                  <a:gd name="connsiteY3" fmla="*/ 153997 h 902297"/>
                  <a:gd name="connsiteX4" fmla="*/ 869358 w 1217634"/>
                  <a:gd name="connsiteY4" fmla="*/ 211813 h 902297"/>
                  <a:gd name="connsiteX5" fmla="*/ 396751 w 1217634"/>
                  <a:gd name="connsiteY5" fmla="*/ 83823 h 902297"/>
                  <a:gd name="connsiteX6" fmla="*/ 275160 w 1217634"/>
                  <a:gd name="connsiteY6" fmla="*/ 4602 h 902297"/>
                  <a:gd name="connsiteX7" fmla="*/ 251769 w 1217634"/>
                  <a:gd name="connsiteY7" fmla="*/ 5558 h 902297"/>
                  <a:gd name="connsiteX8" fmla="*/ 150627 w 1217634"/>
                  <a:gd name="connsiteY8" fmla="*/ 80439 h 902297"/>
                  <a:gd name="connsiteX9" fmla="*/ 129295 w 1217634"/>
                  <a:gd name="connsiteY9" fmla="*/ 112069 h 902297"/>
                  <a:gd name="connsiteX10" fmla="*/ 9985 w 1217634"/>
                  <a:gd name="connsiteY10" fmla="*/ 580263 h 902297"/>
                  <a:gd name="connsiteX11" fmla="*/ 19474 w 1217634"/>
                  <a:gd name="connsiteY11" fmla="*/ 873316 h 902297"/>
                  <a:gd name="connsiteX12" fmla="*/ 33891 w 1217634"/>
                  <a:gd name="connsiteY12" fmla="*/ 902298 h 902297"/>
                  <a:gd name="connsiteX13" fmla="*/ 163941 w 1217634"/>
                  <a:gd name="connsiteY13" fmla="*/ 788799 h 902297"/>
                  <a:gd name="connsiteX14" fmla="*/ 527904 w 1217634"/>
                  <a:gd name="connsiteY14" fmla="*/ 543999 h 902297"/>
                  <a:gd name="connsiteX15" fmla="*/ 815661 w 1217634"/>
                  <a:gd name="connsiteY15" fmla="*/ 404239 h 902297"/>
                  <a:gd name="connsiteX16" fmla="*/ 1107170 w 1217634"/>
                  <a:gd name="connsiteY16" fmla="*/ 412625 h 902297"/>
                  <a:gd name="connsiteX17" fmla="*/ 1163809 w 1217634"/>
                  <a:gd name="connsiteY17" fmla="*/ 505822 h 902297"/>
                  <a:gd name="connsiteX18" fmla="*/ 1166751 w 1217634"/>
                  <a:gd name="connsiteY18" fmla="*/ 521564 h 902297"/>
                  <a:gd name="connsiteX19" fmla="*/ 1166751 w 1217634"/>
                  <a:gd name="connsiteY19" fmla="*/ 521564 h 90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7634" h="902297">
                    <a:moveTo>
                      <a:pt x="1166751" y="521564"/>
                    </a:moveTo>
                    <a:cubicBezTo>
                      <a:pt x="1189627" y="488169"/>
                      <a:pt x="1193894" y="448889"/>
                      <a:pt x="1199999" y="410860"/>
                    </a:cubicBezTo>
                    <a:cubicBezTo>
                      <a:pt x="1212946" y="330241"/>
                      <a:pt x="1214858" y="248665"/>
                      <a:pt x="1217580" y="167090"/>
                    </a:cubicBezTo>
                    <a:cubicBezTo>
                      <a:pt x="1218168" y="150025"/>
                      <a:pt x="1214122" y="148333"/>
                      <a:pt x="1198602" y="153997"/>
                    </a:cubicBezTo>
                    <a:cubicBezTo>
                      <a:pt x="1092385" y="193056"/>
                      <a:pt x="982269" y="212916"/>
                      <a:pt x="869358" y="211813"/>
                    </a:cubicBezTo>
                    <a:cubicBezTo>
                      <a:pt x="701058" y="210268"/>
                      <a:pt x="543351" y="167090"/>
                      <a:pt x="396751" y="83823"/>
                    </a:cubicBezTo>
                    <a:cubicBezTo>
                      <a:pt x="354529" y="59843"/>
                      <a:pt x="314513" y="32847"/>
                      <a:pt x="275160" y="4602"/>
                    </a:cubicBezTo>
                    <a:cubicBezTo>
                      <a:pt x="265744" y="-2240"/>
                      <a:pt x="260375" y="-1063"/>
                      <a:pt x="251769" y="5558"/>
                    </a:cubicBezTo>
                    <a:cubicBezTo>
                      <a:pt x="218447" y="31082"/>
                      <a:pt x="184610" y="55724"/>
                      <a:pt x="150627" y="80439"/>
                    </a:cubicBezTo>
                    <a:cubicBezTo>
                      <a:pt x="139520" y="88531"/>
                      <a:pt x="133709" y="99785"/>
                      <a:pt x="129295" y="112069"/>
                    </a:cubicBezTo>
                    <a:cubicBezTo>
                      <a:pt x="75083" y="264480"/>
                      <a:pt x="31243" y="419613"/>
                      <a:pt x="9985" y="580263"/>
                    </a:cubicBezTo>
                    <a:cubicBezTo>
                      <a:pt x="-2961" y="678241"/>
                      <a:pt x="-6639" y="776441"/>
                      <a:pt x="19474" y="873316"/>
                    </a:cubicBezTo>
                    <a:cubicBezTo>
                      <a:pt x="22342" y="883982"/>
                      <a:pt x="25285" y="894501"/>
                      <a:pt x="33891" y="902298"/>
                    </a:cubicBezTo>
                    <a:cubicBezTo>
                      <a:pt x="71258" y="857575"/>
                      <a:pt x="118262" y="823665"/>
                      <a:pt x="163941" y="788799"/>
                    </a:cubicBezTo>
                    <a:cubicBezTo>
                      <a:pt x="280456" y="700162"/>
                      <a:pt x="401826" y="618586"/>
                      <a:pt x="527904" y="543999"/>
                    </a:cubicBezTo>
                    <a:cubicBezTo>
                      <a:pt x="619998" y="489493"/>
                      <a:pt x="712607" y="436164"/>
                      <a:pt x="815661" y="404239"/>
                    </a:cubicBezTo>
                    <a:cubicBezTo>
                      <a:pt x="913860" y="373787"/>
                      <a:pt x="1011030" y="375699"/>
                      <a:pt x="1107170" y="412625"/>
                    </a:cubicBezTo>
                    <a:cubicBezTo>
                      <a:pt x="1153290" y="430353"/>
                      <a:pt x="1169988" y="457790"/>
                      <a:pt x="1163809" y="505822"/>
                    </a:cubicBezTo>
                    <a:cubicBezTo>
                      <a:pt x="1163294" y="511487"/>
                      <a:pt x="1159690" y="517445"/>
                      <a:pt x="1166751" y="521564"/>
                    </a:cubicBezTo>
                    <a:lnTo>
                      <a:pt x="1166751" y="5215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8F6E1D4-B8CC-4AF2-A692-A1223B1FD3B9}"/>
                  </a:ext>
                </a:extLst>
              </p:cNvPr>
              <p:cNvSpPr/>
              <p:nvPr/>
            </p:nvSpPr>
            <p:spPr>
              <a:xfrm>
                <a:off x="6073853" y="5134554"/>
                <a:ext cx="947423" cy="648427"/>
              </a:xfrm>
              <a:custGeom>
                <a:avLst/>
                <a:gdLst>
                  <a:gd name="connsiteX0" fmla="*/ 167492 w 947423"/>
                  <a:gd name="connsiteY0" fmla="*/ 323721 h 648427"/>
                  <a:gd name="connsiteX1" fmla="*/ 18906 w 947423"/>
                  <a:gd name="connsiteY1" fmla="*/ 426187 h 648427"/>
                  <a:gd name="connsiteX2" fmla="*/ 18170 w 947423"/>
                  <a:gd name="connsiteY2" fmla="*/ 460024 h 648427"/>
                  <a:gd name="connsiteX3" fmla="*/ 443039 w 947423"/>
                  <a:gd name="connsiteY3" fmla="*/ 634502 h 648427"/>
                  <a:gd name="connsiteX4" fmla="*/ 738814 w 947423"/>
                  <a:gd name="connsiteY4" fmla="*/ 638768 h 648427"/>
                  <a:gd name="connsiteX5" fmla="*/ 932491 w 947423"/>
                  <a:gd name="connsiteY5" fmla="*/ 592795 h 648427"/>
                  <a:gd name="connsiteX6" fmla="*/ 947423 w 947423"/>
                  <a:gd name="connsiteY6" fmla="*/ 572273 h 648427"/>
                  <a:gd name="connsiteX7" fmla="*/ 922781 w 947423"/>
                  <a:gd name="connsiteY7" fmla="*/ 48028 h 648427"/>
                  <a:gd name="connsiteX8" fmla="*/ 899317 w 947423"/>
                  <a:gd name="connsiteY8" fmla="*/ 14927 h 648427"/>
                  <a:gd name="connsiteX9" fmla="*/ 814284 w 947423"/>
                  <a:gd name="connsiteY9" fmla="*/ 1024 h 648427"/>
                  <a:gd name="connsiteX10" fmla="*/ 601923 w 947423"/>
                  <a:gd name="connsiteY10" fmla="*/ 66343 h 648427"/>
                  <a:gd name="connsiteX11" fmla="*/ 543813 w 947423"/>
                  <a:gd name="connsiteY11" fmla="*/ 92677 h 648427"/>
                  <a:gd name="connsiteX12" fmla="*/ 167492 w 947423"/>
                  <a:gd name="connsiteY12" fmla="*/ 323721 h 648427"/>
                  <a:gd name="connsiteX13" fmla="*/ 167492 w 947423"/>
                  <a:gd name="connsiteY13" fmla="*/ 323721 h 64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47423" h="648427">
                    <a:moveTo>
                      <a:pt x="167492" y="323721"/>
                    </a:moveTo>
                    <a:cubicBezTo>
                      <a:pt x="117988" y="357926"/>
                      <a:pt x="68557" y="392130"/>
                      <a:pt x="18906" y="426187"/>
                    </a:cubicBezTo>
                    <a:cubicBezTo>
                      <a:pt x="-6104" y="443400"/>
                      <a:pt x="-6251" y="443105"/>
                      <a:pt x="18170" y="460024"/>
                    </a:cubicBezTo>
                    <a:cubicBezTo>
                      <a:pt x="147043" y="549323"/>
                      <a:pt x="287979" y="609345"/>
                      <a:pt x="443039" y="634502"/>
                    </a:cubicBezTo>
                    <a:cubicBezTo>
                      <a:pt x="541312" y="650391"/>
                      <a:pt x="640100" y="653848"/>
                      <a:pt x="738814" y="638768"/>
                    </a:cubicBezTo>
                    <a:cubicBezTo>
                      <a:pt x="804501" y="628691"/>
                      <a:pt x="869526" y="615009"/>
                      <a:pt x="932491" y="592795"/>
                    </a:cubicBezTo>
                    <a:cubicBezTo>
                      <a:pt x="943304" y="588970"/>
                      <a:pt x="947423" y="584262"/>
                      <a:pt x="947423" y="572273"/>
                    </a:cubicBezTo>
                    <a:cubicBezTo>
                      <a:pt x="947202" y="397132"/>
                      <a:pt x="937419" y="222506"/>
                      <a:pt x="922781" y="48028"/>
                    </a:cubicBezTo>
                    <a:cubicBezTo>
                      <a:pt x="921384" y="31698"/>
                      <a:pt x="912262" y="22209"/>
                      <a:pt x="899317" y="14927"/>
                    </a:cubicBezTo>
                    <a:cubicBezTo>
                      <a:pt x="872762" y="-79"/>
                      <a:pt x="843707" y="-1550"/>
                      <a:pt x="814284" y="1024"/>
                    </a:cubicBezTo>
                    <a:cubicBezTo>
                      <a:pt x="738961" y="7718"/>
                      <a:pt x="670038" y="35817"/>
                      <a:pt x="601923" y="66343"/>
                    </a:cubicBezTo>
                    <a:cubicBezTo>
                      <a:pt x="582504" y="75023"/>
                      <a:pt x="563232" y="83924"/>
                      <a:pt x="543813" y="92677"/>
                    </a:cubicBezTo>
                    <a:cubicBezTo>
                      <a:pt x="414425" y="163145"/>
                      <a:pt x="290260" y="242220"/>
                      <a:pt x="167492" y="323721"/>
                    </a:cubicBezTo>
                    <a:lnTo>
                      <a:pt x="167492" y="323721"/>
                    </a:lnTo>
                    <a:close/>
                  </a:path>
                </a:pathLst>
              </a:custGeom>
              <a:gradFill flip="none" rotWithShape="1">
                <a:gsLst>
                  <a:gs pos="69000">
                    <a:schemeClr val="accent1"/>
                  </a:gs>
                  <a:gs pos="0">
                    <a:schemeClr val="bg1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10F6B16-C8CC-4EC3-9A35-AF2A494E424F}"/>
                  </a:ext>
                </a:extLst>
              </p:cNvPr>
              <p:cNvSpPr/>
              <p:nvPr/>
            </p:nvSpPr>
            <p:spPr>
              <a:xfrm>
                <a:off x="5863981" y="6043501"/>
                <a:ext cx="1420250" cy="743396"/>
              </a:xfrm>
              <a:custGeom>
                <a:avLst/>
                <a:gdLst>
                  <a:gd name="connsiteX0" fmla="*/ 954129 w 1420250"/>
                  <a:gd name="connsiteY0" fmla="*/ 5147 h 743396"/>
                  <a:gd name="connsiteX1" fmla="*/ 800394 w 1420250"/>
                  <a:gd name="connsiteY1" fmla="*/ 15519 h 743396"/>
                  <a:gd name="connsiteX2" fmla="*/ 543825 w 1420250"/>
                  <a:gd name="connsiteY2" fmla="*/ 117838 h 743396"/>
                  <a:gd name="connsiteX3" fmla="*/ 543678 w 1420250"/>
                  <a:gd name="connsiteY3" fmla="*/ 117691 h 743396"/>
                  <a:gd name="connsiteX4" fmla="*/ 508958 w 1420250"/>
                  <a:gd name="connsiteY4" fmla="*/ 135492 h 743396"/>
                  <a:gd name="connsiteX5" fmla="*/ 203768 w 1420250"/>
                  <a:gd name="connsiteY5" fmla="*/ 328801 h 743396"/>
                  <a:gd name="connsiteX6" fmla="*/ 193911 w 1420250"/>
                  <a:gd name="connsiteY6" fmla="*/ 334759 h 743396"/>
                  <a:gd name="connsiteX7" fmla="*/ 55329 w 1420250"/>
                  <a:gd name="connsiteY7" fmla="*/ 440388 h 743396"/>
                  <a:gd name="connsiteX8" fmla="*/ 5457 w 1420250"/>
                  <a:gd name="connsiteY8" fmla="*/ 492099 h 743396"/>
                  <a:gd name="connsiteX9" fmla="*/ 5604 w 1420250"/>
                  <a:gd name="connsiteY9" fmla="*/ 582060 h 743396"/>
                  <a:gd name="connsiteX10" fmla="*/ 20831 w 1420250"/>
                  <a:gd name="connsiteY10" fmla="*/ 599125 h 743396"/>
                  <a:gd name="connsiteX11" fmla="*/ 421793 w 1420250"/>
                  <a:gd name="connsiteY11" fmla="*/ 697619 h 743396"/>
                  <a:gd name="connsiteX12" fmla="*/ 436284 w 1420250"/>
                  <a:gd name="connsiteY12" fmla="*/ 697986 h 743396"/>
                  <a:gd name="connsiteX13" fmla="*/ 443125 w 1420250"/>
                  <a:gd name="connsiteY13" fmla="*/ 686732 h 743396"/>
                  <a:gd name="connsiteX14" fmla="*/ 436725 w 1420250"/>
                  <a:gd name="connsiteY14" fmla="*/ 699678 h 743396"/>
                  <a:gd name="connsiteX15" fmla="*/ 646217 w 1420250"/>
                  <a:gd name="connsiteY15" fmla="*/ 732411 h 743396"/>
                  <a:gd name="connsiteX16" fmla="*/ 859755 w 1420250"/>
                  <a:gd name="connsiteY16" fmla="*/ 743224 h 743396"/>
                  <a:gd name="connsiteX17" fmla="*/ 991129 w 1420250"/>
                  <a:gd name="connsiteY17" fmla="*/ 736751 h 743396"/>
                  <a:gd name="connsiteX18" fmla="*/ 1085209 w 1420250"/>
                  <a:gd name="connsiteY18" fmla="*/ 727336 h 743396"/>
                  <a:gd name="connsiteX19" fmla="*/ 1134124 w 1420250"/>
                  <a:gd name="connsiteY19" fmla="*/ 719760 h 743396"/>
                  <a:gd name="connsiteX20" fmla="*/ 1180392 w 1420250"/>
                  <a:gd name="connsiteY20" fmla="*/ 709682 h 743396"/>
                  <a:gd name="connsiteX21" fmla="*/ 1177597 w 1420250"/>
                  <a:gd name="connsiteY21" fmla="*/ 706887 h 743396"/>
                  <a:gd name="connsiteX22" fmla="*/ 1180392 w 1420250"/>
                  <a:gd name="connsiteY22" fmla="*/ 709682 h 743396"/>
                  <a:gd name="connsiteX23" fmla="*/ 1393783 w 1420250"/>
                  <a:gd name="connsiteY23" fmla="*/ 634212 h 743396"/>
                  <a:gd name="connsiteX24" fmla="*/ 1416659 w 1420250"/>
                  <a:gd name="connsiteY24" fmla="*/ 614425 h 743396"/>
                  <a:gd name="connsiteX25" fmla="*/ 1370171 w 1420250"/>
                  <a:gd name="connsiteY25" fmla="*/ 410524 h 743396"/>
                  <a:gd name="connsiteX26" fmla="*/ 1093962 w 1420250"/>
                  <a:gd name="connsiteY26" fmla="*/ 75395 h 743396"/>
                  <a:gd name="connsiteX27" fmla="*/ 954129 w 1420250"/>
                  <a:gd name="connsiteY27" fmla="*/ 4559 h 743396"/>
                  <a:gd name="connsiteX28" fmla="*/ 207446 w 1420250"/>
                  <a:gd name="connsiteY28" fmla="*/ 328286 h 743396"/>
                  <a:gd name="connsiteX29" fmla="*/ 208182 w 1420250"/>
                  <a:gd name="connsiteY29" fmla="*/ 328433 h 743396"/>
                  <a:gd name="connsiteX30" fmla="*/ 207446 w 1420250"/>
                  <a:gd name="connsiteY30" fmla="*/ 328286 h 743396"/>
                  <a:gd name="connsiteX31" fmla="*/ 207446 w 1420250"/>
                  <a:gd name="connsiteY31" fmla="*/ 328286 h 743396"/>
                  <a:gd name="connsiteX32" fmla="*/ 209138 w 1420250"/>
                  <a:gd name="connsiteY32" fmla="*/ 328948 h 743396"/>
                  <a:gd name="connsiteX33" fmla="*/ 209800 w 1420250"/>
                  <a:gd name="connsiteY33" fmla="*/ 329610 h 743396"/>
                  <a:gd name="connsiteX34" fmla="*/ 209138 w 1420250"/>
                  <a:gd name="connsiteY34" fmla="*/ 328948 h 743396"/>
                  <a:gd name="connsiteX35" fmla="*/ 209138 w 1420250"/>
                  <a:gd name="connsiteY35" fmla="*/ 328948 h 743396"/>
                  <a:gd name="connsiteX36" fmla="*/ 349044 w 1420250"/>
                  <a:gd name="connsiteY36" fmla="*/ 234353 h 743396"/>
                  <a:gd name="connsiteX37" fmla="*/ 349339 w 1420250"/>
                  <a:gd name="connsiteY37" fmla="*/ 232588 h 743396"/>
                  <a:gd name="connsiteX38" fmla="*/ 349044 w 1420250"/>
                  <a:gd name="connsiteY38" fmla="*/ 234353 h 743396"/>
                  <a:gd name="connsiteX39" fmla="*/ 349044 w 1420250"/>
                  <a:gd name="connsiteY39" fmla="*/ 234353 h 743396"/>
                  <a:gd name="connsiteX40" fmla="*/ 1028496 w 1420250"/>
                  <a:gd name="connsiteY40" fmla="*/ 42662 h 743396"/>
                  <a:gd name="connsiteX41" fmla="*/ 1028422 w 1420250"/>
                  <a:gd name="connsiteY41" fmla="*/ 42441 h 743396"/>
                  <a:gd name="connsiteX42" fmla="*/ 1028496 w 1420250"/>
                  <a:gd name="connsiteY42" fmla="*/ 42662 h 743396"/>
                  <a:gd name="connsiteX43" fmla="*/ 1028496 w 1420250"/>
                  <a:gd name="connsiteY43" fmla="*/ 42662 h 743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0250" h="743396">
                    <a:moveTo>
                      <a:pt x="954129" y="5147"/>
                    </a:moveTo>
                    <a:cubicBezTo>
                      <a:pt x="901903" y="-6548"/>
                      <a:pt x="851075" y="3750"/>
                      <a:pt x="800394" y="15519"/>
                    </a:cubicBezTo>
                    <a:cubicBezTo>
                      <a:pt x="709771" y="36924"/>
                      <a:pt x="625621" y="74292"/>
                      <a:pt x="543825" y="117838"/>
                    </a:cubicBezTo>
                    <a:moveTo>
                      <a:pt x="543678" y="117691"/>
                    </a:moveTo>
                    <a:cubicBezTo>
                      <a:pt x="531835" y="122987"/>
                      <a:pt x="520434" y="129386"/>
                      <a:pt x="508958" y="135492"/>
                    </a:cubicBezTo>
                    <a:cubicBezTo>
                      <a:pt x="402079" y="192131"/>
                      <a:pt x="303586" y="260907"/>
                      <a:pt x="203768" y="328801"/>
                    </a:cubicBezTo>
                    <a:cubicBezTo>
                      <a:pt x="201267" y="329757"/>
                      <a:pt x="198104" y="331743"/>
                      <a:pt x="193911" y="334759"/>
                    </a:cubicBezTo>
                    <a:cubicBezTo>
                      <a:pt x="146687" y="368596"/>
                      <a:pt x="98287" y="400740"/>
                      <a:pt x="55329" y="440388"/>
                    </a:cubicBezTo>
                    <a:cubicBezTo>
                      <a:pt x="37528" y="456791"/>
                      <a:pt x="14505" y="467384"/>
                      <a:pt x="5457" y="492099"/>
                    </a:cubicBezTo>
                    <a:cubicBezTo>
                      <a:pt x="-1016" y="522110"/>
                      <a:pt x="-2634" y="552048"/>
                      <a:pt x="5604" y="582060"/>
                    </a:cubicBezTo>
                    <a:cubicBezTo>
                      <a:pt x="7958" y="590592"/>
                      <a:pt x="10974" y="596257"/>
                      <a:pt x="20831" y="599125"/>
                    </a:cubicBezTo>
                    <a:cubicBezTo>
                      <a:pt x="153234" y="637743"/>
                      <a:pt x="286668" y="670255"/>
                      <a:pt x="421793" y="697619"/>
                    </a:cubicBezTo>
                    <a:cubicBezTo>
                      <a:pt x="426574" y="698575"/>
                      <a:pt x="431650" y="699605"/>
                      <a:pt x="436284" y="697986"/>
                    </a:cubicBezTo>
                    <a:cubicBezTo>
                      <a:pt x="440918" y="696368"/>
                      <a:pt x="444743" y="691293"/>
                      <a:pt x="443125" y="686732"/>
                    </a:cubicBezTo>
                    <a:cubicBezTo>
                      <a:pt x="441727" y="692028"/>
                      <a:pt x="440844" y="695853"/>
                      <a:pt x="436725" y="699678"/>
                    </a:cubicBezTo>
                    <a:cubicBezTo>
                      <a:pt x="504398" y="717773"/>
                      <a:pt x="576705" y="724835"/>
                      <a:pt x="646217" y="732411"/>
                    </a:cubicBezTo>
                    <a:cubicBezTo>
                      <a:pt x="717127" y="740062"/>
                      <a:pt x="788477" y="744328"/>
                      <a:pt x="859755" y="743224"/>
                    </a:cubicBezTo>
                    <a:cubicBezTo>
                      <a:pt x="903595" y="742562"/>
                      <a:pt x="947435" y="740429"/>
                      <a:pt x="991129" y="736751"/>
                    </a:cubicBezTo>
                    <a:cubicBezTo>
                      <a:pt x="1022538" y="734177"/>
                      <a:pt x="1054020" y="731308"/>
                      <a:pt x="1085209" y="727336"/>
                    </a:cubicBezTo>
                    <a:cubicBezTo>
                      <a:pt x="1101612" y="725276"/>
                      <a:pt x="1117868" y="722775"/>
                      <a:pt x="1134124" y="719760"/>
                    </a:cubicBezTo>
                    <a:cubicBezTo>
                      <a:pt x="1140230" y="718656"/>
                      <a:pt x="1176714" y="706666"/>
                      <a:pt x="1180392" y="709682"/>
                    </a:cubicBezTo>
                    <a:cubicBezTo>
                      <a:pt x="1179436" y="708800"/>
                      <a:pt x="1178406" y="707843"/>
                      <a:pt x="1177597" y="706887"/>
                    </a:cubicBezTo>
                    <a:cubicBezTo>
                      <a:pt x="1178332" y="707843"/>
                      <a:pt x="1179289" y="708800"/>
                      <a:pt x="1180392" y="709682"/>
                    </a:cubicBezTo>
                    <a:cubicBezTo>
                      <a:pt x="1255200" y="694897"/>
                      <a:pt x="1327581" y="673418"/>
                      <a:pt x="1393783" y="634212"/>
                    </a:cubicBezTo>
                    <a:cubicBezTo>
                      <a:pt x="1395990" y="632888"/>
                      <a:pt x="1413129" y="621781"/>
                      <a:pt x="1416659" y="614425"/>
                    </a:cubicBezTo>
                    <a:cubicBezTo>
                      <a:pt x="1428061" y="540279"/>
                      <a:pt x="1412245" y="474445"/>
                      <a:pt x="1370171" y="410524"/>
                    </a:cubicBezTo>
                    <a:cubicBezTo>
                      <a:pt x="1291023" y="290183"/>
                      <a:pt x="1208565" y="165209"/>
                      <a:pt x="1093962" y="75395"/>
                    </a:cubicBezTo>
                    <a:cubicBezTo>
                      <a:pt x="1052549" y="42883"/>
                      <a:pt x="1005472" y="16402"/>
                      <a:pt x="954129" y="4559"/>
                    </a:cubicBezTo>
                    <a:moveTo>
                      <a:pt x="207446" y="328286"/>
                    </a:moveTo>
                    <a:cubicBezTo>
                      <a:pt x="207667" y="328286"/>
                      <a:pt x="207961" y="328360"/>
                      <a:pt x="208182" y="328433"/>
                    </a:cubicBezTo>
                    <a:cubicBezTo>
                      <a:pt x="207887" y="328360"/>
                      <a:pt x="207667" y="328286"/>
                      <a:pt x="207446" y="328286"/>
                    </a:cubicBezTo>
                    <a:lnTo>
                      <a:pt x="207446" y="328286"/>
                    </a:lnTo>
                    <a:close/>
                    <a:moveTo>
                      <a:pt x="209138" y="328948"/>
                    </a:moveTo>
                    <a:cubicBezTo>
                      <a:pt x="209359" y="329169"/>
                      <a:pt x="209579" y="329389"/>
                      <a:pt x="209800" y="329610"/>
                    </a:cubicBezTo>
                    <a:cubicBezTo>
                      <a:pt x="209579" y="329389"/>
                      <a:pt x="209359" y="329169"/>
                      <a:pt x="209138" y="328948"/>
                    </a:cubicBezTo>
                    <a:lnTo>
                      <a:pt x="209138" y="328948"/>
                    </a:lnTo>
                    <a:close/>
                    <a:moveTo>
                      <a:pt x="349044" y="234353"/>
                    </a:moveTo>
                    <a:cubicBezTo>
                      <a:pt x="349118" y="233765"/>
                      <a:pt x="349118" y="233176"/>
                      <a:pt x="349339" y="232588"/>
                    </a:cubicBezTo>
                    <a:cubicBezTo>
                      <a:pt x="349192" y="233176"/>
                      <a:pt x="349118" y="233765"/>
                      <a:pt x="349044" y="234353"/>
                    </a:cubicBezTo>
                    <a:lnTo>
                      <a:pt x="349044" y="234353"/>
                    </a:lnTo>
                    <a:close/>
                    <a:moveTo>
                      <a:pt x="1028496" y="42662"/>
                    </a:moveTo>
                    <a:cubicBezTo>
                      <a:pt x="1028422" y="42588"/>
                      <a:pt x="1028422" y="42515"/>
                      <a:pt x="1028422" y="42441"/>
                    </a:cubicBezTo>
                    <a:cubicBezTo>
                      <a:pt x="1028496" y="42515"/>
                      <a:pt x="1028496" y="42588"/>
                      <a:pt x="1028496" y="42662"/>
                    </a:cubicBezTo>
                    <a:lnTo>
                      <a:pt x="1028496" y="4266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8000">
                    <a:schemeClr val="bg1">
                      <a:lumMod val="85000"/>
                    </a:schemeClr>
                  </a:gs>
                  <a:gs pos="57528">
                    <a:schemeClr val="bg1">
                      <a:lumMod val="85000"/>
                    </a:schemeClr>
                  </a:gs>
                  <a:gs pos="74000">
                    <a:schemeClr val="tx1">
                      <a:lumMod val="50000"/>
                      <a:lumOff val="50000"/>
                    </a:schemeClr>
                  </a:gs>
                  <a:gs pos="34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C0509582-021A-4611-8E62-A57C9AE7CD80}"/>
                  </a:ext>
                </a:extLst>
              </p:cNvPr>
              <p:cNvSpPr/>
              <p:nvPr/>
            </p:nvSpPr>
            <p:spPr>
              <a:xfrm>
                <a:off x="5837514" y="5989307"/>
                <a:ext cx="1136611" cy="545999"/>
              </a:xfrm>
              <a:custGeom>
                <a:avLst/>
                <a:gdLst>
                  <a:gd name="connsiteX0" fmla="*/ 130050 w 1136611"/>
                  <a:gd name="connsiteY0" fmla="*/ 405136 h 545999"/>
                  <a:gd name="connsiteX1" fmla="*/ 494160 w 1136611"/>
                  <a:gd name="connsiteY1" fmla="*/ 160557 h 545999"/>
                  <a:gd name="connsiteX2" fmla="*/ 782138 w 1136611"/>
                  <a:gd name="connsiteY2" fmla="*/ 21019 h 545999"/>
                  <a:gd name="connsiteX3" fmla="*/ 1074088 w 1136611"/>
                  <a:gd name="connsiteY3" fmla="*/ 29845 h 545999"/>
                  <a:gd name="connsiteX4" fmla="*/ 1130948 w 1136611"/>
                  <a:gd name="connsiteY4" fmla="*/ 123264 h 545999"/>
                  <a:gd name="connsiteX5" fmla="*/ 1133743 w 1136611"/>
                  <a:gd name="connsiteY5" fmla="*/ 138858 h 545999"/>
                  <a:gd name="connsiteX6" fmla="*/ 1136612 w 1136611"/>
                  <a:gd name="connsiteY6" fmla="*/ 141653 h 545999"/>
                  <a:gd name="connsiteX7" fmla="*/ 991556 w 1136611"/>
                  <a:gd name="connsiteY7" fmla="*/ 61622 h 545999"/>
                  <a:gd name="connsiteX8" fmla="*/ 827302 w 1136611"/>
                  <a:gd name="connsiteY8" fmla="*/ 69419 h 545999"/>
                  <a:gd name="connsiteX9" fmla="*/ 528585 w 1136611"/>
                  <a:gd name="connsiteY9" fmla="*/ 193217 h 545999"/>
                  <a:gd name="connsiteX10" fmla="*/ 236414 w 1136611"/>
                  <a:gd name="connsiteY10" fmla="*/ 377332 h 545999"/>
                  <a:gd name="connsiteX11" fmla="*/ 127402 w 1136611"/>
                  <a:gd name="connsiteY11" fmla="*/ 457877 h 545999"/>
                  <a:gd name="connsiteX12" fmla="*/ 32071 w 1136611"/>
                  <a:gd name="connsiteY12" fmla="*/ 545999 h 545999"/>
                  <a:gd name="connsiteX13" fmla="*/ 0 w 1136611"/>
                  <a:gd name="connsiteY13" fmla="*/ 518562 h 545999"/>
                  <a:gd name="connsiteX14" fmla="*/ 130050 w 1136611"/>
                  <a:gd name="connsiteY14" fmla="*/ 405136 h 545999"/>
                  <a:gd name="connsiteX15" fmla="*/ 130050 w 1136611"/>
                  <a:gd name="connsiteY15" fmla="*/ 405136 h 545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36611" h="545999">
                    <a:moveTo>
                      <a:pt x="130050" y="405136"/>
                    </a:moveTo>
                    <a:cubicBezTo>
                      <a:pt x="246639" y="316499"/>
                      <a:pt x="368009" y="235071"/>
                      <a:pt x="494160" y="160557"/>
                    </a:cubicBezTo>
                    <a:cubicBezTo>
                      <a:pt x="586327" y="106125"/>
                      <a:pt x="679010" y="52796"/>
                      <a:pt x="782138" y="21019"/>
                    </a:cubicBezTo>
                    <a:cubicBezTo>
                      <a:pt x="880411" y="-9287"/>
                      <a:pt x="977727" y="-7228"/>
                      <a:pt x="1074088" y="29845"/>
                    </a:cubicBezTo>
                    <a:cubicBezTo>
                      <a:pt x="1120355" y="47647"/>
                      <a:pt x="1137053" y="75157"/>
                      <a:pt x="1130948" y="123264"/>
                    </a:cubicBezTo>
                    <a:cubicBezTo>
                      <a:pt x="1130212" y="128780"/>
                      <a:pt x="1126755" y="134812"/>
                      <a:pt x="1133743" y="138858"/>
                    </a:cubicBezTo>
                    <a:cubicBezTo>
                      <a:pt x="1134699" y="139814"/>
                      <a:pt x="1135729" y="140697"/>
                      <a:pt x="1136612" y="141653"/>
                    </a:cubicBezTo>
                    <a:cubicBezTo>
                      <a:pt x="1094610" y="105169"/>
                      <a:pt x="1045621" y="75819"/>
                      <a:pt x="991556" y="61622"/>
                    </a:cubicBezTo>
                    <a:cubicBezTo>
                      <a:pt x="936682" y="47132"/>
                      <a:pt x="881514" y="56988"/>
                      <a:pt x="827302" y="69419"/>
                    </a:cubicBezTo>
                    <a:cubicBezTo>
                      <a:pt x="722335" y="93546"/>
                      <a:pt x="622003" y="140918"/>
                      <a:pt x="528585" y="193217"/>
                    </a:cubicBezTo>
                    <a:cubicBezTo>
                      <a:pt x="428032" y="249415"/>
                      <a:pt x="330494" y="310835"/>
                      <a:pt x="236414" y="377332"/>
                    </a:cubicBezTo>
                    <a:cubicBezTo>
                      <a:pt x="199562" y="403445"/>
                      <a:pt x="163151" y="430220"/>
                      <a:pt x="127402" y="457877"/>
                    </a:cubicBezTo>
                    <a:cubicBezTo>
                      <a:pt x="97905" y="480680"/>
                      <a:pt x="45532" y="509220"/>
                      <a:pt x="32071" y="545999"/>
                    </a:cubicBezTo>
                    <a:cubicBezTo>
                      <a:pt x="17654" y="541144"/>
                      <a:pt x="8900" y="529816"/>
                      <a:pt x="0" y="518562"/>
                    </a:cubicBezTo>
                    <a:cubicBezTo>
                      <a:pt x="37220" y="473766"/>
                      <a:pt x="84297" y="439929"/>
                      <a:pt x="130050" y="405136"/>
                    </a:cubicBezTo>
                    <a:lnTo>
                      <a:pt x="130050" y="405136"/>
                    </a:lnTo>
                    <a:close/>
                  </a:path>
                </a:pathLst>
              </a:custGeom>
              <a:solidFill>
                <a:srgbClr val="747576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3D0F12E-E53C-4113-818C-A8B7E3D9BB2B}"/>
                  </a:ext>
                </a:extLst>
              </p:cNvPr>
              <p:cNvSpPr/>
              <p:nvPr/>
            </p:nvSpPr>
            <p:spPr>
              <a:xfrm>
                <a:off x="6034869" y="4376759"/>
                <a:ext cx="699964" cy="568749"/>
              </a:xfrm>
              <a:custGeom>
                <a:avLst/>
                <a:gdLst>
                  <a:gd name="connsiteX0" fmla="*/ 659002 w 699964"/>
                  <a:gd name="connsiteY0" fmla="*/ 0 h 568749"/>
                  <a:gd name="connsiteX1" fmla="*/ 662680 w 699964"/>
                  <a:gd name="connsiteY1" fmla="*/ 3972 h 568749"/>
                  <a:gd name="connsiteX2" fmla="*/ 501221 w 699964"/>
                  <a:gd name="connsiteY2" fmla="*/ 442522 h 568749"/>
                  <a:gd name="connsiteX3" fmla="*/ 22141 w 699964"/>
                  <a:gd name="connsiteY3" fmla="*/ 506665 h 568749"/>
                  <a:gd name="connsiteX4" fmla="*/ 0 w 699964"/>
                  <a:gd name="connsiteY4" fmla="*/ 471431 h 568749"/>
                  <a:gd name="connsiteX5" fmla="*/ 659002 w 699964"/>
                  <a:gd name="connsiteY5" fmla="*/ 0 h 56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9964" h="568749">
                    <a:moveTo>
                      <a:pt x="659002" y="0"/>
                    </a:moveTo>
                    <a:cubicBezTo>
                      <a:pt x="660253" y="1324"/>
                      <a:pt x="661503" y="2648"/>
                      <a:pt x="662680" y="3972"/>
                    </a:cubicBezTo>
                    <a:cubicBezTo>
                      <a:pt x="750361" y="107320"/>
                      <a:pt x="678127" y="303719"/>
                      <a:pt x="501221" y="442522"/>
                    </a:cubicBezTo>
                    <a:cubicBezTo>
                      <a:pt x="324315" y="581325"/>
                      <a:pt x="109895" y="610087"/>
                      <a:pt x="22141" y="506665"/>
                    </a:cubicBezTo>
                    <a:cubicBezTo>
                      <a:pt x="13020" y="495925"/>
                      <a:pt x="5737" y="484082"/>
                      <a:pt x="0" y="471431"/>
                    </a:cubicBezTo>
                    <a:cubicBezTo>
                      <a:pt x="273781" y="394931"/>
                      <a:pt x="506885" y="225380"/>
                      <a:pt x="6590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5B8735F-2933-4A5A-9CA6-B97E6B739F5C}"/>
                  </a:ext>
                </a:extLst>
              </p:cNvPr>
              <p:cNvSpPr/>
              <p:nvPr/>
            </p:nvSpPr>
            <p:spPr>
              <a:xfrm>
                <a:off x="6266575" y="4700412"/>
                <a:ext cx="386471" cy="740357"/>
              </a:xfrm>
              <a:custGeom>
                <a:avLst/>
                <a:gdLst>
                  <a:gd name="connsiteX0" fmla="*/ 263263 w 386471"/>
                  <a:gd name="connsiteY0" fmla="*/ 123724 h 740357"/>
                  <a:gd name="connsiteX1" fmla="*/ 386472 w 386471"/>
                  <a:gd name="connsiteY1" fmla="*/ 0 h 740357"/>
                  <a:gd name="connsiteX2" fmla="*/ 373084 w 386471"/>
                  <a:gd name="connsiteY2" fmla="*/ 523362 h 740357"/>
                  <a:gd name="connsiteX3" fmla="*/ 372422 w 386471"/>
                  <a:gd name="connsiteY3" fmla="*/ 523656 h 740357"/>
                  <a:gd name="connsiteX4" fmla="*/ 314312 w 386471"/>
                  <a:gd name="connsiteY4" fmla="*/ 549990 h 740357"/>
                  <a:gd name="connsiteX5" fmla="*/ 0 w 386471"/>
                  <a:gd name="connsiteY5" fmla="*/ 740357 h 740357"/>
                  <a:gd name="connsiteX6" fmla="*/ 19566 w 386471"/>
                  <a:gd name="connsiteY6" fmla="*/ 238032 h 740357"/>
                  <a:gd name="connsiteX7" fmla="*/ 263263 w 386471"/>
                  <a:gd name="connsiteY7" fmla="*/ 123724 h 74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6471" h="740357">
                    <a:moveTo>
                      <a:pt x="263263" y="123724"/>
                    </a:moveTo>
                    <a:cubicBezTo>
                      <a:pt x="299012" y="90991"/>
                      <a:pt x="364110" y="35160"/>
                      <a:pt x="386472" y="0"/>
                    </a:cubicBezTo>
                    <a:lnTo>
                      <a:pt x="373084" y="523362"/>
                    </a:lnTo>
                    <a:cubicBezTo>
                      <a:pt x="372863" y="523436"/>
                      <a:pt x="372643" y="523583"/>
                      <a:pt x="372422" y="523656"/>
                    </a:cubicBezTo>
                    <a:cubicBezTo>
                      <a:pt x="353003" y="532336"/>
                      <a:pt x="333731" y="541237"/>
                      <a:pt x="314312" y="549990"/>
                    </a:cubicBezTo>
                    <a:cubicBezTo>
                      <a:pt x="206697" y="608689"/>
                      <a:pt x="102686" y="673346"/>
                      <a:pt x="0" y="740357"/>
                    </a:cubicBezTo>
                    <a:lnTo>
                      <a:pt x="19566" y="238032"/>
                    </a:lnTo>
                    <a:cubicBezTo>
                      <a:pt x="105702" y="207065"/>
                      <a:pt x="201916" y="179995"/>
                      <a:pt x="263263" y="123724"/>
                    </a:cubicBezTo>
                    <a:close/>
                  </a:path>
                </a:pathLst>
              </a:custGeom>
              <a:solidFill>
                <a:srgbClr val="BFBFBF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D4A335B-6D14-4A45-BEB4-14E385D4F9D9}"/>
                </a:ext>
              </a:extLst>
            </p:cNvPr>
            <p:cNvSpPr/>
            <p:nvPr/>
          </p:nvSpPr>
          <p:spPr>
            <a:xfrm>
              <a:off x="4507151" y="2718841"/>
              <a:ext cx="2490806" cy="1471298"/>
            </a:xfrm>
            <a:custGeom>
              <a:avLst/>
              <a:gdLst>
                <a:gd name="connsiteX0" fmla="*/ 1245403 w 2490806"/>
                <a:gd name="connsiteY0" fmla="*/ 943891 h 1471298"/>
                <a:gd name="connsiteX1" fmla="*/ 2250347 w 2490806"/>
                <a:gd name="connsiteY1" fmla="*/ 1471299 h 1471298"/>
                <a:gd name="connsiteX2" fmla="*/ 2490807 w 2490806"/>
                <a:gd name="connsiteY2" fmla="*/ 735649 h 1471298"/>
                <a:gd name="connsiteX3" fmla="*/ 2250347 w 2490806"/>
                <a:gd name="connsiteY3" fmla="*/ 0 h 1471298"/>
                <a:gd name="connsiteX4" fmla="*/ 1245403 w 2490806"/>
                <a:gd name="connsiteY4" fmla="*/ 527408 h 1471298"/>
                <a:gd name="connsiteX5" fmla="*/ 240460 w 2490806"/>
                <a:gd name="connsiteY5" fmla="*/ 0 h 1471298"/>
                <a:gd name="connsiteX6" fmla="*/ 0 w 2490806"/>
                <a:gd name="connsiteY6" fmla="*/ 735649 h 1471298"/>
                <a:gd name="connsiteX7" fmla="*/ 240460 w 2490806"/>
                <a:gd name="connsiteY7" fmla="*/ 1471299 h 1471298"/>
                <a:gd name="connsiteX8" fmla="*/ 1245403 w 2490806"/>
                <a:gd name="connsiteY8" fmla="*/ 943891 h 147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0806" h="1471298">
                  <a:moveTo>
                    <a:pt x="1245403" y="943891"/>
                  </a:moveTo>
                  <a:cubicBezTo>
                    <a:pt x="1662107" y="943891"/>
                    <a:pt x="2029968" y="1152647"/>
                    <a:pt x="2250347" y="1471299"/>
                  </a:cubicBezTo>
                  <a:cubicBezTo>
                    <a:pt x="2401508" y="1265190"/>
                    <a:pt x="2490807" y="1010828"/>
                    <a:pt x="2490807" y="735649"/>
                  </a:cubicBezTo>
                  <a:cubicBezTo>
                    <a:pt x="2490807" y="460471"/>
                    <a:pt x="2401508" y="206108"/>
                    <a:pt x="2250347" y="0"/>
                  </a:cubicBezTo>
                  <a:cubicBezTo>
                    <a:pt x="2029968" y="318651"/>
                    <a:pt x="1662107" y="527408"/>
                    <a:pt x="1245403" y="527408"/>
                  </a:cubicBezTo>
                  <a:cubicBezTo>
                    <a:pt x="828700" y="527408"/>
                    <a:pt x="460838" y="318651"/>
                    <a:pt x="240460" y="0"/>
                  </a:cubicBezTo>
                  <a:cubicBezTo>
                    <a:pt x="89299" y="206108"/>
                    <a:pt x="0" y="460471"/>
                    <a:pt x="0" y="735649"/>
                  </a:cubicBezTo>
                  <a:cubicBezTo>
                    <a:pt x="0" y="1010828"/>
                    <a:pt x="89299" y="1265190"/>
                    <a:pt x="240460" y="1471299"/>
                  </a:cubicBezTo>
                  <a:cubicBezTo>
                    <a:pt x="460838" y="1152647"/>
                    <a:pt x="828700" y="943891"/>
                    <a:pt x="1245403" y="943891"/>
                  </a:cubicBezTo>
                  <a:close/>
                </a:path>
              </a:pathLst>
            </a:custGeom>
            <a:solidFill>
              <a:srgbClr val="9E9E9F"/>
            </a:solidFill>
            <a:ln w="73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C4E1D61-1057-4219-90CA-B42D051BA45D}"/>
                </a:ext>
              </a:extLst>
            </p:cNvPr>
            <p:cNvGrpSpPr/>
            <p:nvPr/>
          </p:nvGrpSpPr>
          <p:grpSpPr>
            <a:xfrm>
              <a:off x="4509904" y="2718841"/>
              <a:ext cx="2490806" cy="2157048"/>
              <a:chOff x="4509904" y="2718841"/>
              <a:chExt cx="2490806" cy="2157048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BE7081E-3EEE-420C-B281-5D10217DB8FA}"/>
                  </a:ext>
                </a:extLst>
              </p:cNvPr>
              <p:cNvSpPr/>
              <p:nvPr/>
            </p:nvSpPr>
            <p:spPr>
              <a:xfrm>
                <a:off x="4759821" y="3715337"/>
                <a:ext cx="1993600" cy="1160552"/>
              </a:xfrm>
              <a:custGeom>
                <a:avLst/>
                <a:gdLst>
                  <a:gd name="connsiteX0" fmla="*/ 1052046 w 2104092"/>
                  <a:gd name="connsiteY0" fmla="*/ 0 h 1224874"/>
                  <a:gd name="connsiteX1" fmla="*/ 2081158 w 2104092"/>
                  <a:gd name="connsiteY1" fmla="*/ 605771 h 1224874"/>
                  <a:gd name="connsiteX2" fmla="*/ 2104092 w 2104092"/>
                  <a:gd name="connsiteY2" fmla="*/ 652856 h 1224874"/>
                  <a:gd name="connsiteX3" fmla="*/ 2087037 w 2104092"/>
                  <a:gd name="connsiteY3" fmla="*/ 680621 h 1224874"/>
                  <a:gd name="connsiteX4" fmla="*/ 1052046 w 2104092"/>
                  <a:gd name="connsiteY4" fmla="*/ 1224874 h 1224874"/>
                  <a:gd name="connsiteX5" fmla="*/ 17055 w 2104092"/>
                  <a:gd name="connsiteY5" fmla="*/ 680621 h 1224874"/>
                  <a:gd name="connsiteX6" fmla="*/ 0 w 2104092"/>
                  <a:gd name="connsiteY6" fmla="*/ 652856 h 1224874"/>
                  <a:gd name="connsiteX7" fmla="*/ 22934 w 2104092"/>
                  <a:gd name="connsiteY7" fmla="*/ 605771 h 1224874"/>
                  <a:gd name="connsiteX8" fmla="*/ 1052046 w 2104092"/>
                  <a:gd name="connsiteY8" fmla="*/ 0 h 12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04092" h="1224874">
                    <a:moveTo>
                      <a:pt x="1052046" y="0"/>
                    </a:moveTo>
                    <a:cubicBezTo>
                      <a:pt x="1496430" y="0"/>
                      <a:pt x="1882969" y="244947"/>
                      <a:pt x="2081158" y="605771"/>
                    </a:cubicBezTo>
                    <a:lnTo>
                      <a:pt x="2104092" y="652856"/>
                    </a:lnTo>
                    <a:lnTo>
                      <a:pt x="2087037" y="680621"/>
                    </a:lnTo>
                    <a:cubicBezTo>
                      <a:pt x="1862734" y="1008984"/>
                      <a:pt x="1482882" y="1224874"/>
                      <a:pt x="1052046" y="1224874"/>
                    </a:cubicBezTo>
                    <a:cubicBezTo>
                      <a:pt x="621210" y="1224874"/>
                      <a:pt x="241358" y="1008984"/>
                      <a:pt x="17055" y="680621"/>
                    </a:cubicBezTo>
                    <a:lnTo>
                      <a:pt x="0" y="652856"/>
                    </a:lnTo>
                    <a:lnTo>
                      <a:pt x="22934" y="605771"/>
                    </a:lnTo>
                    <a:cubicBezTo>
                      <a:pt x="221124" y="244947"/>
                      <a:pt x="607662" y="0"/>
                      <a:pt x="105204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73000">
                    <a:schemeClr val="accent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1CCC6F8-1AB2-47C4-9025-C66180A43DF7}"/>
                  </a:ext>
                </a:extLst>
              </p:cNvPr>
              <p:cNvSpPr/>
              <p:nvPr/>
            </p:nvSpPr>
            <p:spPr>
              <a:xfrm>
                <a:off x="4509904" y="2718841"/>
                <a:ext cx="2490806" cy="1471298"/>
              </a:xfrm>
              <a:custGeom>
                <a:avLst/>
                <a:gdLst>
                  <a:gd name="connsiteX0" fmla="*/ 1245403 w 2490806"/>
                  <a:gd name="connsiteY0" fmla="*/ 943891 h 1471298"/>
                  <a:gd name="connsiteX1" fmla="*/ 2250347 w 2490806"/>
                  <a:gd name="connsiteY1" fmla="*/ 1471299 h 1471298"/>
                  <a:gd name="connsiteX2" fmla="*/ 2490807 w 2490806"/>
                  <a:gd name="connsiteY2" fmla="*/ 735649 h 1471298"/>
                  <a:gd name="connsiteX3" fmla="*/ 2250347 w 2490806"/>
                  <a:gd name="connsiteY3" fmla="*/ 0 h 1471298"/>
                  <a:gd name="connsiteX4" fmla="*/ 1245403 w 2490806"/>
                  <a:gd name="connsiteY4" fmla="*/ 527408 h 1471298"/>
                  <a:gd name="connsiteX5" fmla="*/ 240460 w 2490806"/>
                  <a:gd name="connsiteY5" fmla="*/ 0 h 1471298"/>
                  <a:gd name="connsiteX6" fmla="*/ 0 w 2490806"/>
                  <a:gd name="connsiteY6" fmla="*/ 735649 h 1471298"/>
                  <a:gd name="connsiteX7" fmla="*/ 240460 w 2490806"/>
                  <a:gd name="connsiteY7" fmla="*/ 1471299 h 1471298"/>
                  <a:gd name="connsiteX8" fmla="*/ 1245403 w 2490806"/>
                  <a:gd name="connsiteY8" fmla="*/ 943891 h 147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0806" h="1471298">
                    <a:moveTo>
                      <a:pt x="1245403" y="943891"/>
                    </a:moveTo>
                    <a:cubicBezTo>
                      <a:pt x="1662107" y="943891"/>
                      <a:pt x="2029968" y="1152647"/>
                      <a:pt x="2250347" y="1471299"/>
                    </a:cubicBezTo>
                    <a:cubicBezTo>
                      <a:pt x="2401508" y="1265190"/>
                      <a:pt x="2490807" y="1010828"/>
                      <a:pt x="2490807" y="735649"/>
                    </a:cubicBezTo>
                    <a:cubicBezTo>
                      <a:pt x="2490807" y="460471"/>
                      <a:pt x="2401508" y="206108"/>
                      <a:pt x="2250347" y="0"/>
                    </a:cubicBezTo>
                    <a:cubicBezTo>
                      <a:pt x="2029968" y="318651"/>
                      <a:pt x="1662107" y="527408"/>
                      <a:pt x="1245403" y="527408"/>
                    </a:cubicBezTo>
                    <a:cubicBezTo>
                      <a:pt x="828700" y="527408"/>
                      <a:pt x="460838" y="318651"/>
                      <a:pt x="240460" y="0"/>
                    </a:cubicBezTo>
                    <a:cubicBezTo>
                      <a:pt x="89299" y="206108"/>
                      <a:pt x="0" y="460471"/>
                      <a:pt x="0" y="735649"/>
                    </a:cubicBezTo>
                    <a:cubicBezTo>
                      <a:pt x="0" y="1010828"/>
                      <a:pt x="89299" y="1265190"/>
                      <a:pt x="240460" y="1471299"/>
                    </a:cubicBezTo>
                    <a:cubicBezTo>
                      <a:pt x="460838" y="1152647"/>
                      <a:pt x="828700" y="943891"/>
                      <a:pt x="1245403" y="94389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A946840-F8F2-4C61-BA24-2C698343B705}"/>
                </a:ext>
              </a:extLst>
            </p:cNvPr>
            <p:cNvGrpSpPr/>
            <p:nvPr/>
          </p:nvGrpSpPr>
          <p:grpSpPr>
            <a:xfrm>
              <a:off x="3338101" y="1929495"/>
              <a:ext cx="1334186" cy="1766521"/>
              <a:chOff x="3338101" y="1929495"/>
              <a:chExt cx="1334186" cy="1766521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95DA2DE-FD74-47A6-BEA1-51FD10FE4811}"/>
                  </a:ext>
                </a:extLst>
              </p:cNvPr>
              <p:cNvSpPr/>
              <p:nvPr/>
            </p:nvSpPr>
            <p:spPr>
              <a:xfrm rot="18383935">
                <a:off x="3902226" y="3083432"/>
                <a:ext cx="776910" cy="448257"/>
              </a:xfrm>
              <a:custGeom>
                <a:avLst/>
                <a:gdLst>
                  <a:gd name="connsiteX0" fmla="*/ 776910 w 776910"/>
                  <a:gd name="connsiteY0" fmla="*/ 224129 h 448257"/>
                  <a:gd name="connsiteX1" fmla="*/ 388455 w 776910"/>
                  <a:gd name="connsiteY1" fmla="*/ 448257 h 448257"/>
                  <a:gd name="connsiteX2" fmla="*/ 0 w 776910"/>
                  <a:gd name="connsiteY2" fmla="*/ 224129 h 448257"/>
                  <a:gd name="connsiteX3" fmla="*/ 388455 w 776910"/>
                  <a:gd name="connsiteY3" fmla="*/ 0 h 448257"/>
                  <a:gd name="connsiteX4" fmla="*/ 776910 w 776910"/>
                  <a:gd name="connsiteY4" fmla="*/ 224129 h 448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6910" h="448257">
                    <a:moveTo>
                      <a:pt x="776910" y="224129"/>
                    </a:moveTo>
                    <a:cubicBezTo>
                      <a:pt x="776910" y="347911"/>
                      <a:pt x="602993" y="448257"/>
                      <a:pt x="388455" y="448257"/>
                    </a:cubicBezTo>
                    <a:cubicBezTo>
                      <a:pt x="173917" y="448257"/>
                      <a:pt x="0" y="347911"/>
                      <a:pt x="0" y="224129"/>
                    </a:cubicBezTo>
                    <a:cubicBezTo>
                      <a:pt x="0" y="100346"/>
                      <a:pt x="173917" y="0"/>
                      <a:pt x="388455" y="0"/>
                    </a:cubicBezTo>
                    <a:cubicBezTo>
                      <a:pt x="602993" y="0"/>
                      <a:pt x="776910" y="100346"/>
                      <a:pt x="776910" y="22412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7AD617A-E87D-43FE-BAB3-073F03205F94}"/>
                  </a:ext>
                </a:extLst>
              </p:cNvPr>
              <p:cNvSpPr/>
              <p:nvPr/>
            </p:nvSpPr>
            <p:spPr>
              <a:xfrm rot="20881829">
                <a:off x="3887835" y="3272999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1A011C4-347E-4EA4-80B6-04D751168A29}"/>
                  </a:ext>
                </a:extLst>
              </p:cNvPr>
              <p:cNvSpPr/>
              <p:nvPr/>
            </p:nvSpPr>
            <p:spPr>
              <a:xfrm>
                <a:off x="4367191" y="2781496"/>
                <a:ext cx="305096" cy="404067"/>
              </a:xfrm>
              <a:custGeom>
                <a:avLst/>
                <a:gdLst>
                  <a:gd name="connsiteX0" fmla="*/ 305097 w 305096"/>
                  <a:gd name="connsiteY0" fmla="*/ 53051 h 404067"/>
                  <a:gd name="connsiteX1" fmla="*/ 143343 w 305096"/>
                  <a:gd name="connsiteY1" fmla="*/ 3694 h 404067"/>
                  <a:gd name="connsiteX2" fmla="*/ 4908 w 305096"/>
                  <a:gd name="connsiteY2" fmla="*/ 241212 h 404067"/>
                  <a:gd name="connsiteX3" fmla="*/ 169089 w 305096"/>
                  <a:gd name="connsiteY3" fmla="*/ 404068 h 404067"/>
                  <a:gd name="connsiteX4" fmla="*/ 305097 w 305096"/>
                  <a:gd name="connsiteY4" fmla="*/ 53051 h 40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096" h="404067">
                    <a:moveTo>
                      <a:pt x="305097" y="53051"/>
                    </a:moveTo>
                    <a:cubicBezTo>
                      <a:pt x="261845" y="11418"/>
                      <a:pt x="202631" y="-8884"/>
                      <a:pt x="143343" y="3694"/>
                    </a:cubicBezTo>
                    <a:cubicBezTo>
                      <a:pt x="43599" y="24879"/>
                      <a:pt x="-18410" y="131169"/>
                      <a:pt x="4908" y="241212"/>
                    </a:cubicBezTo>
                    <a:cubicBezTo>
                      <a:pt x="23592" y="329407"/>
                      <a:pt x="91485" y="393182"/>
                      <a:pt x="169089" y="404068"/>
                    </a:cubicBezTo>
                    <a:cubicBezTo>
                      <a:pt x="196673" y="279020"/>
                      <a:pt x="243014" y="160960"/>
                      <a:pt x="305097" y="5305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C71DCE0-0936-4F1B-BF64-77FFF45F9101}"/>
                  </a:ext>
                </a:extLst>
              </p:cNvPr>
              <p:cNvSpPr/>
              <p:nvPr/>
            </p:nvSpPr>
            <p:spPr>
              <a:xfrm rot="19799956">
                <a:off x="3581855" y="2718574"/>
                <a:ext cx="609925" cy="949754"/>
              </a:xfrm>
              <a:custGeom>
                <a:avLst/>
                <a:gdLst>
                  <a:gd name="connsiteX0" fmla="*/ 609926 w 609925"/>
                  <a:gd name="connsiteY0" fmla="*/ 474877 h 949754"/>
                  <a:gd name="connsiteX1" fmla="*/ 304963 w 609925"/>
                  <a:gd name="connsiteY1" fmla="*/ 949755 h 949754"/>
                  <a:gd name="connsiteX2" fmla="*/ 0 w 609925"/>
                  <a:gd name="connsiteY2" fmla="*/ 474877 h 949754"/>
                  <a:gd name="connsiteX3" fmla="*/ 304963 w 609925"/>
                  <a:gd name="connsiteY3" fmla="*/ 0 h 949754"/>
                  <a:gd name="connsiteX4" fmla="*/ 609926 w 609925"/>
                  <a:gd name="connsiteY4" fmla="*/ 474877 h 94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925" h="949754">
                    <a:moveTo>
                      <a:pt x="609926" y="474877"/>
                    </a:moveTo>
                    <a:cubicBezTo>
                      <a:pt x="609926" y="737145"/>
                      <a:pt x="473389" y="949755"/>
                      <a:pt x="304963" y="949755"/>
                    </a:cubicBezTo>
                    <a:cubicBezTo>
                      <a:pt x="136537" y="949755"/>
                      <a:pt x="0" y="737145"/>
                      <a:pt x="0" y="474877"/>
                    </a:cubicBezTo>
                    <a:cubicBezTo>
                      <a:pt x="0" y="212610"/>
                      <a:pt x="136537" y="0"/>
                      <a:pt x="304963" y="0"/>
                    </a:cubicBezTo>
                    <a:cubicBezTo>
                      <a:pt x="473389" y="0"/>
                      <a:pt x="609926" y="212610"/>
                      <a:pt x="609926" y="4748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63C1B83E-CE9A-4E45-B01F-8BBE77831F08}"/>
                  </a:ext>
                </a:extLst>
              </p:cNvPr>
              <p:cNvSpPr/>
              <p:nvPr/>
            </p:nvSpPr>
            <p:spPr>
              <a:xfrm rot="20881829">
                <a:off x="3428419" y="2577952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D62612F-C590-453A-B60A-F71716A33065}"/>
                  </a:ext>
                </a:extLst>
              </p:cNvPr>
              <p:cNvSpPr/>
              <p:nvPr/>
            </p:nvSpPr>
            <p:spPr>
              <a:xfrm>
                <a:off x="3338101" y="1929495"/>
                <a:ext cx="854444" cy="852091"/>
              </a:xfrm>
              <a:custGeom>
                <a:avLst/>
                <a:gdLst>
                  <a:gd name="connsiteX0" fmla="*/ 631786 w 854444"/>
                  <a:gd name="connsiteY0" fmla="*/ 564187 h 852091"/>
                  <a:gd name="connsiteX1" fmla="*/ 205667 w 854444"/>
                  <a:gd name="connsiteY1" fmla="*/ 348589 h 852091"/>
                  <a:gd name="connsiteX2" fmla="*/ 382058 w 854444"/>
                  <a:gd name="connsiteY2" fmla="*/ 0 h 852091"/>
                  <a:gd name="connsiteX3" fmla="*/ 0 w 854444"/>
                  <a:gd name="connsiteY3" fmla="*/ 424869 h 852091"/>
                  <a:gd name="connsiteX4" fmla="*/ 427222 w 854444"/>
                  <a:gd name="connsiteY4" fmla="*/ 852091 h 852091"/>
                  <a:gd name="connsiteX5" fmla="*/ 854445 w 854444"/>
                  <a:gd name="connsiteY5" fmla="*/ 424869 h 852091"/>
                  <a:gd name="connsiteX6" fmla="*/ 804131 w 854444"/>
                  <a:gd name="connsiteY6" fmla="*/ 223615 h 852091"/>
                  <a:gd name="connsiteX7" fmla="*/ 631786 w 854444"/>
                  <a:gd name="connsiteY7" fmla="*/ 564187 h 852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4444" h="852091">
                    <a:moveTo>
                      <a:pt x="631786" y="564187"/>
                    </a:moveTo>
                    <a:lnTo>
                      <a:pt x="205667" y="348589"/>
                    </a:lnTo>
                    <a:lnTo>
                      <a:pt x="382058" y="0"/>
                    </a:lnTo>
                    <a:cubicBezTo>
                      <a:pt x="167344" y="22582"/>
                      <a:pt x="0" y="204122"/>
                      <a:pt x="0" y="424869"/>
                    </a:cubicBezTo>
                    <a:cubicBezTo>
                      <a:pt x="0" y="660841"/>
                      <a:pt x="191250" y="852091"/>
                      <a:pt x="427222" y="852091"/>
                    </a:cubicBezTo>
                    <a:cubicBezTo>
                      <a:pt x="663195" y="852091"/>
                      <a:pt x="854445" y="660841"/>
                      <a:pt x="854445" y="424869"/>
                    </a:cubicBezTo>
                    <a:cubicBezTo>
                      <a:pt x="854445" y="352120"/>
                      <a:pt x="836203" y="283564"/>
                      <a:pt x="804131" y="223615"/>
                    </a:cubicBezTo>
                    <a:lnTo>
                      <a:pt x="631786" y="56418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49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F748827-B050-43F4-B6EB-EC4C3C100F90}"/>
                </a:ext>
              </a:extLst>
            </p:cNvPr>
            <p:cNvGrpSpPr/>
            <p:nvPr/>
          </p:nvGrpSpPr>
          <p:grpSpPr>
            <a:xfrm>
              <a:off x="4536555" y="447122"/>
              <a:ext cx="2435666" cy="2694896"/>
              <a:chOff x="4536555" y="447122"/>
              <a:chExt cx="2435666" cy="2694896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D210141-D074-44E6-BB4A-2C676898B67D}"/>
                  </a:ext>
                </a:extLst>
              </p:cNvPr>
              <p:cNvSpPr/>
              <p:nvPr/>
            </p:nvSpPr>
            <p:spPr>
              <a:xfrm>
                <a:off x="4679129" y="973394"/>
                <a:ext cx="2168624" cy="2168624"/>
              </a:xfrm>
              <a:custGeom>
                <a:avLst/>
                <a:gdLst>
                  <a:gd name="connsiteX0" fmla="*/ 2168625 w 2168624"/>
                  <a:gd name="connsiteY0" fmla="*/ 1084312 h 2168624"/>
                  <a:gd name="connsiteX1" fmla="*/ 1084312 w 2168624"/>
                  <a:gd name="connsiteY1" fmla="*/ 2168625 h 2168624"/>
                  <a:gd name="connsiteX2" fmla="*/ 0 w 2168624"/>
                  <a:gd name="connsiteY2" fmla="*/ 1084312 h 2168624"/>
                  <a:gd name="connsiteX3" fmla="*/ 1084312 w 2168624"/>
                  <a:gd name="connsiteY3" fmla="*/ 0 h 2168624"/>
                  <a:gd name="connsiteX4" fmla="*/ 2168625 w 2168624"/>
                  <a:gd name="connsiteY4" fmla="*/ 1084312 h 216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8624" h="2168624">
                    <a:moveTo>
                      <a:pt x="2168625" y="1084312"/>
                    </a:moveTo>
                    <a:cubicBezTo>
                      <a:pt x="2168625" y="1683161"/>
                      <a:pt x="1683161" y="2168625"/>
                      <a:pt x="1084312" y="2168625"/>
                    </a:cubicBezTo>
                    <a:cubicBezTo>
                      <a:pt x="485463" y="2168625"/>
                      <a:pt x="0" y="1683161"/>
                      <a:pt x="0" y="1084312"/>
                    </a:cubicBezTo>
                    <a:cubicBezTo>
                      <a:pt x="0" y="485463"/>
                      <a:pt x="485463" y="0"/>
                      <a:pt x="1084312" y="0"/>
                    </a:cubicBezTo>
                    <a:cubicBezTo>
                      <a:pt x="1683161" y="0"/>
                      <a:pt x="2168625" y="485463"/>
                      <a:pt x="2168625" y="108431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D7FCA25-27BA-4EDC-9C50-C941A1D1530E}"/>
                  </a:ext>
                </a:extLst>
              </p:cNvPr>
              <p:cNvSpPr/>
              <p:nvPr/>
            </p:nvSpPr>
            <p:spPr>
              <a:xfrm>
                <a:off x="4536555" y="1340152"/>
                <a:ext cx="414001" cy="824874"/>
              </a:xfrm>
              <a:custGeom>
                <a:avLst/>
                <a:gdLst>
                  <a:gd name="connsiteX0" fmla="*/ 142501 w 414001"/>
                  <a:gd name="connsiteY0" fmla="*/ 717554 h 824874"/>
                  <a:gd name="connsiteX1" fmla="*/ 414002 w 414001"/>
                  <a:gd name="connsiteY1" fmla="*/ 0 h 824874"/>
                  <a:gd name="connsiteX2" fmla="*/ 80859 w 414001"/>
                  <a:gd name="connsiteY2" fmla="*/ 260100 h 824874"/>
                  <a:gd name="connsiteX3" fmla="*/ 134115 w 414001"/>
                  <a:gd name="connsiteY3" fmla="*/ 817666 h 824874"/>
                  <a:gd name="connsiteX4" fmla="*/ 147723 w 414001"/>
                  <a:gd name="connsiteY4" fmla="*/ 824875 h 824874"/>
                  <a:gd name="connsiteX5" fmla="*/ 142501 w 414001"/>
                  <a:gd name="connsiteY5" fmla="*/ 717554 h 8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001" h="824874">
                    <a:moveTo>
                      <a:pt x="142501" y="717554"/>
                    </a:moveTo>
                    <a:cubicBezTo>
                      <a:pt x="142501" y="442375"/>
                      <a:pt x="245040" y="191176"/>
                      <a:pt x="414002" y="0"/>
                    </a:cubicBezTo>
                    <a:cubicBezTo>
                      <a:pt x="291969" y="21552"/>
                      <a:pt x="164126" y="115853"/>
                      <a:pt x="80859" y="260100"/>
                    </a:cubicBezTo>
                    <a:cubicBezTo>
                      <a:pt x="-45145" y="478271"/>
                      <a:pt x="-21239" y="727926"/>
                      <a:pt x="134115" y="817666"/>
                    </a:cubicBezTo>
                    <a:cubicBezTo>
                      <a:pt x="138602" y="820241"/>
                      <a:pt x="143163" y="822668"/>
                      <a:pt x="147723" y="824875"/>
                    </a:cubicBezTo>
                    <a:cubicBezTo>
                      <a:pt x="144339" y="789567"/>
                      <a:pt x="142501" y="753745"/>
                      <a:pt x="142501" y="7175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6E36E9D-FAE1-4E65-AA7B-8638261B8B31}"/>
                  </a:ext>
                </a:extLst>
              </p:cNvPr>
              <p:cNvSpPr/>
              <p:nvPr/>
            </p:nvSpPr>
            <p:spPr>
              <a:xfrm>
                <a:off x="4873836" y="1365162"/>
                <a:ext cx="1779210" cy="1385089"/>
              </a:xfrm>
              <a:custGeom>
                <a:avLst/>
                <a:gdLst>
                  <a:gd name="connsiteX0" fmla="*/ 1779211 w 1779210"/>
                  <a:gd name="connsiteY0" fmla="*/ 692545 h 1385089"/>
                  <a:gd name="connsiteX1" fmla="*/ 889605 w 1779210"/>
                  <a:gd name="connsiteY1" fmla="*/ 1385089 h 1385089"/>
                  <a:gd name="connsiteX2" fmla="*/ 0 w 1779210"/>
                  <a:gd name="connsiteY2" fmla="*/ 692545 h 1385089"/>
                  <a:gd name="connsiteX3" fmla="*/ 889605 w 1779210"/>
                  <a:gd name="connsiteY3" fmla="*/ 0 h 1385089"/>
                  <a:gd name="connsiteX4" fmla="*/ 1779211 w 1779210"/>
                  <a:gd name="connsiteY4" fmla="*/ 692545 h 1385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9210" h="1385089">
                    <a:moveTo>
                      <a:pt x="1779211" y="692545"/>
                    </a:moveTo>
                    <a:cubicBezTo>
                      <a:pt x="1779211" y="1075026"/>
                      <a:pt x="1380921" y="1385089"/>
                      <a:pt x="889605" y="1385089"/>
                    </a:cubicBezTo>
                    <a:cubicBezTo>
                      <a:pt x="398290" y="1385089"/>
                      <a:pt x="0" y="1075026"/>
                      <a:pt x="0" y="692545"/>
                    </a:cubicBezTo>
                    <a:cubicBezTo>
                      <a:pt x="0" y="310063"/>
                      <a:pt x="398290" y="0"/>
                      <a:pt x="889605" y="0"/>
                    </a:cubicBezTo>
                    <a:cubicBezTo>
                      <a:pt x="1380921" y="0"/>
                      <a:pt x="1779211" y="310063"/>
                      <a:pt x="1779211" y="69254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4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F1DBF6A-E292-4CCC-A099-2B968E09B3C9}"/>
                  </a:ext>
                </a:extLst>
              </p:cNvPr>
              <p:cNvSpPr/>
              <p:nvPr/>
            </p:nvSpPr>
            <p:spPr>
              <a:xfrm>
                <a:off x="4945702" y="1432908"/>
                <a:ext cx="1635479" cy="1249596"/>
              </a:xfrm>
              <a:custGeom>
                <a:avLst/>
                <a:gdLst>
                  <a:gd name="connsiteX0" fmla="*/ 1635479 w 1635479"/>
                  <a:gd name="connsiteY0" fmla="*/ 624798 h 1249596"/>
                  <a:gd name="connsiteX1" fmla="*/ 817739 w 1635479"/>
                  <a:gd name="connsiteY1" fmla="*/ 1249596 h 1249596"/>
                  <a:gd name="connsiteX2" fmla="*/ 0 w 1635479"/>
                  <a:gd name="connsiteY2" fmla="*/ 624798 h 1249596"/>
                  <a:gd name="connsiteX3" fmla="*/ 817739 w 1635479"/>
                  <a:gd name="connsiteY3" fmla="*/ 0 h 1249596"/>
                  <a:gd name="connsiteX4" fmla="*/ 1635479 w 1635479"/>
                  <a:gd name="connsiteY4" fmla="*/ 624798 h 1249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479" h="1249596">
                    <a:moveTo>
                      <a:pt x="1635479" y="624798"/>
                    </a:moveTo>
                    <a:cubicBezTo>
                      <a:pt x="1635479" y="969865"/>
                      <a:pt x="1269365" y="1249596"/>
                      <a:pt x="817739" y="1249596"/>
                    </a:cubicBezTo>
                    <a:cubicBezTo>
                      <a:pt x="366114" y="1249596"/>
                      <a:pt x="0" y="969865"/>
                      <a:pt x="0" y="624798"/>
                    </a:cubicBezTo>
                    <a:cubicBezTo>
                      <a:pt x="0" y="279732"/>
                      <a:pt x="366114" y="0"/>
                      <a:pt x="817739" y="0"/>
                    </a:cubicBezTo>
                    <a:cubicBezTo>
                      <a:pt x="1269365" y="0"/>
                      <a:pt x="1635479" y="279732"/>
                      <a:pt x="1635479" y="6247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904ECAE-61E5-4298-A645-D8807ADBD066}"/>
                  </a:ext>
                </a:extLst>
              </p:cNvPr>
              <p:cNvSpPr/>
              <p:nvPr/>
            </p:nvSpPr>
            <p:spPr>
              <a:xfrm>
                <a:off x="5407644" y="1857042"/>
                <a:ext cx="220672" cy="405449"/>
              </a:xfrm>
              <a:custGeom>
                <a:avLst/>
                <a:gdLst>
                  <a:gd name="connsiteX0" fmla="*/ 113132 w 220672"/>
                  <a:gd name="connsiteY0" fmla="*/ 405449 h 405449"/>
                  <a:gd name="connsiteX1" fmla="*/ 107541 w 220672"/>
                  <a:gd name="connsiteY1" fmla="*/ 405449 h 405449"/>
                  <a:gd name="connsiteX2" fmla="*/ 0 w 220672"/>
                  <a:gd name="connsiteY2" fmla="*/ 297908 h 405449"/>
                  <a:gd name="connsiteX3" fmla="*/ 0 w 220672"/>
                  <a:gd name="connsiteY3" fmla="*/ 107541 h 405449"/>
                  <a:gd name="connsiteX4" fmla="*/ 107541 w 220672"/>
                  <a:gd name="connsiteY4" fmla="*/ 0 h 405449"/>
                  <a:gd name="connsiteX5" fmla="*/ 113132 w 220672"/>
                  <a:gd name="connsiteY5" fmla="*/ 0 h 405449"/>
                  <a:gd name="connsiteX6" fmla="*/ 220673 w 220672"/>
                  <a:gd name="connsiteY6" fmla="*/ 107541 h 405449"/>
                  <a:gd name="connsiteX7" fmla="*/ 220673 w 220672"/>
                  <a:gd name="connsiteY7" fmla="*/ 297908 h 405449"/>
                  <a:gd name="connsiteX8" fmla="*/ 113132 w 220672"/>
                  <a:gd name="connsiteY8" fmla="*/ 405449 h 405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0672" h="405449">
                    <a:moveTo>
                      <a:pt x="113132" y="405449"/>
                    </a:moveTo>
                    <a:lnTo>
                      <a:pt x="107541" y="405449"/>
                    </a:lnTo>
                    <a:cubicBezTo>
                      <a:pt x="48107" y="405449"/>
                      <a:pt x="0" y="357269"/>
                      <a:pt x="0" y="297908"/>
                    </a:cubicBezTo>
                    <a:lnTo>
                      <a:pt x="0" y="107541"/>
                    </a:lnTo>
                    <a:cubicBezTo>
                      <a:pt x="0" y="48107"/>
                      <a:pt x="48180" y="0"/>
                      <a:pt x="107541" y="0"/>
                    </a:cubicBezTo>
                    <a:lnTo>
                      <a:pt x="113132" y="0"/>
                    </a:lnTo>
                    <a:cubicBezTo>
                      <a:pt x="172566" y="0"/>
                      <a:pt x="220673" y="48180"/>
                      <a:pt x="220673" y="107541"/>
                    </a:cubicBezTo>
                    <a:lnTo>
                      <a:pt x="220673" y="297908"/>
                    </a:lnTo>
                    <a:cubicBezTo>
                      <a:pt x="220673" y="357343"/>
                      <a:pt x="172493" y="405449"/>
                      <a:pt x="113132" y="4054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2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AC73B41-352E-4B39-BF99-AA238B2BD795}"/>
                  </a:ext>
                </a:extLst>
              </p:cNvPr>
              <p:cNvSpPr/>
              <p:nvPr/>
            </p:nvSpPr>
            <p:spPr>
              <a:xfrm>
                <a:off x="5898567" y="1852922"/>
                <a:ext cx="220672" cy="405449"/>
              </a:xfrm>
              <a:custGeom>
                <a:avLst/>
                <a:gdLst>
                  <a:gd name="connsiteX0" fmla="*/ 113132 w 220672"/>
                  <a:gd name="connsiteY0" fmla="*/ 405449 h 405449"/>
                  <a:gd name="connsiteX1" fmla="*/ 107541 w 220672"/>
                  <a:gd name="connsiteY1" fmla="*/ 405449 h 405449"/>
                  <a:gd name="connsiteX2" fmla="*/ 0 w 220672"/>
                  <a:gd name="connsiteY2" fmla="*/ 297908 h 405449"/>
                  <a:gd name="connsiteX3" fmla="*/ 0 w 220672"/>
                  <a:gd name="connsiteY3" fmla="*/ 107541 h 405449"/>
                  <a:gd name="connsiteX4" fmla="*/ 107541 w 220672"/>
                  <a:gd name="connsiteY4" fmla="*/ 0 h 405449"/>
                  <a:gd name="connsiteX5" fmla="*/ 113132 w 220672"/>
                  <a:gd name="connsiteY5" fmla="*/ 0 h 405449"/>
                  <a:gd name="connsiteX6" fmla="*/ 220673 w 220672"/>
                  <a:gd name="connsiteY6" fmla="*/ 107541 h 405449"/>
                  <a:gd name="connsiteX7" fmla="*/ 220673 w 220672"/>
                  <a:gd name="connsiteY7" fmla="*/ 297908 h 405449"/>
                  <a:gd name="connsiteX8" fmla="*/ 113132 w 220672"/>
                  <a:gd name="connsiteY8" fmla="*/ 405449 h 405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0672" h="405449">
                    <a:moveTo>
                      <a:pt x="113132" y="405449"/>
                    </a:moveTo>
                    <a:lnTo>
                      <a:pt x="107541" y="405449"/>
                    </a:lnTo>
                    <a:cubicBezTo>
                      <a:pt x="48107" y="405449"/>
                      <a:pt x="0" y="357269"/>
                      <a:pt x="0" y="297908"/>
                    </a:cubicBezTo>
                    <a:lnTo>
                      <a:pt x="0" y="107541"/>
                    </a:lnTo>
                    <a:cubicBezTo>
                      <a:pt x="0" y="48107"/>
                      <a:pt x="48180" y="0"/>
                      <a:pt x="107541" y="0"/>
                    </a:cubicBezTo>
                    <a:lnTo>
                      <a:pt x="113132" y="0"/>
                    </a:lnTo>
                    <a:cubicBezTo>
                      <a:pt x="172566" y="0"/>
                      <a:pt x="220673" y="48180"/>
                      <a:pt x="220673" y="107541"/>
                    </a:cubicBezTo>
                    <a:lnTo>
                      <a:pt x="220673" y="297908"/>
                    </a:lnTo>
                    <a:cubicBezTo>
                      <a:pt x="220746" y="357269"/>
                      <a:pt x="172566" y="405449"/>
                      <a:pt x="113132" y="4054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2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E7949AE-EB0A-40EF-B682-62A13F3C08C9}"/>
                  </a:ext>
                </a:extLst>
              </p:cNvPr>
              <p:cNvSpPr/>
              <p:nvPr/>
            </p:nvSpPr>
            <p:spPr>
              <a:xfrm flipH="1">
                <a:off x="6558220" y="1334421"/>
                <a:ext cx="414001" cy="824874"/>
              </a:xfrm>
              <a:custGeom>
                <a:avLst/>
                <a:gdLst>
                  <a:gd name="connsiteX0" fmla="*/ 142501 w 414001"/>
                  <a:gd name="connsiteY0" fmla="*/ 717554 h 824874"/>
                  <a:gd name="connsiteX1" fmla="*/ 414002 w 414001"/>
                  <a:gd name="connsiteY1" fmla="*/ 0 h 824874"/>
                  <a:gd name="connsiteX2" fmla="*/ 80859 w 414001"/>
                  <a:gd name="connsiteY2" fmla="*/ 260100 h 824874"/>
                  <a:gd name="connsiteX3" fmla="*/ 134115 w 414001"/>
                  <a:gd name="connsiteY3" fmla="*/ 817666 h 824874"/>
                  <a:gd name="connsiteX4" fmla="*/ 147723 w 414001"/>
                  <a:gd name="connsiteY4" fmla="*/ 824875 h 824874"/>
                  <a:gd name="connsiteX5" fmla="*/ 142501 w 414001"/>
                  <a:gd name="connsiteY5" fmla="*/ 717554 h 8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001" h="824874">
                    <a:moveTo>
                      <a:pt x="142501" y="717554"/>
                    </a:moveTo>
                    <a:cubicBezTo>
                      <a:pt x="142501" y="442375"/>
                      <a:pt x="245040" y="191176"/>
                      <a:pt x="414002" y="0"/>
                    </a:cubicBezTo>
                    <a:cubicBezTo>
                      <a:pt x="291969" y="21552"/>
                      <a:pt x="164126" y="115853"/>
                      <a:pt x="80859" y="260100"/>
                    </a:cubicBezTo>
                    <a:cubicBezTo>
                      <a:pt x="-45145" y="478271"/>
                      <a:pt x="-21239" y="727926"/>
                      <a:pt x="134115" y="817666"/>
                    </a:cubicBezTo>
                    <a:cubicBezTo>
                      <a:pt x="138602" y="820241"/>
                      <a:pt x="143163" y="822668"/>
                      <a:pt x="147723" y="824875"/>
                    </a:cubicBezTo>
                    <a:cubicBezTo>
                      <a:pt x="144339" y="789567"/>
                      <a:pt x="142501" y="753745"/>
                      <a:pt x="142501" y="7175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7B41C51-AC4A-40A7-A396-F703526FFC92}"/>
                  </a:ext>
                </a:extLst>
              </p:cNvPr>
              <p:cNvSpPr/>
              <p:nvPr/>
            </p:nvSpPr>
            <p:spPr>
              <a:xfrm>
                <a:off x="5339349" y="447122"/>
                <a:ext cx="828000" cy="639231"/>
              </a:xfrm>
              <a:custGeom>
                <a:avLst/>
                <a:gdLst>
                  <a:gd name="connsiteX0" fmla="*/ 1192344 w 1192381"/>
                  <a:gd name="connsiteY0" fmla="*/ 920446 h 920541"/>
                  <a:gd name="connsiteX1" fmla="*/ 5 w 1192381"/>
                  <a:gd name="connsiteY1" fmla="*/ 920542 h 920541"/>
                  <a:gd name="connsiteX2" fmla="*/ 132593 w 1192381"/>
                  <a:gd name="connsiteY2" fmla="*/ 751568 h 920541"/>
                  <a:gd name="connsiteX3" fmla="*/ 160406 w 1192381"/>
                  <a:gd name="connsiteY3" fmla="*/ 722803 h 920541"/>
                  <a:gd name="connsiteX4" fmla="*/ 271467 w 1192381"/>
                  <a:gd name="connsiteY4" fmla="*/ 635458 h 920541"/>
                  <a:gd name="connsiteX5" fmla="*/ 523499 w 1192381"/>
                  <a:gd name="connsiteY5" fmla="*/ 636220 h 920541"/>
                  <a:gd name="connsiteX6" fmla="*/ 564075 w 1192381"/>
                  <a:gd name="connsiteY6" fmla="*/ 593834 h 920541"/>
                  <a:gd name="connsiteX7" fmla="*/ 563694 w 1192381"/>
                  <a:gd name="connsiteY7" fmla="*/ 232932 h 920541"/>
                  <a:gd name="connsiteX8" fmla="*/ 535976 w 1192381"/>
                  <a:gd name="connsiteY8" fmla="*/ 163780 h 920541"/>
                  <a:gd name="connsiteX9" fmla="*/ 518927 w 1192381"/>
                  <a:gd name="connsiteY9" fmla="*/ 51195 h 920541"/>
                  <a:gd name="connsiteX10" fmla="*/ 602747 w 1192381"/>
                  <a:gd name="connsiteY10" fmla="*/ 522 h 920541"/>
                  <a:gd name="connsiteX11" fmla="*/ 683995 w 1192381"/>
                  <a:gd name="connsiteY11" fmla="*/ 75579 h 920541"/>
                  <a:gd name="connsiteX12" fmla="*/ 642752 w 1192381"/>
                  <a:gd name="connsiteY12" fmla="*/ 174734 h 920541"/>
                  <a:gd name="connsiteX13" fmla="*/ 620559 w 1192381"/>
                  <a:gd name="connsiteY13" fmla="*/ 216930 h 920541"/>
                  <a:gd name="connsiteX14" fmla="*/ 620368 w 1192381"/>
                  <a:gd name="connsiteY14" fmla="*/ 601549 h 920541"/>
                  <a:gd name="connsiteX15" fmla="*/ 654848 w 1192381"/>
                  <a:gd name="connsiteY15" fmla="*/ 635935 h 920541"/>
                  <a:gd name="connsiteX16" fmla="*/ 921167 w 1192381"/>
                  <a:gd name="connsiteY16" fmla="*/ 635458 h 920541"/>
                  <a:gd name="connsiteX17" fmla="*/ 1034134 w 1192381"/>
                  <a:gd name="connsiteY17" fmla="*/ 721945 h 920541"/>
                  <a:gd name="connsiteX18" fmla="*/ 1060328 w 1192381"/>
                  <a:gd name="connsiteY18" fmla="*/ 751854 h 920541"/>
                  <a:gd name="connsiteX19" fmla="*/ 1192344 w 1192381"/>
                  <a:gd name="connsiteY19" fmla="*/ 920446 h 92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92381" h="920541">
                    <a:moveTo>
                      <a:pt x="1192344" y="920446"/>
                    </a:moveTo>
                    <a:cubicBezTo>
                      <a:pt x="794866" y="920446"/>
                      <a:pt x="397388" y="920542"/>
                      <a:pt x="5" y="920542"/>
                    </a:cubicBezTo>
                    <a:cubicBezTo>
                      <a:pt x="-472" y="816814"/>
                      <a:pt x="35057" y="769666"/>
                      <a:pt x="132593" y="751568"/>
                    </a:cubicBezTo>
                    <a:cubicBezTo>
                      <a:pt x="153071" y="747758"/>
                      <a:pt x="156786" y="740329"/>
                      <a:pt x="160406" y="722803"/>
                    </a:cubicBezTo>
                    <a:cubicBezTo>
                      <a:pt x="172788" y="663176"/>
                      <a:pt x="208507" y="635744"/>
                      <a:pt x="271467" y="635458"/>
                    </a:cubicBezTo>
                    <a:cubicBezTo>
                      <a:pt x="355478" y="634982"/>
                      <a:pt x="439583" y="633458"/>
                      <a:pt x="523499" y="636220"/>
                    </a:cubicBezTo>
                    <a:cubicBezTo>
                      <a:pt x="558265" y="637363"/>
                      <a:pt x="564647" y="625838"/>
                      <a:pt x="564075" y="593834"/>
                    </a:cubicBezTo>
                    <a:cubicBezTo>
                      <a:pt x="562170" y="473533"/>
                      <a:pt x="562742" y="353233"/>
                      <a:pt x="563694" y="232932"/>
                    </a:cubicBezTo>
                    <a:cubicBezTo>
                      <a:pt x="563885" y="205119"/>
                      <a:pt x="559408" y="184354"/>
                      <a:pt x="535976" y="163780"/>
                    </a:cubicBezTo>
                    <a:cubicBezTo>
                      <a:pt x="501686" y="133777"/>
                      <a:pt x="497495" y="92343"/>
                      <a:pt x="518927" y="51195"/>
                    </a:cubicBezTo>
                    <a:cubicBezTo>
                      <a:pt x="536262" y="17762"/>
                      <a:pt x="563980" y="-3669"/>
                      <a:pt x="602747" y="522"/>
                    </a:cubicBezTo>
                    <a:cubicBezTo>
                      <a:pt x="646752" y="5189"/>
                      <a:pt x="674756" y="33002"/>
                      <a:pt x="683995" y="75579"/>
                    </a:cubicBezTo>
                    <a:cubicBezTo>
                      <a:pt x="692853" y="116632"/>
                      <a:pt x="675708" y="150826"/>
                      <a:pt x="642752" y="174734"/>
                    </a:cubicBezTo>
                    <a:cubicBezTo>
                      <a:pt x="626750" y="186355"/>
                      <a:pt x="620368" y="197308"/>
                      <a:pt x="620559" y="216930"/>
                    </a:cubicBezTo>
                    <a:cubicBezTo>
                      <a:pt x="621416" y="345136"/>
                      <a:pt x="621797" y="473343"/>
                      <a:pt x="620368" y="601549"/>
                    </a:cubicBezTo>
                    <a:cubicBezTo>
                      <a:pt x="620082" y="628696"/>
                      <a:pt x="627702" y="636506"/>
                      <a:pt x="654848" y="635935"/>
                    </a:cubicBezTo>
                    <a:cubicBezTo>
                      <a:pt x="743621" y="634315"/>
                      <a:pt x="832394" y="635077"/>
                      <a:pt x="921167" y="635458"/>
                    </a:cubicBezTo>
                    <a:cubicBezTo>
                      <a:pt x="983747" y="635744"/>
                      <a:pt x="1018322" y="662033"/>
                      <a:pt x="1034134" y="721945"/>
                    </a:cubicBezTo>
                    <a:cubicBezTo>
                      <a:pt x="1038134" y="737185"/>
                      <a:pt x="1038039" y="747758"/>
                      <a:pt x="1060328" y="751854"/>
                    </a:cubicBezTo>
                    <a:cubicBezTo>
                      <a:pt x="1159293" y="770047"/>
                      <a:pt x="1193678" y="816148"/>
                      <a:pt x="1192344" y="920446"/>
                    </a:cubicBezTo>
                    <a:close/>
                  </a:path>
                </a:pathLst>
              </a:custGeom>
              <a:solidFill>
                <a:srgbClr val="2B2B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BC46771-C4FE-4516-9D54-DE70A0FDF972}"/>
                </a:ext>
              </a:extLst>
            </p:cNvPr>
            <p:cNvSpPr/>
            <p:nvPr/>
          </p:nvSpPr>
          <p:spPr>
            <a:xfrm>
              <a:off x="4992931" y="-152942"/>
              <a:ext cx="1519246" cy="1046061"/>
            </a:xfrm>
            <a:custGeom>
              <a:avLst/>
              <a:gdLst>
                <a:gd name="connsiteX0" fmla="*/ 892428 w 1519246"/>
                <a:gd name="connsiteY0" fmla="*/ 393744 h 1046061"/>
                <a:gd name="connsiteX1" fmla="*/ 919876 w 1519246"/>
                <a:gd name="connsiteY1" fmla="*/ 402462 h 1046061"/>
                <a:gd name="connsiteX2" fmla="*/ 1107257 w 1519246"/>
                <a:gd name="connsiteY2" fmla="*/ 704931 h 1046061"/>
                <a:gd name="connsiteX3" fmla="*/ 1077361 w 1519246"/>
                <a:gd name="connsiteY3" fmla="*/ 832189 h 1046061"/>
                <a:gd name="connsiteX4" fmla="*/ 992104 w 1519246"/>
                <a:gd name="connsiteY4" fmla="*/ 865524 h 1046061"/>
                <a:gd name="connsiteX5" fmla="*/ 963530 w 1519246"/>
                <a:gd name="connsiteY5" fmla="*/ 782383 h 1046061"/>
                <a:gd name="connsiteX6" fmla="*/ 862134 w 1519246"/>
                <a:gd name="connsiteY6" fmla="*/ 512391 h 1046061"/>
                <a:gd name="connsiteX7" fmla="*/ 829393 w 1519246"/>
                <a:gd name="connsiteY7" fmla="*/ 427861 h 1046061"/>
                <a:gd name="connsiteX8" fmla="*/ 892428 w 1519246"/>
                <a:gd name="connsiteY8" fmla="*/ 393744 h 1046061"/>
                <a:gd name="connsiteX9" fmla="*/ 624899 w 1519246"/>
                <a:gd name="connsiteY9" fmla="*/ 378352 h 1046061"/>
                <a:gd name="connsiteX10" fmla="*/ 688576 w 1519246"/>
                <a:gd name="connsiteY10" fmla="*/ 407753 h 1046061"/>
                <a:gd name="connsiteX11" fmla="*/ 656563 w 1519246"/>
                <a:gd name="connsiteY11" fmla="*/ 497707 h 1046061"/>
                <a:gd name="connsiteX12" fmla="*/ 538763 w 1519246"/>
                <a:gd name="connsiteY12" fmla="*/ 689387 h 1046061"/>
                <a:gd name="connsiteX13" fmla="*/ 556622 w 1519246"/>
                <a:gd name="connsiteY13" fmla="*/ 762342 h 1046061"/>
                <a:gd name="connsiteX14" fmla="*/ 525998 w 1519246"/>
                <a:gd name="connsiteY14" fmla="*/ 850311 h 1046061"/>
                <a:gd name="connsiteX15" fmla="*/ 440542 w 1519246"/>
                <a:gd name="connsiteY15" fmla="*/ 812279 h 1046061"/>
                <a:gd name="connsiteX16" fmla="*/ 413357 w 1519246"/>
                <a:gd name="connsiteY16" fmla="*/ 687998 h 1046061"/>
                <a:gd name="connsiteX17" fmla="*/ 596770 w 1519246"/>
                <a:gd name="connsiteY17" fmla="*/ 388374 h 1046061"/>
                <a:gd name="connsiteX18" fmla="*/ 624899 w 1519246"/>
                <a:gd name="connsiteY18" fmla="*/ 378352 h 1046061"/>
                <a:gd name="connsiteX19" fmla="*/ 979568 w 1519246"/>
                <a:gd name="connsiteY19" fmla="*/ 206851 h 1046061"/>
                <a:gd name="connsiteX20" fmla="*/ 1005134 w 1519246"/>
                <a:gd name="connsiteY20" fmla="*/ 215214 h 1046061"/>
                <a:gd name="connsiteX21" fmla="*/ 1272019 w 1519246"/>
                <a:gd name="connsiteY21" fmla="*/ 494929 h 1046061"/>
                <a:gd name="connsiteX22" fmla="*/ 1312498 w 1519246"/>
                <a:gd name="connsiteY22" fmla="*/ 690248 h 1046061"/>
                <a:gd name="connsiteX23" fmla="*/ 1268315 w 1519246"/>
                <a:gd name="connsiteY23" fmla="*/ 911295 h 1046061"/>
                <a:gd name="connsiteX24" fmla="*/ 1181139 w 1519246"/>
                <a:gd name="connsiteY24" fmla="*/ 953097 h 1046061"/>
                <a:gd name="connsiteX25" fmla="*/ 1153425 w 1519246"/>
                <a:gd name="connsiteY25" fmla="*/ 863144 h 1046061"/>
                <a:gd name="connsiteX26" fmla="*/ 956916 w 1519246"/>
                <a:gd name="connsiteY26" fmla="*/ 331228 h 1046061"/>
                <a:gd name="connsiteX27" fmla="*/ 920802 w 1519246"/>
                <a:gd name="connsiteY27" fmla="*/ 233006 h 1046061"/>
                <a:gd name="connsiteX28" fmla="*/ 979568 w 1519246"/>
                <a:gd name="connsiteY28" fmla="*/ 206851 h 1046061"/>
                <a:gd name="connsiteX29" fmla="*/ 539356 w 1519246"/>
                <a:gd name="connsiteY29" fmla="*/ 189866 h 1046061"/>
                <a:gd name="connsiteX30" fmla="*/ 602391 w 1519246"/>
                <a:gd name="connsiteY30" fmla="*/ 219844 h 1046061"/>
                <a:gd name="connsiteX31" fmla="*/ 566740 w 1519246"/>
                <a:gd name="connsiteY31" fmla="*/ 311252 h 1046061"/>
                <a:gd name="connsiteX32" fmla="*/ 337160 w 1519246"/>
                <a:gd name="connsiteY32" fmla="*/ 622055 h 1046061"/>
                <a:gd name="connsiteX33" fmla="*/ 358590 w 1519246"/>
                <a:gd name="connsiteY33" fmla="*/ 826038 h 1046061"/>
                <a:gd name="connsiteX34" fmla="*/ 367983 w 1519246"/>
                <a:gd name="connsiteY34" fmla="*/ 850642 h 1046061"/>
                <a:gd name="connsiteX35" fmla="*/ 333456 w 1519246"/>
                <a:gd name="connsiteY35" fmla="*/ 937884 h 1046061"/>
                <a:gd name="connsiteX36" fmla="*/ 251837 w 1519246"/>
                <a:gd name="connsiteY36" fmla="*/ 895619 h 1046061"/>
                <a:gd name="connsiteX37" fmla="*/ 215128 w 1519246"/>
                <a:gd name="connsiteY37" fmla="*/ 776167 h 1046061"/>
                <a:gd name="connsiteX38" fmla="*/ 206926 w 1519246"/>
                <a:gd name="connsiteY38" fmla="*/ 683832 h 1046061"/>
                <a:gd name="connsiteX39" fmla="*/ 510387 w 1519246"/>
                <a:gd name="connsiteY39" fmla="*/ 199869 h 1046061"/>
                <a:gd name="connsiteX40" fmla="*/ 539356 w 1519246"/>
                <a:gd name="connsiteY40" fmla="*/ 189866 h 1046061"/>
                <a:gd name="connsiteX41" fmla="*/ 1061682 w 1519246"/>
                <a:gd name="connsiteY41" fmla="*/ 17922 h 1046061"/>
                <a:gd name="connsiteX42" fmla="*/ 1085696 w 1519246"/>
                <a:gd name="connsiteY42" fmla="*/ 24393 h 1046061"/>
                <a:gd name="connsiteX43" fmla="*/ 1402717 w 1519246"/>
                <a:gd name="connsiteY43" fmla="*/ 298884 h 1046061"/>
                <a:gd name="connsiteX44" fmla="*/ 1518664 w 1519246"/>
                <a:gd name="connsiteY44" fmla="*/ 706585 h 1046061"/>
                <a:gd name="connsiteX45" fmla="*/ 1459797 w 1519246"/>
                <a:gd name="connsiteY45" fmla="*/ 998140 h 1046061"/>
                <a:gd name="connsiteX46" fmla="*/ 1379699 w 1519246"/>
                <a:gd name="connsiteY46" fmla="*/ 1042058 h 1046061"/>
                <a:gd name="connsiteX47" fmla="*/ 1343453 w 1519246"/>
                <a:gd name="connsiteY47" fmla="*/ 951840 h 1046061"/>
                <a:gd name="connsiteX48" fmla="*/ 1396433 w 1519246"/>
                <a:gd name="connsiteY48" fmla="*/ 683038 h 1046061"/>
                <a:gd name="connsiteX49" fmla="*/ 1061819 w 1519246"/>
                <a:gd name="connsiteY49" fmla="*/ 154032 h 1046061"/>
                <a:gd name="connsiteX50" fmla="*/ 1024911 w 1519246"/>
                <a:gd name="connsiteY50" fmla="*/ 132337 h 1046061"/>
                <a:gd name="connsiteX51" fmla="*/ 1004870 w 1519246"/>
                <a:gd name="connsiteY51" fmla="*/ 46551 h 1046061"/>
                <a:gd name="connsiteX52" fmla="*/ 1061682 w 1519246"/>
                <a:gd name="connsiteY52" fmla="*/ 17922 h 1046061"/>
                <a:gd name="connsiteX53" fmla="*/ 460902 w 1519246"/>
                <a:gd name="connsiteY53" fmla="*/ 296 h 1046061"/>
                <a:gd name="connsiteX54" fmla="*/ 523881 w 1519246"/>
                <a:gd name="connsiteY54" fmla="*/ 48271 h 1046061"/>
                <a:gd name="connsiteX55" fmla="*/ 491802 w 1519246"/>
                <a:gd name="connsiteY55" fmla="*/ 117457 h 1046061"/>
                <a:gd name="connsiteX56" fmla="*/ 366727 w 1519246"/>
                <a:gd name="connsiteY56" fmla="*/ 190279 h 1046061"/>
                <a:gd name="connsiteX57" fmla="*/ 128019 w 1519246"/>
                <a:gd name="connsiteY57" fmla="*/ 631184 h 1046061"/>
                <a:gd name="connsiteX58" fmla="*/ 175641 w 1519246"/>
                <a:gd name="connsiteY58" fmla="*/ 926311 h 1046061"/>
                <a:gd name="connsiteX59" fmla="*/ 179279 w 1519246"/>
                <a:gd name="connsiteY59" fmla="*/ 991990 h 1046061"/>
                <a:gd name="connsiteX60" fmla="*/ 120082 w 1519246"/>
                <a:gd name="connsiteY60" fmla="*/ 1027707 h 1046061"/>
                <a:gd name="connsiteX61" fmla="*/ 63001 w 1519246"/>
                <a:gd name="connsiteY61" fmla="*/ 983987 h 1046061"/>
                <a:gd name="connsiteX62" fmla="*/ 165 w 1519246"/>
                <a:gd name="connsiteY62" fmla="*/ 682510 h 1046061"/>
                <a:gd name="connsiteX63" fmla="*/ 428239 w 1519246"/>
                <a:gd name="connsiteY63" fmla="*/ 10108 h 1046061"/>
                <a:gd name="connsiteX64" fmla="*/ 460902 w 1519246"/>
                <a:gd name="connsiteY64" fmla="*/ 296 h 104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519246" h="1046061">
                  <a:moveTo>
                    <a:pt x="892428" y="393744"/>
                  </a:moveTo>
                  <a:cubicBezTo>
                    <a:pt x="901336" y="394839"/>
                    <a:pt x="910583" y="397700"/>
                    <a:pt x="919876" y="402462"/>
                  </a:cubicBezTo>
                  <a:cubicBezTo>
                    <a:pt x="1043099" y="465496"/>
                    <a:pt x="1100378" y="569802"/>
                    <a:pt x="1107257" y="704931"/>
                  </a:cubicBezTo>
                  <a:cubicBezTo>
                    <a:pt x="1103289" y="749047"/>
                    <a:pt x="1098858" y="792635"/>
                    <a:pt x="1077361" y="832189"/>
                  </a:cubicBezTo>
                  <a:cubicBezTo>
                    <a:pt x="1057585" y="868567"/>
                    <a:pt x="1025770" y="880869"/>
                    <a:pt x="992104" y="865524"/>
                  </a:cubicBezTo>
                  <a:cubicBezTo>
                    <a:pt x="961017" y="851304"/>
                    <a:pt x="945870" y="817637"/>
                    <a:pt x="963530" y="782383"/>
                  </a:cubicBezTo>
                  <a:cubicBezTo>
                    <a:pt x="1011153" y="687271"/>
                    <a:pt x="959826" y="555846"/>
                    <a:pt x="862134" y="512391"/>
                  </a:cubicBezTo>
                  <a:cubicBezTo>
                    <a:pt x="824764" y="495789"/>
                    <a:pt x="813519" y="459014"/>
                    <a:pt x="829393" y="427861"/>
                  </a:cubicBezTo>
                  <a:cubicBezTo>
                    <a:pt x="842043" y="403057"/>
                    <a:pt x="865706" y="390457"/>
                    <a:pt x="892428" y="393744"/>
                  </a:cubicBezTo>
                  <a:close/>
                  <a:moveTo>
                    <a:pt x="624899" y="378352"/>
                  </a:moveTo>
                  <a:cubicBezTo>
                    <a:pt x="651966" y="373587"/>
                    <a:pt x="675182" y="384289"/>
                    <a:pt x="688576" y="407753"/>
                  </a:cubicBezTo>
                  <a:cubicBezTo>
                    <a:pt x="708221" y="442346"/>
                    <a:pt x="698629" y="474689"/>
                    <a:pt x="656563" y="497707"/>
                  </a:cubicBezTo>
                  <a:cubicBezTo>
                    <a:pt x="580036" y="539575"/>
                    <a:pt x="540814" y="602807"/>
                    <a:pt x="538763" y="689387"/>
                  </a:cubicBezTo>
                  <a:cubicBezTo>
                    <a:pt x="538168" y="715182"/>
                    <a:pt x="547362" y="738663"/>
                    <a:pt x="556622" y="762342"/>
                  </a:cubicBezTo>
                  <a:cubicBezTo>
                    <a:pt x="573025" y="804210"/>
                    <a:pt x="562178" y="834106"/>
                    <a:pt x="525998" y="850311"/>
                  </a:cubicBezTo>
                  <a:cubicBezTo>
                    <a:pt x="491339" y="865855"/>
                    <a:pt x="459525" y="852163"/>
                    <a:pt x="440542" y="812279"/>
                  </a:cubicBezTo>
                  <a:cubicBezTo>
                    <a:pt x="421757" y="772925"/>
                    <a:pt x="416730" y="730395"/>
                    <a:pt x="413357" y="687998"/>
                  </a:cubicBezTo>
                  <a:cubicBezTo>
                    <a:pt x="420302" y="554589"/>
                    <a:pt x="476920" y="451936"/>
                    <a:pt x="596770" y="388374"/>
                  </a:cubicBezTo>
                  <a:cubicBezTo>
                    <a:pt x="606427" y="383248"/>
                    <a:pt x="615877" y="379941"/>
                    <a:pt x="624899" y="378352"/>
                  </a:cubicBezTo>
                  <a:close/>
                  <a:moveTo>
                    <a:pt x="979568" y="206851"/>
                  </a:moveTo>
                  <a:cubicBezTo>
                    <a:pt x="987585" y="208186"/>
                    <a:pt x="996105" y="210964"/>
                    <a:pt x="1005134" y="215214"/>
                  </a:cubicBezTo>
                  <a:cubicBezTo>
                    <a:pt x="1130275" y="273948"/>
                    <a:pt x="1217782" y="368730"/>
                    <a:pt x="1272019" y="494929"/>
                  </a:cubicBezTo>
                  <a:cubicBezTo>
                    <a:pt x="1301121" y="562659"/>
                    <a:pt x="1310447" y="634159"/>
                    <a:pt x="1312498" y="690248"/>
                  </a:cubicBezTo>
                  <a:cubicBezTo>
                    <a:pt x="1313357" y="778481"/>
                    <a:pt x="1295036" y="845947"/>
                    <a:pt x="1268315" y="911295"/>
                  </a:cubicBezTo>
                  <a:cubicBezTo>
                    <a:pt x="1251316" y="952767"/>
                    <a:pt x="1217385" y="967979"/>
                    <a:pt x="1181139" y="953097"/>
                  </a:cubicBezTo>
                  <a:cubicBezTo>
                    <a:pt x="1148729" y="939737"/>
                    <a:pt x="1135897" y="902829"/>
                    <a:pt x="1153425" y="863144"/>
                  </a:cubicBezTo>
                  <a:cubicBezTo>
                    <a:pt x="1240402" y="665841"/>
                    <a:pt x="1155873" y="429449"/>
                    <a:pt x="956916" y="331228"/>
                  </a:cubicBezTo>
                  <a:cubicBezTo>
                    <a:pt x="907904" y="307019"/>
                    <a:pt x="895338" y="268591"/>
                    <a:pt x="920802" y="233006"/>
                  </a:cubicBezTo>
                  <a:cubicBezTo>
                    <a:pt x="935982" y="211824"/>
                    <a:pt x="955515" y="202845"/>
                    <a:pt x="979568" y="206851"/>
                  </a:cubicBezTo>
                  <a:close/>
                  <a:moveTo>
                    <a:pt x="539356" y="189866"/>
                  </a:moveTo>
                  <a:cubicBezTo>
                    <a:pt x="566860" y="185107"/>
                    <a:pt x="589444" y="195834"/>
                    <a:pt x="602391" y="219844"/>
                  </a:cubicBezTo>
                  <a:cubicBezTo>
                    <a:pt x="621705" y="255627"/>
                    <a:pt x="609468" y="288963"/>
                    <a:pt x="566740" y="311252"/>
                  </a:cubicBezTo>
                  <a:cubicBezTo>
                    <a:pt x="439483" y="377726"/>
                    <a:pt x="358723" y="479254"/>
                    <a:pt x="337160" y="622055"/>
                  </a:cubicBezTo>
                  <a:cubicBezTo>
                    <a:pt x="326776" y="690777"/>
                    <a:pt x="329885" y="760292"/>
                    <a:pt x="358590" y="826038"/>
                  </a:cubicBezTo>
                  <a:cubicBezTo>
                    <a:pt x="362096" y="834107"/>
                    <a:pt x="365205" y="842309"/>
                    <a:pt x="367983" y="850642"/>
                  </a:cubicBezTo>
                  <a:cubicBezTo>
                    <a:pt x="381806" y="891717"/>
                    <a:pt x="368777" y="924457"/>
                    <a:pt x="333456" y="937884"/>
                  </a:cubicBezTo>
                  <a:cubicBezTo>
                    <a:pt x="301443" y="950054"/>
                    <a:pt x="267579" y="933585"/>
                    <a:pt x="251837" y="895619"/>
                  </a:cubicBezTo>
                  <a:cubicBezTo>
                    <a:pt x="235830" y="857058"/>
                    <a:pt x="222932" y="817241"/>
                    <a:pt x="215128" y="776167"/>
                  </a:cubicBezTo>
                  <a:cubicBezTo>
                    <a:pt x="209439" y="746006"/>
                    <a:pt x="205339" y="715448"/>
                    <a:pt x="206926" y="683832"/>
                  </a:cubicBezTo>
                  <a:cubicBezTo>
                    <a:pt x="216583" y="465629"/>
                    <a:pt x="311960" y="300472"/>
                    <a:pt x="510387" y="199869"/>
                  </a:cubicBezTo>
                  <a:cubicBezTo>
                    <a:pt x="520474" y="194759"/>
                    <a:pt x="530188" y="191452"/>
                    <a:pt x="539356" y="189866"/>
                  </a:cubicBezTo>
                  <a:close/>
                  <a:moveTo>
                    <a:pt x="1061682" y="17922"/>
                  </a:moveTo>
                  <a:cubicBezTo>
                    <a:pt x="1069532" y="18647"/>
                    <a:pt x="1077626" y="20772"/>
                    <a:pt x="1085696" y="24393"/>
                  </a:cubicBezTo>
                  <a:cubicBezTo>
                    <a:pt x="1218774" y="84253"/>
                    <a:pt x="1324272" y="176323"/>
                    <a:pt x="1402717" y="298884"/>
                  </a:cubicBezTo>
                  <a:cubicBezTo>
                    <a:pt x="1471703" y="406630"/>
                    <a:pt x="1524220" y="541957"/>
                    <a:pt x="1518664" y="706585"/>
                  </a:cubicBezTo>
                  <a:cubicBezTo>
                    <a:pt x="1523029" y="804607"/>
                    <a:pt x="1502790" y="903689"/>
                    <a:pt x="1459797" y="998140"/>
                  </a:cubicBezTo>
                  <a:cubicBezTo>
                    <a:pt x="1441344" y="1038619"/>
                    <a:pt x="1411580" y="1054163"/>
                    <a:pt x="1379699" y="1042058"/>
                  </a:cubicBezTo>
                  <a:cubicBezTo>
                    <a:pt x="1340146" y="1027110"/>
                    <a:pt x="1325396" y="994502"/>
                    <a:pt x="1343453" y="951840"/>
                  </a:cubicBezTo>
                  <a:cubicBezTo>
                    <a:pt x="1379964" y="865657"/>
                    <a:pt x="1403774" y="775968"/>
                    <a:pt x="1396433" y="683038"/>
                  </a:cubicBezTo>
                  <a:cubicBezTo>
                    <a:pt x="1377913" y="449424"/>
                    <a:pt x="1282337" y="261646"/>
                    <a:pt x="1061819" y="154032"/>
                  </a:cubicBezTo>
                  <a:cubicBezTo>
                    <a:pt x="1049053" y="147815"/>
                    <a:pt x="1036553" y="140473"/>
                    <a:pt x="1024911" y="132337"/>
                  </a:cubicBezTo>
                  <a:cubicBezTo>
                    <a:pt x="992435" y="109717"/>
                    <a:pt x="985689" y="79490"/>
                    <a:pt x="1004870" y="46551"/>
                  </a:cubicBezTo>
                  <a:cubicBezTo>
                    <a:pt x="1016776" y="26163"/>
                    <a:pt x="1038131" y="15745"/>
                    <a:pt x="1061682" y="17922"/>
                  </a:cubicBezTo>
                  <a:close/>
                  <a:moveTo>
                    <a:pt x="460902" y="296"/>
                  </a:moveTo>
                  <a:cubicBezTo>
                    <a:pt x="491699" y="-2538"/>
                    <a:pt x="515845" y="15035"/>
                    <a:pt x="523881" y="48271"/>
                  </a:cubicBezTo>
                  <a:cubicBezTo>
                    <a:pt x="531488" y="79689"/>
                    <a:pt x="517134" y="100987"/>
                    <a:pt x="491802" y="117457"/>
                  </a:cubicBezTo>
                  <a:cubicBezTo>
                    <a:pt x="451323" y="143781"/>
                    <a:pt x="406148" y="161177"/>
                    <a:pt x="366727" y="190279"/>
                  </a:cubicBezTo>
                  <a:cubicBezTo>
                    <a:pt x="217575" y="300473"/>
                    <a:pt x="148655" y="452666"/>
                    <a:pt x="128019" y="631184"/>
                  </a:cubicBezTo>
                  <a:cubicBezTo>
                    <a:pt x="116179" y="733837"/>
                    <a:pt x="135096" y="831793"/>
                    <a:pt x="175641" y="926311"/>
                  </a:cubicBezTo>
                  <a:cubicBezTo>
                    <a:pt x="184637" y="947344"/>
                    <a:pt x="194492" y="969369"/>
                    <a:pt x="179279" y="991990"/>
                  </a:cubicBezTo>
                  <a:cubicBezTo>
                    <a:pt x="165125" y="1012957"/>
                    <a:pt x="147134" y="1029029"/>
                    <a:pt x="120082" y="1027707"/>
                  </a:cubicBezTo>
                  <a:cubicBezTo>
                    <a:pt x="91640" y="1026252"/>
                    <a:pt x="74047" y="1008393"/>
                    <a:pt x="63001" y="983987"/>
                  </a:cubicBezTo>
                  <a:cubicBezTo>
                    <a:pt x="19876" y="888543"/>
                    <a:pt x="-2149" y="788801"/>
                    <a:pt x="165" y="682510"/>
                  </a:cubicBezTo>
                  <a:cubicBezTo>
                    <a:pt x="13658" y="376933"/>
                    <a:pt x="149449" y="148213"/>
                    <a:pt x="428239" y="10108"/>
                  </a:cubicBezTo>
                  <a:cubicBezTo>
                    <a:pt x="439632" y="4452"/>
                    <a:pt x="450636" y="1240"/>
                    <a:pt x="460902" y="29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48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ED612E44-7643-4718-88F6-2A8D0CAB25C0}"/>
              </a:ext>
            </a:extLst>
          </p:cNvPr>
          <p:cNvSpPr txBox="1"/>
          <p:nvPr/>
        </p:nvSpPr>
        <p:spPr>
          <a:xfrm>
            <a:off x="4206252" y="1470578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1"/>
                </a:solidFill>
                <a:cs typeface="Arial" pitchFamily="34" charset="0"/>
              </a:rPr>
              <a:t>Le site de la BRVM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F6ACD7D-D558-4CB5-8498-B356B77D2774}"/>
              </a:ext>
            </a:extLst>
          </p:cNvPr>
          <p:cNvSpPr txBox="1"/>
          <p:nvPr/>
        </p:nvSpPr>
        <p:spPr>
          <a:xfrm>
            <a:off x="5103875" y="3882602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3"/>
                </a:solidFill>
                <a:cs typeface="Arial" pitchFamily="34" charset="0"/>
              </a:rPr>
              <a:t>Le compte de résultat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45BB924-18E8-4103-83DE-372264F62280}"/>
              </a:ext>
            </a:extLst>
          </p:cNvPr>
          <p:cNvSpPr txBox="1"/>
          <p:nvPr/>
        </p:nvSpPr>
        <p:spPr>
          <a:xfrm>
            <a:off x="5103875" y="2676590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2"/>
                </a:solidFill>
                <a:cs typeface="Arial" pitchFamily="34" charset="0"/>
              </a:rPr>
              <a:t>Le bilan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3DB9AA1-FE05-497D-9C0E-CE2C2ACA60C2}"/>
              </a:ext>
            </a:extLst>
          </p:cNvPr>
          <p:cNvSpPr txBox="1"/>
          <p:nvPr/>
        </p:nvSpPr>
        <p:spPr>
          <a:xfrm>
            <a:off x="5012554" y="1784510"/>
            <a:ext cx="3197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Les données sur de la BRVM était de trois type : les </a:t>
            </a:r>
            <a:r>
              <a:rPr lang="fr-SN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rapports d’activités</a:t>
            </a:r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, les </a:t>
            </a:r>
            <a:r>
              <a:rPr lang="fr-SN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résultat financier </a:t>
            </a:r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et l</a:t>
            </a:r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</a:t>
            </a:r>
            <a:r>
              <a:rPr lang="fr-FR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synthèse des rapports de gestion</a:t>
            </a:r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, </a:t>
            </a:r>
            <a:r>
              <a:rPr lang="fr-FR" altLang="ko-KR" sz="1200" b="1" u="sng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mais nous allons extraire </a:t>
            </a:r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: </a:t>
            </a:r>
            <a:endParaRPr lang="fr-SN" altLang="ko-KR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6151EE4-AA5A-41F5-9493-09BD7E907F83}"/>
              </a:ext>
            </a:extLst>
          </p:cNvPr>
          <p:cNvSpPr txBox="1"/>
          <p:nvPr/>
        </p:nvSpPr>
        <p:spPr>
          <a:xfrm>
            <a:off x="5910177" y="2987627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Il est souvent entendu que le bilan est la photographie d’une entreprise à un instant T.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56F1415-62D1-4839-A556-5FADF7F4FC1F}"/>
              </a:ext>
            </a:extLst>
          </p:cNvPr>
          <p:cNvSpPr txBox="1"/>
          <p:nvPr/>
        </p:nvSpPr>
        <p:spPr>
          <a:xfrm>
            <a:off x="5910177" y="4190743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C’est un document, comme le bilan, qui permet de juger de la santé des finances d’une entreprise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5DBE8DE-2D72-46EE-BC8F-C37DA8094161}"/>
              </a:ext>
            </a:extLst>
          </p:cNvPr>
          <p:cNvSpPr txBox="1"/>
          <p:nvPr/>
        </p:nvSpPr>
        <p:spPr>
          <a:xfrm>
            <a:off x="5103875" y="5081302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4"/>
                </a:solidFill>
                <a:cs typeface="Arial" pitchFamily="34" charset="0"/>
              </a:rPr>
              <a:t>Le TFT (si disponible)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5F31FD8-35A7-492D-9DCB-2A5C893B4FE9}"/>
              </a:ext>
            </a:extLst>
          </p:cNvPr>
          <p:cNvSpPr txBox="1"/>
          <p:nvPr/>
        </p:nvSpPr>
        <p:spPr>
          <a:xfrm>
            <a:off x="5910177" y="5389443"/>
            <a:ext cx="2926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C’est un outil financier qui permet de déterminer la rentabilité d’un projet, d’évaluer le besoin en fonds de roulement et d’anticiper ses besoins en fonds propres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0383-2B06-4ACF-9C56-7781733F1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" y="1902422"/>
            <a:ext cx="5015465" cy="35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65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Traitement des données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3EAA9-42C2-4B3C-93F7-2AD30E61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29761"/>
            <a:ext cx="4639112" cy="2791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E33CA7-9619-45C6-8030-81ECFD0DC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330" y="2202864"/>
            <a:ext cx="5323670" cy="2645154"/>
          </a:xfrm>
          <a:prstGeom prst="rect">
            <a:avLst/>
          </a:prstGeom>
        </p:spPr>
      </p:pic>
      <p:sp>
        <p:nvSpPr>
          <p:cNvPr id="61" name="Diamond 60">
            <a:extLst>
              <a:ext uri="{FF2B5EF4-FFF2-40B4-BE49-F238E27FC236}">
                <a16:creationId xmlns:a16="http://schemas.microsoft.com/office/drawing/2014/main" id="{54906220-BD16-42BF-8587-1DB95973A0DE}"/>
              </a:ext>
            </a:extLst>
          </p:cNvPr>
          <p:cNvSpPr/>
          <p:nvPr/>
        </p:nvSpPr>
        <p:spPr>
          <a:xfrm>
            <a:off x="5773161" y="3114736"/>
            <a:ext cx="1001414" cy="1001414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2" name="Chevron 89">
            <a:extLst>
              <a:ext uri="{FF2B5EF4-FFF2-40B4-BE49-F238E27FC236}">
                <a16:creationId xmlns:a16="http://schemas.microsoft.com/office/drawing/2014/main" id="{1B350317-0C5E-42E2-8714-4791AC7FF06C}"/>
              </a:ext>
            </a:extLst>
          </p:cNvPr>
          <p:cNvSpPr/>
          <p:nvPr/>
        </p:nvSpPr>
        <p:spPr>
          <a:xfrm>
            <a:off x="4732868" y="3338016"/>
            <a:ext cx="1592884" cy="550058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9BA9C1-6748-4D79-AC61-2D3196064D66}"/>
              </a:ext>
            </a:extLst>
          </p:cNvPr>
          <p:cNvSpPr txBox="1"/>
          <p:nvPr/>
        </p:nvSpPr>
        <p:spPr>
          <a:xfrm>
            <a:off x="4639113" y="2832039"/>
            <a:ext cx="2229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Outils en ligne Ex: </a:t>
            </a:r>
            <a:r>
              <a:rPr lang="fr-F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pdftables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656A8DB-34CD-4EF1-8B47-2169E4986D69}"/>
              </a:ext>
            </a:extLst>
          </p:cNvPr>
          <p:cNvSpPr txBox="1"/>
          <p:nvPr/>
        </p:nvSpPr>
        <p:spPr>
          <a:xfrm>
            <a:off x="9482355" y="4848018"/>
            <a:ext cx="557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.csv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2711514-1B26-4F8B-A0CB-1E7C1B3C5CCD}"/>
              </a:ext>
            </a:extLst>
          </p:cNvPr>
          <p:cNvSpPr txBox="1"/>
          <p:nvPr/>
        </p:nvSpPr>
        <p:spPr>
          <a:xfrm>
            <a:off x="2304310" y="5000418"/>
            <a:ext cx="557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.</a:t>
            </a:r>
            <a:r>
              <a:rPr lang="fr-FR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pdf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6A93B1A-F17D-4214-8426-64341EF48BEF}"/>
              </a:ext>
            </a:extLst>
          </p:cNvPr>
          <p:cNvSpPr txBox="1"/>
          <p:nvPr/>
        </p:nvSpPr>
        <p:spPr>
          <a:xfrm>
            <a:off x="4639112" y="4060293"/>
            <a:ext cx="2229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Travails manuels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517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 err="1"/>
              <a:t>Feature</a:t>
            </a:r>
            <a:r>
              <a:rPr lang="fr-SN" dirty="0"/>
              <a:t> Engineering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90F021-F60A-4BDA-9739-A6023FF5FAF9}"/>
              </a:ext>
            </a:extLst>
          </p:cNvPr>
          <p:cNvSpPr/>
          <p:nvPr/>
        </p:nvSpPr>
        <p:spPr>
          <a:xfrm>
            <a:off x="443396" y="1671861"/>
            <a:ext cx="5666731" cy="421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05F905-4BBA-4AB6-A89C-8154EB9E3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68191"/>
              </p:ext>
            </p:extLst>
          </p:nvPr>
        </p:nvGraphicFramePr>
        <p:xfrm>
          <a:off x="551041" y="1779789"/>
          <a:ext cx="5451442" cy="3996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774">
                <a:tc rowSpan="2"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SN" altLang="ko-KR" sz="1800" b="1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Data Exploration</a:t>
                      </a:r>
                    </a:p>
                  </a:txBody>
                  <a:tcPr anchor="b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SN" altLang="ko-K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Vérifier les tendances statiques des données avec la transformation</a:t>
                      </a:r>
                      <a:endParaRPr lang="fr-SN" altLang="ko-K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400" b="1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Statisque descriptive</a:t>
                      </a: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Calcul de la moyenne, le mode, médiane, la variance, l’écart type, le maximum, le minimum…</a:t>
                      </a: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Vérifier les valeurs manquantes</a:t>
                      </a: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Trouver les valeurs manquantes et prendre une méthodes pour les gérer de manière efficace</a:t>
                      </a: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Visualisation et détection les </a:t>
                      </a:r>
                      <a:r>
                        <a:rPr lang="fr-SN" altLang="ko-KR" sz="14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outliers</a:t>
                      </a:r>
                      <a:endParaRPr lang="fr-SN" altLang="ko-K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Tracer les graphiques nécessaire pour voir l’</a:t>
                      </a:r>
                      <a:r>
                        <a:rPr lang="af-ZA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é</a:t>
                      </a:r>
                      <a:r>
                        <a:rPr lang="fr-SN" altLang="ko-KR" sz="1200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volution</a:t>
                      </a:r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des données et aussi détecter les </a:t>
                      </a:r>
                      <a:r>
                        <a:rPr lang="fr-SN" altLang="ko-KR" sz="1200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outliers</a:t>
                      </a:r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par les méthodes (z-score, IQR…)</a:t>
                      </a: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D61C68E0-4EFE-4F54-8592-DFE5C090F0C9}"/>
              </a:ext>
            </a:extLst>
          </p:cNvPr>
          <p:cNvSpPr/>
          <p:nvPr/>
        </p:nvSpPr>
        <p:spPr>
          <a:xfrm>
            <a:off x="6110127" y="1671861"/>
            <a:ext cx="5666731" cy="421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EF2030B-1057-4395-83A0-C5BC35466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417992"/>
              </p:ext>
            </p:extLst>
          </p:nvPr>
        </p:nvGraphicFramePr>
        <p:xfrm>
          <a:off x="6217772" y="1779789"/>
          <a:ext cx="5451442" cy="3996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774">
                <a:tc rowSpan="2"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SN" altLang="ko-KR" sz="1800" b="1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Data Preprocessing</a:t>
                      </a:r>
                    </a:p>
                  </a:txBody>
                  <a:tcPr anchor="b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SN" altLang="ko-K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Transformer les données d’une acceptable par les modelés.</a:t>
                      </a:r>
                      <a:endParaRPr lang="fr-SN" altLang="ko-K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4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Feature</a:t>
                      </a:r>
                      <a:r>
                        <a:rPr lang="fr-SN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fr-SN" altLang="ko-KR" sz="14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Selection</a:t>
                      </a:r>
                      <a:endParaRPr lang="fr-SN" altLang="ko-K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Dans le développement de modelé, tout les attributs ne sont pas nécessaires, certains sont peu importante, d’autres présentent une forte corrélation</a:t>
                      </a: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4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Scaling</a:t>
                      </a:r>
                      <a:r>
                        <a:rPr lang="fr-SN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(Mise a l’</a:t>
                      </a:r>
                      <a:r>
                        <a:rPr lang="af-ZA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é</a:t>
                      </a:r>
                      <a:r>
                        <a:rPr lang="fr-SN" altLang="ko-KR" sz="14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chelle</a:t>
                      </a:r>
                      <a:r>
                        <a:rPr lang="fr-SN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)</a:t>
                      </a: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Diminuer l’ordre de grandeur pour que les données soit en 0 et 1. ce fait les calculs vont être plus simple</a:t>
                      </a: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Séparation des données d’entrainements et de tests</a:t>
                      </a: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Enfin pour tester la robustesse du modèle, 80% des données sont allouées pour l’entrainement et 20% pour le test.</a:t>
                      </a: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8" name="Oval 21">
            <a:extLst>
              <a:ext uri="{FF2B5EF4-FFF2-40B4-BE49-F238E27FC236}">
                <a16:creationId xmlns:a16="http://schemas.microsoft.com/office/drawing/2014/main" id="{3ABAF5F6-00C6-4CF9-9824-C9142AD844C2}"/>
              </a:ext>
            </a:extLst>
          </p:cNvPr>
          <p:cNvSpPr>
            <a:spLocks noChangeAspect="1"/>
          </p:cNvSpPr>
          <p:nvPr/>
        </p:nvSpPr>
        <p:spPr>
          <a:xfrm>
            <a:off x="785298" y="1901362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Rounded Rectangle 10">
            <a:extLst>
              <a:ext uri="{FF2B5EF4-FFF2-40B4-BE49-F238E27FC236}">
                <a16:creationId xmlns:a16="http://schemas.microsoft.com/office/drawing/2014/main" id="{128F5DC1-52C9-4EBA-8CDA-6104023FD8BA}"/>
              </a:ext>
            </a:extLst>
          </p:cNvPr>
          <p:cNvSpPr/>
          <p:nvPr/>
        </p:nvSpPr>
        <p:spPr>
          <a:xfrm>
            <a:off x="6540933" y="1901362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179503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Développement des modèles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2B5A64-32F8-4164-AC02-84F98933D52B}"/>
              </a:ext>
            </a:extLst>
          </p:cNvPr>
          <p:cNvSpPr txBox="1"/>
          <p:nvPr/>
        </p:nvSpPr>
        <p:spPr>
          <a:xfrm>
            <a:off x="323529" y="1788121"/>
            <a:ext cx="3197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Visualisation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7AC83-869E-47E7-B95A-4C47C5852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228741"/>
            <a:ext cx="3778687" cy="28786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322678-BB07-49FB-8281-0346857FD6E9}"/>
              </a:ext>
            </a:extLst>
          </p:cNvPr>
          <p:cNvSpPr txBox="1"/>
          <p:nvPr/>
        </p:nvSpPr>
        <p:spPr>
          <a:xfrm>
            <a:off x="1800969" y="1216156"/>
            <a:ext cx="3197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Ex : Total actif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8D9722-6A81-4959-9A9A-8559BC95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385" y="1063756"/>
            <a:ext cx="3361403" cy="25607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901754-E45E-4FE5-A7EB-2372978B1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205" y="2383375"/>
            <a:ext cx="3364992" cy="25694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C83755-32B6-4939-9F13-3E6914272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000" y="3923106"/>
            <a:ext cx="3360788" cy="2560320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803B905-61E4-4BE0-92AC-B4D2687E4737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 flipV="1">
            <a:off x="4102216" y="3668083"/>
            <a:ext cx="4704989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6ECD2BD-1413-454E-8F26-331105E9DEB5}"/>
              </a:ext>
            </a:extLst>
          </p:cNvPr>
          <p:cNvCxnSpPr>
            <a:stCxn id="4" idx="3"/>
            <a:endCxn id="13" idx="1"/>
          </p:cNvCxnSpPr>
          <p:nvPr/>
        </p:nvCxnSpPr>
        <p:spPr>
          <a:xfrm flipV="1">
            <a:off x="4102216" y="2344151"/>
            <a:ext cx="1120169" cy="13239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A196CFA-BFBD-41BF-812A-96494AD60444}"/>
              </a:ext>
            </a:extLst>
          </p:cNvPr>
          <p:cNvCxnSpPr>
            <a:stCxn id="4" idx="3"/>
            <a:endCxn id="18" idx="1"/>
          </p:cNvCxnSpPr>
          <p:nvPr/>
        </p:nvCxnSpPr>
        <p:spPr>
          <a:xfrm>
            <a:off x="4102216" y="3668084"/>
            <a:ext cx="1120784" cy="15351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166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34078E-6E03-4DFD-B69E-089ED2E83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83" y="219449"/>
            <a:ext cx="9043434" cy="64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9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AD9AB05-D599-4B87-96AA-F463BB80238D}"/>
              </a:ext>
            </a:extLst>
          </p:cNvPr>
          <p:cNvGrpSpPr/>
          <p:nvPr/>
        </p:nvGrpSpPr>
        <p:grpSpPr>
          <a:xfrm>
            <a:off x="1115187" y="2756453"/>
            <a:ext cx="4797245" cy="1142740"/>
            <a:chOff x="6665542" y="2749602"/>
            <a:chExt cx="4797245" cy="114274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AF445E-C436-4BAC-ADCC-07089D1FA17D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Introduction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621FAA-31D3-45F3-AAE6-259842DE9AB6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2440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utput_video">
            <a:hlinkClick r:id="" action="ppaction://media"/>
            <a:extLst>
              <a:ext uri="{FF2B5EF4-FFF2-40B4-BE49-F238E27FC236}">
                <a16:creationId xmlns:a16="http://schemas.microsoft.com/office/drawing/2014/main" id="{E967A951-2F48-4BE8-9B1A-5C715B129C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062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70D8F9E-6694-49F7-9721-9DE639C8BF4D}"/>
              </a:ext>
            </a:extLst>
          </p:cNvPr>
          <p:cNvSpPr/>
          <p:nvPr/>
        </p:nvSpPr>
        <p:spPr>
          <a:xfrm>
            <a:off x="481419" y="2256783"/>
            <a:ext cx="587745" cy="882808"/>
          </a:xfrm>
          <a:custGeom>
            <a:avLst/>
            <a:gdLst>
              <a:gd name="connsiteX0" fmla="*/ 976031 w 1359549"/>
              <a:gd name="connsiteY0" fmla="*/ 1662296 h 2042077"/>
              <a:gd name="connsiteX1" fmla="*/ 386634 w 1359549"/>
              <a:gd name="connsiteY1" fmla="*/ 1662539 h 2042077"/>
              <a:gd name="connsiteX2" fmla="*/ 337396 w 1359549"/>
              <a:gd name="connsiteY2" fmla="*/ 1703685 h 2042077"/>
              <a:gd name="connsiteX3" fmla="*/ 386829 w 1359549"/>
              <a:gd name="connsiteY3" fmla="*/ 1745172 h 2042077"/>
              <a:gd name="connsiteX4" fmla="*/ 968913 w 1359549"/>
              <a:gd name="connsiteY4" fmla="*/ 1745416 h 2042077"/>
              <a:gd name="connsiteX5" fmla="*/ 1015422 w 1359549"/>
              <a:gd name="connsiteY5" fmla="*/ 1725233 h 2042077"/>
              <a:gd name="connsiteX6" fmla="*/ 1016641 w 1359549"/>
              <a:gd name="connsiteY6" fmla="*/ 1683697 h 2042077"/>
              <a:gd name="connsiteX7" fmla="*/ 976031 w 1359549"/>
              <a:gd name="connsiteY7" fmla="*/ 1662296 h 2042077"/>
              <a:gd name="connsiteX8" fmla="*/ 426853 w 1359549"/>
              <a:gd name="connsiteY8" fmla="*/ 1191022 h 2042077"/>
              <a:gd name="connsiteX9" fmla="*/ 396822 w 1359549"/>
              <a:gd name="connsiteY9" fmla="*/ 1221783 h 2042077"/>
              <a:gd name="connsiteX10" fmla="*/ 396822 w 1359549"/>
              <a:gd name="connsiteY10" fmla="*/ 1442625 h 2042077"/>
              <a:gd name="connsiteX11" fmla="*/ 426268 w 1359549"/>
              <a:gd name="connsiteY11" fmla="*/ 1471534 h 2042077"/>
              <a:gd name="connsiteX12" fmla="*/ 533179 w 1359549"/>
              <a:gd name="connsiteY12" fmla="*/ 1471534 h 2042077"/>
              <a:gd name="connsiteX13" fmla="*/ 563794 w 1359549"/>
              <a:gd name="connsiteY13" fmla="*/ 1440675 h 2042077"/>
              <a:gd name="connsiteX14" fmla="*/ 563794 w 1359549"/>
              <a:gd name="connsiteY14" fmla="*/ 1222271 h 2042077"/>
              <a:gd name="connsiteX15" fmla="*/ 533764 w 1359549"/>
              <a:gd name="connsiteY15" fmla="*/ 1191071 h 2042077"/>
              <a:gd name="connsiteX16" fmla="*/ 426853 w 1359549"/>
              <a:gd name="connsiteY16" fmla="*/ 1191022 h 2042077"/>
              <a:gd name="connsiteX17" fmla="*/ 827341 w 1359549"/>
              <a:gd name="connsiteY17" fmla="*/ 1190972 h 2042077"/>
              <a:gd name="connsiteX18" fmla="*/ 795506 w 1359549"/>
              <a:gd name="connsiteY18" fmla="*/ 1222807 h 2042077"/>
              <a:gd name="connsiteX19" fmla="*/ 795506 w 1359549"/>
              <a:gd name="connsiteY19" fmla="*/ 1441308 h 2042077"/>
              <a:gd name="connsiteX20" fmla="*/ 824026 w 1359549"/>
              <a:gd name="connsiteY20" fmla="*/ 1471534 h 2042077"/>
              <a:gd name="connsiteX21" fmla="*/ 935860 w 1359549"/>
              <a:gd name="connsiteY21" fmla="*/ 1471436 h 2042077"/>
              <a:gd name="connsiteX22" fmla="*/ 962868 w 1359549"/>
              <a:gd name="connsiteY22" fmla="*/ 1444574 h 2042077"/>
              <a:gd name="connsiteX23" fmla="*/ 962868 w 1359549"/>
              <a:gd name="connsiteY23" fmla="*/ 1218809 h 2042077"/>
              <a:gd name="connsiteX24" fmla="*/ 934300 w 1359549"/>
              <a:gd name="connsiteY24" fmla="*/ 1191118 h 2042077"/>
              <a:gd name="connsiteX25" fmla="*/ 827341 w 1359549"/>
              <a:gd name="connsiteY25" fmla="*/ 1190972 h 2042077"/>
              <a:gd name="connsiteX26" fmla="*/ 100824 w 1359549"/>
              <a:gd name="connsiteY26" fmla="*/ 1063343 h 2042077"/>
              <a:gd name="connsiteX27" fmla="*/ 101409 w 1359549"/>
              <a:gd name="connsiteY27" fmla="*/ 1516288 h 2042077"/>
              <a:gd name="connsiteX28" fmla="*/ 71233 w 1359549"/>
              <a:gd name="connsiteY28" fmla="*/ 1546610 h 2042077"/>
              <a:gd name="connsiteX29" fmla="*/ 740 w 1359549"/>
              <a:gd name="connsiteY29" fmla="*/ 1457152 h 2042077"/>
              <a:gd name="connsiteX30" fmla="*/ 545 w 1359549"/>
              <a:gd name="connsiteY30" fmla="*/ 1155775 h 2042077"/>
              <a:gd name="connsiteX31" fmla="*/ 100824 w 1359549"/>
              <a:gd name="connsiteY31" fmla="*/ 1063343 h 2042077"/>
              <a:gd name="connsiteX32" fmla="*/ 1257596 w 1359549"/>
              <a:gd name="connsiteY32" fmla="*/ 1063050 h 2042077"/>
              <a:gd name="connsiteX33" fmla="*/ 1359486 w 1359549"/>
              <a:gd name="connsiteY33" fmla="*/ 1173763 h 2042077"/>
              <a:gd name="connsiteX34" fmla="*/ 1359388 w 1359549"/>
              <a:gd name="connsiteY34" fmla="*/ 1456031 h 2042077"/>
              <a:gd name="connsiteX35" fmla="*/ 1287432 w 1359549"/>
              <a:gd name="connsiteY35" fmla="*/ 1546853 h 2042077"/>
              <a:gd name="connsiteX36" fmla="*/ 1257158 w 1359549"/>
              <a:gd name="connsiteY36" fmla="*/ 1516384 h 2042077"/>
              <a:gd name="connsiteX37" fmla="*/ 1257596 w 1359549"/>
              <a:gd name="connsiteY37" fmla="*/ 1063050 h 2042077"/>
              <a:gd name="connsiteX38" fmla="*/ 314335 w 1359549"/>
              <a:gd name="connsiteY38" fmla="*/ 1037213 h 2042077"/>
              <a:gd name="connsiteX39" fmla="*/ 1045207 w 1359549"/>
              <a:gd name="connsiteY39" fmla="*/ 1037262 h 2042077"/>
              <a:gd name="connsiteX40" fmla="*/ 1120186 w 1359549"/>
              <a:gd name="connsiteY40" fmla="*/ 1113069 h 2042077"/>
              <a:gd name="connsiteX41" fmla="*/ 1120186 w 1359549"/>
              <a:gd name="connsiteY41" fmla="*/ 1842821 h 2042077"/>
              <a:gd name="connsiteX42" fmla="*/ 1044622 w 1359549"/>
              <a:gd name="connsiteY42" fmla="*/ 1916971 h 2042077"/>
              <a:gd name="connsiteX43" fmla="*/ 313750 w 1359549"/>
              <a:gd name="connsiteY43" fmla="*/ 1916922 h 2042077"/>
              <a:gd name="connsiteX44" fmla="*/ 238528 w 1359549"/>
              <a:gd name="connsiteY44" fmla="*/ 1842187 h 2042077"/>
              <a:gd name="connsiteX45" fmla="*/ 238528 w 1359549"/>
              <a:gd name="connsiteY45" fmla="*/ 1112436 h 2042077"/>
              <a:gd name="connsiteX46" fmla="*/ 314335 w 1359549"/>
              <a:gd name="connsiteY46" fmla="*/ 1037213 h 2042077"/>
              <a:gd name="connsiteX47" fmla="*/ 561404 w 1359549"/>
              <a:gd name="connsiteY47" fmla="*/ 1015487 h 2042077"/>
              <a:gd name="connsiteX48" fmla="*/ 295226 w 1359549"/>
              <a:gd name="connsiteY48" fmla="*/ 1015519 h 2042077"/>
              <a:gd name="connsiteX49" fmla="*/ 217420 w 1359549"/>
              <a:gd name="connsiteY49" fmla="*/ 1082990 h 2042077"/>
              <a:gd name="connsiteX50" fmla="*/ 217371 w 1359549"/>
              <a:gd name="connsiteY50" fmla="*/ 1868415 h 2042077"/>
              <a:gd name="connsiteX51" fmla="*/ 299028 w 1359549"/>
              <a:gd name="connsiteY51" fmla="*/ 1940371 h 2042077"/>
              <a:gd name="connsiteX52" fmla="*/ 1059297 w 1359549"/>
              <a:gd name="connsiteY52" fmla="*/ 1940371 h 2042077"/>
              <a:gd name="connsiteX53" fmla="*/ 1143880 w 1359549"/>
              <a:gd name="connsiteY53" fmla="*/ 1857739 h 2042077"/>
              <a:gd name="connsiteX54" fmla="*/ 1143880 w 1359549"/>
              <a:gd name="connsiteY54" fmla="*/ 1093764 h 2042077"/>
              <a:gd name="connsiteX55" fmla="*/ 1065196 w 1359549"/>
              <a:gd name="connsiteY55" fmla="*/ 1015568 h 2042077"/>
              <a:gd name="connsiteX56" fmla="*/ 561404 w 1359549"/>
              <a:gd name="connsiteY56" fmla="*/ 1015487 h 2042077"/>
              <a:gd name="connsiteX57" fmla="*/ 224049 w 1359549"/>
              <a:gd name="connsiteY57" fmla="*/ 913726 h 2042077"/>
              <a:gd name="connsiteX58" fmla="*/ 1136371 w 1359549"/>
              <a:gd name="connsiteY58" fmla="*/ 913775 h 2042077"/>
              <a:gd name="connsiteX59" fmla="*/ 1229973 w 1359549"/>
              <a:gd name="connsiteY59" fmla="*/ 1010984 h 2042077"/>
              <a:gd name="connsiteX60" fmla="*/ 1229973 w 1359549"/>
              <a:gd name="connsiteY60" fmla="*/ 1946903 h 2042077"/>
              <a:gd name="connsiteX61" fmla="*/ 1135640 w 1359549"/>
              <a:gd name="connsiteY61" fmla="*/ 2041967 h 2042077"/>
              <a:gd name="connsiteX62" fmla="*/ 223317 w 1359549"/>
              <a:gd name="connsiteY62" fmla="*/ 2041967 h 2042077"/>
              <a:gd name="connsiteX63" fmla="*/ 129423 w 1359549"/>
              <a:gd name="connsiteY63" fmla="*/ 1946123 h 2042077"/>
              <a:gd name="connsiteX64" fmla="*/ 129423 w 1359549"/>
              <a:gd name="connsiteY64" fmla="*/ 1010204 h 2042077"/>
              <a:gd name="connsiteX65" fmla="*/ 224049 w 1359549"/>
              <a:gd name="connsiteY65" fmla="*/ 913726 h 2042077"/>
              <a:gd name="connsiteX66" fmla="*/ 682746 w 1359549"/>
              <a:gd name="connsiteY66" fmla="*/ 412733 h 2042077"/>
              <a:gd name="connsiteX67" fmla="*/ 724330 w 1359549"/>
              <a:gd name="connsiteY67" fmla="*/ 451149 h 2042077"/>
              <a:gd name="connsiteX68" fmla="*/ 703221 w 1359549"/>
              <a:gd name="connsiteY68" fmla="*/ 501898 h 2042077"/>
              <a:gd name="connsiteX69" fmla="*/ 691862 w 1359549"/>
              <a:gd name="connsiteY69" fmla="*/ 523495 h 2042077"/>
              <a:gd name="connsiteX70" fmla="*/ 691765 w 1359549"/>
              <a:gd name="connsiteY70" fmla="*/ 720351 h 2042077"/>
              <a:gd name="connsiteX71" fmla="*/ 709412 w 1359549"/>
              <a:gd name="connsiteY71" fmla="*/ 737950 h 2042077"/>
              <a:gd name="connsiteX72" fmla="*/ 845719 w 1359549"/>
              <a:gd name="connsiteY72" fmla="*/ 737706 h 2042077"/>
              <a:gd name="connsiteX73" fmla="*/ 903538 w 1359549"/>
              <a:gd name="connsiteY73" fmla="*/ 781972 h 2042077"/>
              <a:gd name="connsiteX74" fmla="*/ 916945 w 1359549"/>
              <a:gd name="connsiteY74" fmla="*/ 797280 h 2042077"/>
              <a:gd name="connsiteX75" fmla="*/ 984513 w 1359549"/>
              <a:gd name="connsiteY75" fmla="*/ 883568 h 2042077"/>
              <a:gd name="connsiteX76" fmla="*/ 374251 w 1359549"/>
              <a:gd name="connsiteY76" fmla="*/ 883617 h 2042077"/>
              <a:gd name="connsiteX77" fmla="*/ 442112 w 1359549"/>
              <a:gd name="connsiteY77" fmla="*/ 797133 h 2042077"/>
              <a:gd name="connsiteX78" fmla="*/ 456347 w 1359549"/>
              <a:gd name="connsiteY78" fmla="*/ 782411 h 2042077"/>
              <a:gd name="connsiteX79" fmla="*/ 513190 w 1359549"/>
              <a:gd name="connsiteY79" fmla="*/ 737706 h 2042077"/>
              <a:gd name="connsiteX80" fmla="*/ 642185 w 1359549"/>
              <a:gd name="connsiteY80" fmla="*/ 738096 h 2042077"/>
              <a:gd name="connsiteX81" fmla="*/ 662953 w 1359549"/>
              <a:gd name="connsiteY81" fmla="*/ 716402 h 2042077"/>
              <a:gd name="connsiteX82" fmla="*/ 662758 w 1359549"/>
              <a:gd name="connsiteY82" fmla="*/ 531685 h 2042077"/>
              <a:gd name="connsiteX83" fmla="*/ 648571 w 1359549"/>
              <a:gd name="connsiteY83" fmla="*/ 496292 h 2042077"/>
              <a:gd name="connsiteX84" fmla="*/ 639845 w 1359549"/>
              <a:gd name="connsiteY84" fmla="*/ 438669 h 2042077"/>
              <a:gd name="connsiteX85" fmla="*/ 682746 w 1359549"/>
              <a:gd name="connsiteY85" fmla="*/ 412733 h 2042077"/>
              <a:gd name="connsiteX86" fmla="*/ 776689 w 1359549"/>
              <a:gd name="connsiteY86" fmla="*/ 290213 h 2042077"/>
              <a:gd name="connsiteX87" fmla="*/ 796919 w 1359549"/>
              <a:gd name="connsiteY87" fmla="*/ 296639 h 2042077"/>
              <a:gd name="connsiteX88" fmla="*/ 935030 w 1359549"/>
              <a:gd name="connsiteY88" fmla="*/ 519577 h 2042077"/>
              <a:gd name="connsiteX89" fmla="*/ 912995 w 1359549"/>
              <a:gd name="connsiteY89" fmla="*/ 613373 h 2042077"/>
              <a:gd name="connsiteX90" fmla="*/ 850155 w 1359549"/>
              <a:gd name="connsiteY90" fmla="*/ 637943 h 2042077"/>
              <a:gd name="connsiteX91" fmla="*/ 829095 w 1359549"/>
              <a:gd name="connsiteY91" fmla="*/ 576663 h 2042077"/>
              <a:gd name="connsiteX92" fmla="*/ 754360 w 1359549"/>
              <a:gd name="connsiteY92" fmla="*/ 377663 h 2042077"/>
              <a:gd name="connsiteX93" fmla="*/ 730228 w 1359549"/>
              <a:gd name="connsiteY93" fmla="*/ 315359 h 2042077"/>
              <a:gd name="connsiteX94" fmla="*/ 776689 w 1359549"/>
              <a:gd name="connsiteY94" fmla="*/ 290213 h 2042077"/>
              <a:gd name="connsiteX95" fmla="*/ 579504 w 1359549"/>
              <a:gd name="connsiteY95" fmla="*/ 278868 h 2042077"/>
              <a:gd name="connsiteX96" fmla="*/ 626437 w 1359549"/>
              <a:gd name="connsiteY96" fmla="*/ 300538 h 2042077"/>
              <a:gd name="connsiteX97" fmla="*/ 602842 w 1359549"/>
              <a:gd name="connsiteY97" fmla="*/ 366839 h 2042077"/>
              <a:gd name="connsiteX98" fmla="*/ 516017 w 1359549"/>
              <a:gd name="connsiteY98" fmla="*/ 508120 h 2042077"/>
              <a:gd name="connsiteX99" fmla="*/ 529180 w 1359549"/>
              <a:gd name="connsiteY99" fmla="*/ 561892 h 2042077"/>
              <a:gd name="connsiteX100" fmla="*/ 506608 w 1359549"/>
              <a:gd name="connsiteY100" fmla="*/ 626730 h 2042077"/>
              <a:gd name="connsiteX101" fmla="*/ 443622 w 1359549"/>
              <a:gd name="connsiteY101" fmla="*/ 598698 h 2042077"/>
              <a:gd name="connsiteX102" fmla="*/ 423585 w 1359549"/>
              <a:gd name="connsiteY102" fmla="*/ 507096 h 2042077"/>
              <a:gd name="connsiteX103" fmla="*/ 558771 w 1359549"/>
              <a:gd name="connsiteY103" fmla="*/ 286254 h 2042077"/>
              <a:gd name="connsiteX104" fmla="*/ 579504 w 1359549"/>
              <a:gd name="connsiteY104" fmla="*/ 278868 h 2042077"/>
              <a:gd name="connsiteX105" fmla="*/ 824293 w 1359549"/>
              <a:gd name="connsiteY105" fmla="*/ 152678 h 2042077"/>
              <a:gd name="connsiteX106" fmla="*/ 859759 w 1359549"/>
              <a:gd name="connsiteY106" fmla="*/ 158625 h 2042077"/>
              <a:gd name="connsiteX107" fmla="*/ 1056469 w 1359549"/>
              <a:gd name="connsiteY107" fmla="*/ 364792 h 2042077"/>
              <a:gd name="connsiteX108" fmla="*/ 1086304 w 1359549"/>
              <a:gd name="connsiteY108" fmla="*/ 508754 h 2042077"/>
              <a:gd name="connsiteX109" fmla="*/ 1053739 w 1359549"/>
              <a:gd name="connsiteY109" fmla="*/ 671679 h 2042077"/>
              <a:gd name="connsiteX110" fmla="*/ 989485 w 1359549"/>
              <a:gd name="connsiteY110" fmla="*/ 702489 h 2042077"/>
              <a:gd name="connsiteX111" fmla="*/ 969058 w 1359549"/>
              <a:gd name="connsiteY111" fmla="*/ 636188 h 2042077"/>
              <a:gd name="connsiteX112" fmla="*/ 824220 w 1359549"/>
              <a:gd name="connsiteY112" fmla="*/ 244134 h 2042077"/>
              <a:gd name="connsiteX113" fmla="*/ 797602 w 1359549"/>
              <a:gd name="connsiteY113" fmla="*/ 171739 h 2042077"/>
              <a:gd name="connsiteX114" fmla="*/ 824293 w 1359549"/>
              <a:gd name="connsiteY114" fmla="*/ 152678 h 2042077"/>
              <a:gd name="connsiteX115" fmla="*/ 516454 w 1359549"/>
              <a:gd name="connsiteY115" fmla="*/ 139942 h 2042077"/>
              <a:gd name="connsiteX116" fmla="*/ 562915 w 1359549"/>
              <a:gd name="connsiteY116" fmla="*/ 162038 h 2042077"/>
              <a:gd name="connsiteX117" fmla="*/ 536638 w 1359549"/>
              <a:gd name="connsiteY117" fmla="*/ 229411 h 2042077"/>
              <a:gd name="connsiteX118" fmla="*/ 367424 w 1359549"/>
              <a:gd name="connsiteY118" fmla="*/ 458492 h 2042077"/>
              <a:gd name="connsiteX119" fmla="*/ 383219 w 1359549"/>
              <a:gd name="connsiteY119" fmla="*/ 608839 h 2042077"/>
              <a:gd name="connsiteX120" fmla="*/ 390142 w 1359549"/>
              <a:gd name="connsiteY120" fmla="*/ 626974 h 2042077"/>
              <a:gd name="connsiteX121" fmla="*/ 364694 w 1359549"/>
              <a:gd name="connsiteY121" fmla="*/ 691277 h 2042077"/>
              <a:gd name="connsiteX122" fmla="*/ 304536 w 1359549"/>
              <a:gd name="connsiteY122" fmla="*/ 660125 h 2042077"/>
              <a:gd name="connsiteX123" fmla="*/ 277479 w 1359549"/>
              <a:gd name="connsiteY123" fmla="*/ 572081 h 2042077"/>
              <a:gd name="connsiteX124" fmla="*/ 271434 w 1359549"/>
              <a:gd name="connsiteY124" fmla="*/ 504025 h 2042077"/>
              <a:gd name="connsiteX125" fmla="*/ 495102 w 1359549"/>
              <a:gd name="connsiteY125" fmla="*/ 147315 h 2042077"/>
              <a:gd name="connsiteX126" fmla="*/ 516454 w 1359549"/>
              <a:gd name="connsiteY126" fmla="*/ 139942 h 2042077"/>
              <a:gd name="connsiteX127" fmla="*/ 884818 w 1359549"/>
              <a:gd name="connsiteY127" fmla="*/ 14628 h 2042077"/>
              <a:gd name="connsiteX128" fmla="*/ 919138 w 1359549"/>
              <a:gd name="connsiteY128" fmla="*/ 17979 h 2042077"/>
              <a:gd name="connsiteX129" fmla="*/ 1152801 w 1359549"/>
              <a:gd name="connsiteY129" fmla="*/ 220295 h 2042077"/>
              <a:gd name="connsiteX130" fmla="*/ 1238261 w 1359549"/>
              <a:gd name="connsiteY130" fmla="*/ 520795 h 2042077"/>
              <a:gd name="connsiteX131" fmla="*/ 1194873 w 1359549"/>
              <a:gd name="connsiteY131" fmla="*/ 735688 h 2042077"/>
              <a:gd name="connsiteX132" fmla="*/ 1135835 w 1359549"/>
              <a:gd name="connsiteY132" fmla="*/ 768059 h 2042077"/>
              <a:gd name="connsiteX133" fmla="*/ 1109120 w 1359549"/>
              <a:gd name="connsiteY133" fmla="*/ 701563 h 2042077"/>
              <a:gd name="connsiteX134" fmla="*/ 1148170 w 1359549"/>
              <a:gd name="connsiteY134" fmla="*/ 503440 h 2042077"/>
              <a:gd name="connsiteX135" fmla="*/ 901539 w 1359549"/>
              <a:gd name="connsiteY135" fmla="*/ 113531 h 2042077"/>
              <a:gd name="connsiteX136" fmla="*/ 874336 w 1359549"/>
              <a:gd name="connsiteY136" fmla="*/ 97540 h 2042077"/>
              <a:gd name="connsiteX137" fmla="*/ 859565 w 1359549"/>
              <a:gd name="connsiteY137" fmla="*/ 34311 h 2042077"/>
              <a:gd name="connsiteX138" fmla="*/ 884818 w 1359549"/>
              <a:gd name="connsiteY138" fmla="*/ 14628 h 2042077"/>
              <a:gd name="connsiteX139" fmla="*/ 458628 w 1359549"/>
              <a:gd name="connsiteY139" fmla="*/ 218 h 2042077"/>
              <a:gd name="connsiteX140" fmla="*/ 505048 w 1359549"/>
              <a:gd name="connsiteY140" fmla="*/ 35579 h 2042077"/>
              <a:gd name="connsiteX141" fmla="*/ 481404 w 1359549"/>
              <a:gd name="connsiteY141" fmla="*/ 86572 h 2042077"/>
              <a:gd name="connsiteX142" fmla="*/ 389216 w 1359549"/>
              <a:gd name="connsiteY142" fmla="*/ 140247 h 2042077"/>
              <a:gd name="connsiteX143" fmla="*/ 213274 w 1359549"/>
              <a:gd name="connsiteY143" fmla="*/ 465220 h 2042077"/>
              <a:gd name="connsiteX144" fmla="*/ 248375 w 1359549"/>
              <a:gd name="connsiteY144" fmla="*/ 682746 h 2042077"/>
              <a:gd name="connsiteX145" fmla="*/ 251056 w 1359549"/>
              <a:gd name="connsiteY145" fmla="*/ 731155 h 2042077"/>
              <a:gd name="connsiteX146" fmla="*/ 207424 w 1359549"/>
              <a:gd name="connsiteY146" fmla="*/ 757481 h 2042077"/>
              <a:gd name="connsiteX147" fmla="*/ 165352 w 1359549"/>
              <a:gd name="connsiteY147" fmla="*/ 725257 h 2042077"/>
              <a:gd name="connsiteX148" fmla="*/ 119039 w 1359549"/>
              <a:gd name="connsiteY148" fmla="*/ 503051 h 2042077"/>
              <a:gd name="connsiteX149" fmla="*/ 434554 w 1359549"/>
              <a:gd name="connsiteY149" fmla="*/ 7450 h 2042077"/>
              <a:gd name="connsiteX150" fmla="*/ 458628 w 1359549"/>
              <a:gd name="connsiteY150" fmla="*/ 218 h 2042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1359549" h="2042077">
                <a:moveTo>
                  <a:pt x="976031" y="1662296"/>
                </a:moveTo>
                <a:cubicBezTo>
                  <a:pt x="876970" y="1662588"/>
                  <a:pt x="484038" y="1662344"/>
                  <a:pt x="386634" y="1662539"/>
                </a:cubicBezTo>
                <a:cubicBezTo>
                  <a:pt x="355628" y="1662637"/>
                  <a:pt x="337151" y="1678432"/>
                  <a:pt x="337396" y="1703685"/>
                </a:cubicBezTo>
                <a:cubicBezTo>
                  <a:pt x="337591" y="1728987"/>
                  <a:pt x="356408" y="1745026"/>
                  <a:pt x="386829" y="1745172"/>
                </a:cubicBezTo>
                <a:cubicBezTo>
                  <a:pt x="428218" y="1745416"/>
                  <a:pt x="816275" y="1745074"/>
                  <a:pt x="968913" y="1745416"/>
                </a:cubicBezTo>
                <a:cubicBezTo>
                  <a:pt x="987878" y="1745416"/>
                  <a:pt x="1004599" y="1742344"/>
                  <a:pt x="1015422" y="1725233"/>
                </a:cubicBezTo>
                <a:cubicBezTo>
                  <a:pt x="1023904" y="1711777"/>
                  <a:pt x="1024294" y="1697542"/>
                  <a:pt x="1016641" y="1683697"/>
                </a:cubicBezTo>
                <a:cubicBezTo>
                  <a:pt x="1007914" y="1667951"/>
                  <a:pt x="993777" y="1662247"/>
                  <a:pt x="976031" y="1662296"/>
                </a:cubicBezTo>
                <a:close/>
                <a:moveTo>
                  <a:pt x="426853" y="1191022"/>
                </a:moveTo>
                <a:cubicBezTo>
                  <a:pt x="404525" y="1190437"/>
                  <a:pt x="396481" y="1200675"/>
                  <a:pt x="396822" y="1221783"/>
                </a:cubicBezTo>
                <a:cubicBezTo>
                  <a:pt x="397456" y="1258200"/>
                  <a:pt x="397505" y="1405428"/>
                  <a:pt x="396822" y="1442625"/>
                </a:cubicBezTo>
                <a:cubicBezTo>
                  <a:pt x="396481" y="1463441"/>
                  <a:pt x="406134" y="1471778"/>
                  <a:pt x="426268" y="1471534"/>
                </a:cubicBezTo>
                <a:cubicBezTo>
                  <a:pt x="461905" y="1471095"/>
                  <a:pt x="497542" y="1471046"/>
                  <a:pt x="533179" y="1471534"/>
                </a:cubicBezTo>
                <a:cubicBezTo>
                  <a:pt x="554727" y="1471826"/>
                  <a:pt x="563892" y="1462076"/>
                  <a:pt x="563794" y="1440675"/>
                </a:cubicBezTo>
                <a:cubicBezTo>
                  <a:pt x="563404" y="1367889"/>
                  <a:pt x="563453" y="1295056"/>
                  <a:pt x="563794" y="1222271"/>
                </a:cubicBezTo>
                <a:cubicBezTo>
                  <a:pt x="563892" y="1201455"/>
                  <a:pt x="555994" y="1190632"/>
                  <a:pt x="533764" y="1191071"/>
                </a:cubicBezTo>
                <a:cubicBezTo>
                  <a:pt x="498127" y="1191802"/>
                  <a:pt x="462490" y="1191948"/>
                  <a:pt x="426853" y="1191022"/>
                </a:cubicBezTo>
                <a:close/>
                <a:moveTo>
                  <a:pt x="827341" y="1190972"/>
                </a:moveTo>
                <a:cubicBezTo>
                  <a:pt x="804038" y="1190241"/>
                  <a:pt x="795165" y="1200576"/>
                  <a:pt x="795506" y="1222807"/>
                </a:cubicBezTo>
                <a:cubicBezTo>
                  <a:pt x="796091" y="1259224"/>
                  <a:pt x="795994" y="1404891"/>
                  <a:pt x="795506" y="1441308"/>
                </a:cubicBezTo>
                <a:cubicBezTo>
                  <a:pt x="795312" y="1461101"/>
                  <a:pt x="803063" y="1471729"/>
                  <a:pt x="824026" y="1471534"/>
                </a:cubicBezTo>
                <a:cubicBezTo>
                  <a:pt x="861320" y="1471193"/>
                  <a:pt x="898566" y="1471388"/>
                  <a:pt x="935860" y="1471436"/>
                </a:cubicBezTo>
                <a:cubicBezTo>
                  <a:pt x="953849" y="1471436"/>
                  <a:pt x="962868" y="1462369"/>
                  <a:pt x="962868" y="1444574"/>
                </a:cubicBezTo>
                <a:cubicBezTo>
                  <a:pt x="962966" y="1369303"/>
                  <a:pt x="962966" y="1294081"/>
                  <a:pt x="962868" y="1218809"/>
                </a:cubicBezTo>
                <a:cubicBezTo>
                  <a:pt x="962868" y="1200138"/>
                  <a:pt x="953800" y="1190826"/>
                  <a:pt x="934300" y="1191118"/>
                </a:cubicBezTo>
                <a:cubicBezTo>
                  <a:pt x="898663" y="1191606"/>
                  <a:pt x="862977" y="1192045"/>
                  <a:pt x="827341" y="1190972"/>
                </a:cubicBezTo>
                <a:close/>
                <a:moveTo>
                  <a:pt x="100824" y="1063343"/>
                </a:moveTo>
                <a:cubicBezTo>
                  <a:pt x="100824" y="1214324"/>
                  <a:pt x="100239" y="1365306"/>
                  <a:pt x="101409" y="1516288"/>
                </a:cubicBezTo>
                <a:cubicBezTo>
                  <a:pt x="101604" y="1540370"/>
                  <a:pt x="95852" y="1550852"/>
                  <a:pt x="71233" y="1546610"/>
                </a:cubicBezTo>
                <a:cubicBezTo>
                  <a:pt x="27065" y="1534813"/>
                  <a:pt x="1276" y="1504392"/>
                  <a:pt x="740" y="1457152"/>
                </a:cubicBezTo>
                <a:cubicBezTo>
                  <a:pt x="-430" y="1356726"/>
                  <a:pt x="8" y="1256250"/>
                  <a:pt x="545" y="1155775"/>
                </a:cubicBezTo>
                <a:cubicBezTo>
                  <a:pt x="788" y="1107072"/>
                  <a:pt x="36766" y="1062270"/>
                  <a:pt x="100824" y="1063343"/>
                </a:cubicBezTo>
                <a:close/>
                <a:moveTo>
                  <a:pt x="1257596" y="1063050"/>
                </a:moveTo>
                <a:cubicBezTo>
                  <a:pt x="1330040" y="1068559"/>
                  <a:pt x="1359486" y="1100539"/>
                  <a:pt x="1359486" y="1173763"/>
                </a:cubicBezTo>
                <a:cubicBezTo>
                  <a:pt x="1359486" y="1267852"/>
                  <a:pt x="1359681" y="1361942"/>
                  <a:pt x="1359388" y="1456031"/>
                </a:cubicBezTo>
                <a:cubicBezTo>
                  <a:pt x="1359242" y="1502490"/>
                  <a:pt x="1332283" y="1535933"/>
                  <a:pt x="1287432" y="1546853"/>
                </a:cubicBezTo>
                <a:cubicBezTo>
                  <a:pt x="1263056" y="1550802"/>
                  <a:pt x="1256963" y="1540662"/>
                  <a:pt x="1257158" y="1516384"/>
                </a:cubicBezTo>
                <a:cubicBezTo>
                  <a:pt x="1258328" y="1365257"/>
                  <a:pt x="1257645" y="1214178"/>
                  <a:pt x="1257596" y="1063050"/>
                </a:cubicBezTo>
                <a:close/>
                <a:moveTo>
                  <a:pt x="314335" y="1037213"/>
                </a:moveTo>
                <a:cubicBezTo>
                  <a:pt x="557943" y="1036969"/>
                  <a:pt x="801600" y="1036920"/>
                  <a:pt x="1045207" y="1037262"/>
                </a:cubicBezTo>
                <a:cubicBezTo>
                  <a:pt x="1093909" y="1037310"/>
                  <a:pt x="1120186" y="1064465"/>
                  <a:pt x="1120186" y="1113069"/>
                </a:cubicBezTo>
                <a:cubicBezTo>
                  <a:pt x="1120284" y="1356336"/>
                  <a:pt x="1120284" y="1599603"/>
                  <a:pt x="1120186" y="1842821"/>
                </a:cubicBezTo>
                <a:cubicBezTo>
                  <a:pt x="1120186" y="1891864"/>
                  <a:pt x="1094543" y="1916922"/>
                  <a:pt x="1044622" y="1916971"/>
                </a:cubicBezTo>
                <a:cubicBezTo>
                  <a:pt x="922014" y="1917020"/>
                  <a:pt x="434750" y="1917068"/>
                  <a:pt x="313750" y="1916922"/>
                </a:cubicBezTo>
                <a:cubicBezTo>
                  <a:pt x="264658" y="1916873"/>
                  <a:pt x="238577" y="1891133"/>
                  <a:pt x="238528" y="1842187"/>
                </a:cubicBezTo>
                <a:cubicBezTo>
                  <a:pt x="238382" y="1598921"/>
                  <a:pt x="238382" y="1355654"/>
                  <a:pt x="238528" y="1112436"/>
                </a:cubicBezTo>
                <a:cubicBezTo>
                  <a:pt x="238577" y="1064465"/>
                  <a:pt x="265682" y="1037262"/>
                  <a:pt x="314335" y="1037213"/>
                </a:cubicBezTo>
                <a:close/>
                <a:moveTo>
                  <a:pt x="561404" y="1015487"/>
                </a:moveTo>
                <a:cubicBezTo>
                  <a:pt x="445605" y="1015489"/>
                  <a:pt x="343343" y="1015501"/>
                  <a:pt x="295226" y="1015519"/>
                </a:cubicBezTo>
                <a:cubicBezTo>
                  <a:pt x="246036" y="1015568"/>
                  <a:pt x="223660" y="1035068"/>
                  <a:pt x="217420" y="1082990"/>
                </a:cubicBezTo>
                <a:cubicBezTo>
                  <a:pt x="215860" y="1094983"/>
                  <a:pt x="215957" y="1856374"/>
                  <a:pt x="217371" y="1868415"/>
                </a:cubicBezTo>
                <a:cubicBezTo>
                  <a:pt x="223367" y="1919165"/>
                  <a:pt x="247499" y="1940371"/>
                  <a:pt x="299028" y="1940371"/>
                </a:cubicBezTo>
                <a:cubicBezTo>
                  <a:pt x="552435" y="1940371"/>
                  <a:pt x="805890" y="1940371"/>
                  <a:pt x="1059297" y="1940371"/>
                </a:cubicBezTo>
                <a:cubicBezTo>
                  <a:pt x="1115897" y="1940371"/>
                  <a:pt x="1143831" y="1913851"/>
                  <a:pt x="1143880" y="1857739"/>
                </a:cubicBezTo>
                <a:cubicBezTo>
                  <a:pt x="1144172" y="1603113"/>
                  <a:pt x="1144172" y="1348439"/>
                  <a:pt x="1143880" y="1093764"/>
                </a:cubicBezTo>
                <a:cubicBezTo>
                  <a:pt x="1143831" y="1043648"/>
                  <a:pt x="1114970" y="1015617"/>
                  <a:pt x="1065196" y="1015568"/>
                </a:cubicBezTo>
                <a:cubicBezTo>
                  <a:pt x="985001" y="1015507"/>
                  <a:pt x="754402" y="1015484"/>
                  <a:pt x="561404" y="1015487"/>
                </a:cubicBezTo>
                <a:close/>
                <a:moveTo>
                  <a:pt x="224049" y="913726"/>
                </a:moveTo>
                <a:cubicBezTo>
                  <a:pt x="528156" y="913385"/>
                  <a:pt x="832264" y="913385"/>
                  <a:pt x="1136371" y="913775"/>
                </a:cubicBezTo>
                <a:cubicBezTo>
                  <a:pt x="1197163" y="913873"/>
                  <a:pt x="1229924" y="948681"/>
                  <a:pt x="1229973" y="1010984"/>
                </a:cubicBezTo>
                <a:cubicBezTo>
                  <a:pt x="1230119" y="1322941"/>
                  <a:pt x="1230119" y="1634946"/>
                  <a:pt x="1229973" y="1946903"/>
                </a:cubicBezTo>
                <a:cubicBezTo>
                  <a:pt x="1229924" y="2009840"/>
                  <a:pt x="1197943" y="2041918"/>
                  <a:pt x="1135640" y="2041967"/>
                </a:cubicBezTo>
                <a:cubicBezTo>
                  <a:pt x="982611" y="2042114"/>
                  <a:pt x="374396" y="2042114"/>
                  <a:pt x="223317" y="2041967"/>
                </a:cubicBezTo>
                <a:cubicBezTo>
                  <a:pt x="161989" y="2041918"/>
                  <a:pt x="129472" y="2008914"/>
                  <a:pt x="129423" y="1946123"/>
                </a:cubicBezTo>
                <a:cubicBezTo>
                  <a:pt x="129228" y="1634166"/>
                  <a:pt x="129228" y="1322161"/>
                  <a:pt x="129423" y="1010204"/>
                </a:cubicBezTo>
                <a:cubicBezTo>
                  <a:pt x="129472" y="948681"/>
                  <a:pt x="163305" y="913824"/>
                  <a:pt x="224049" y="913726"/>
                </a:cubicBezTo>
                <a:close/>
                <a:moveTo>
                  <a:pt x="682746" y="412733"/>
                </a:moveTo>
                <a:cubicBezTo>
                  <a:pt x="705268" y="415122"/>
                  <a:pt x="719601" y="429357"/>
                  <a:pt x="724330" y="451149"/>
                </a:cubicBezTo>
                <a:cubicBezTo>
                  <a:pt x="728864" y="472160"/>
                  <a:pt x="720089" y="489662"/>
                  <a:pt x="703221" y="501898"/>
                </a:cubicBezTo>
                <a:cubicBezTo>
                  <a:pt x="695031" y="507846"/>
                  <a:pt x="691765" y="513452"/>
                  <a:pt x="691862" y="523495"/>
                </a:cubicBezTo>
                <a:cubicBezTo>
                  <a:pt x="692301" y="589113"/>
                  <a:pt x="692496" y="654732"/>
                  <a:pt x="691765" y="720351"/>
                </a:cubicBezTo>
                <a:cubicBezTo>
                  <a:pt x="691618" y="734245"/>
                  <a:pt x="695518" y="738242"/>
                  <a:pt x="709412" y="737950"/>
                </a:cubicBezTo>
                <a:cubicBezTo>
                  <a:pt x="754848" y="737121"/>
                  <a:pt x="800284" y="737511"/>
                  <a:pt x="845719" y="737706"/>
                </a:cubicBezTo>
                <a:cubicBezTo>
                  <a:pt x="877749" y="737852"/>
                  <a:pt x="895445" y="751307"/>
                  <a:pt x="903538" y="781972"/>
                </a:cubicBezTo>
                <a:cubicBezTo>
                  <a:pt x="905585" y="789772"/>
                  <a:pt x="905537" y="795183"/>
                  <a:pt x="916945" y="797280"/>
                </a:cubicBezTo>
                <a:cubicBezTo>
                  <a:pt x="967597" y="806591"/>
                  <a:pt x="985196" y="830187"/>
                  <a:pt x="984513" y="883568"/>
                </a:cubicBezTo>
                <a:cubicBezTo>
                  <a:pt x="781076" y="883568"/>
                  <a:pt x="577639" y="883617"/>
                  <a:pt x="374251" y="883617"/>
                </a:cubicBezTo>
                <a:cubicBezTo>
                  <a:pt x="374006" y="830527"/>
                  <a:pt x="392191" y="806396"/>
                  <a:pt x="442112" y="797133"/>
                </a:cubicBezTo>
                <a:cubicBezTo>
                  <a:pt x="452593" y="795183"/>
                  <a:pt x="454494" y="791381"/>
                  <a:pt x="456347" y="782411"/>
                </a:cubicBezTo>
                <a:cubicBezTo>
                  <a:pt x="462684" y="751892"/>
                  <a:pt x="480966" y="737852"/>
                  <a:pt x="513190" y="737706"/>
                </a:cubicBezTo>
                <a:cubicBezTo>
                  <a:pt x="556189" y="737462"/>
                  <a:pt x="599235" y="736682"/>
                  <a:pt x="642185" y="738096"/>
                </a:cubicBezTo>
                <a:cubicBezTo>
                  <a:pt x="659979" y="738681"/>
                  <a:pt x="663245" y="732782"/>
                  <a:pt x="662953" y="716402"/>
                </a:cubicBezTo>
                <a:cubicBezTo>
                  <a:pt x="661978" y="654829"/>
                  <a:pt x="662270" y="593258"/>
                  <a:pt x="662758" y="531685"/>
                </a:cubicBezTo>
                <a:cubicBezTo>
                  <a:pt x="662855" y="517450"/>
                  <a:pt x="660564" y="506822"/>
                  <a:pt x="648571" y="496292"/>
                </a:cubicBezTo>
                <a:cubicBezTo>
                  <a:pt x="631021" y="480936"/>
                  <a:pt x="628876" y="459729"/>
                  <a:pt x="639845" y="438669"/>
                </a:cubicBezTo>
                <a:cubicBezTo>
                  <a:pt x="648717" y="421557"/>
                  <a:pt x="662904" y="410588"/>
                  <a:pt x="682746" y="412733"/>
                </a:cubicBezTo>
                <a:close/>
                <a:moveTo>
                  <a:pt x="776689" y="290213"/>
                </a:moveTo>
                <a:cubicBezTo>
                  <a:pt x="783254" y="291020"/>
                  <a:pt x="790070" y="293129"/>
                  <a:pt x="796919" y="296639"/>
                </a:cubicBezTo>
                <a:cubicBezTo>
                  <a:pt x="887742" y="343099"/>
                  <a:pt x="929960" y="419978"/>
                  <a:pt x="935030" y="519577"/>
                </a:cubicBezTo>
                <a:cubicBezTo>
                  <a:pt x="932105" y="552093"/>
                  <a:pt x="928839" y="584220"/>
                  <a:pt x="912995" y="613373"/>
                </a:cubicBezTo>
                <a:cubicBezTo>
                  <a:pt x="898419" y="640186"/>
                  <a:pt x="874969" y="649254"/>
                  <a:pt x="850155" y="637943"/>
                </a:cubicBezTo>
                <a:cubicBezTo>
                  <a:pt x="827243" y="627462"/>
                  <a:pt x="816078" y="602648"/>
                  <a:pt x="829095" y="576663"/>
                </a:cubicBezTo>
                <a:cubicBezTo>
                  <a:pt x="864195" y="506560"/>
                  <a:pt x="826365" y="409692"/>
                  <a:pt x="754360" y="377663"/>
                </a:cubicBezTo>
                <a:cubicBezTo>
                  <a:pt x="726816" y="365426"/>
                  <a:pt x="718528" y="338321"/>
                  <a:pt x="730228" y="315359"/>
                </a:cubicBezTo>
                <a:cubicBezTo>
                  <a:pt x="739552" y="297077"/>
                  <a:pt x="756993" y="287790"/>
                  <a:pt x="776689" y="290213"/>
                </a:cubicBezTo>
                <a:close/>
                <a:moveTo>
                  <a:pt x="579504" y="278868"/>
                </a:moveTo>
                <a:cubicBezTo>
                  <a:pt x="599454" y="275356"/>
                  <a:pt x="616565" y="283244"/>
                  <a:pt x="626437" y="300538"/>
                </a:cubicBezTo>
                <a:cubicBezTo>
                  <a:pt x="640917" y="326035"/>
                  <a:pt x="633847" y="349874"/>
                  <a:pt x="602842" y="366839"/>
                </a:cubicBezTo>
                <a:cubicBezTo>
                  <a:pt x="546437" y="397699"/>
                  <a:pt x="517528" y="444305"/>
                  <a:pt x="516017" y="508120"/>
                </a:cubicBezTo>
                <a:cubicBezTo>
                  <a:pt x="515578" y="527132"/>
                  <a:pt x="522354" y="544439"/>
                  <a:pt x="529180" y="561892"/>
                </a:cubicBezTo>
                <a:cubicBezTo>
                  <a:pt x="541270" y="592751"/>
                  <a:pt x="533275" y="614786"/>
                  <a:pt x="506608" y="626730"/>
                </a:cubicBezTo>
                <a:cubicBezTo>
                  <a:pt x="481062" y="638187"/>
                  <a:pt x="457613" y="628095"/>
                  <a:pt x="443622" y="598698"/>
                </a:cubicBezTo>
                <a:cubicBezTo>
                  <a:pt x="429776" y="569692"/>
                  <a:pt x="426071" y="538345"/>
                  <a:pt x="423585" y="507096"/>
                </a:cubicBezTo>
                <a:cubicBezTo>
                  <a:pt x="428703" y="408765"/>
                  <a:pt x="470434" y="333104"/>
                  <a:pt x="558771" y="286254"/>
                </a:cubicBezTo>
                <a:cubicBezTo>
                  <a:pt x="565889" y="282476"/>
                  <a:pt x="572854" y="280039"/>
                  <a:pt x="579504" y="278868"/>
                </a:cubicBezTo>
                <a:close/>
                <a:moveTo>
                  <a:pt x="824293" y="152678"/>
                </a:moveTo>
                <a:cubicBezTo>
                  <a:pt x="834640" y="150435"/>
                  <a:pt x="846450" y="152361"/>
                  <a:pt x="859759" y="158625"/>
                </a:cubicBezTo>
                <a:cubicBezTo>
                  <a:pt x="951996" y="201916"/>
                  <a:pt x="1016493" y="271776"/>
                  <a:pt x="1056469" y="364792"/>
                </a:cubicBezTo>
                <a:cubicBezTo>
                  <a:pt x="1077919" y="414713"/>
                  <a:pt x="1084793" y="467413"/>
                  <a:pt x="1086304" y="508754"/>
                </a:cubicBezTo>
                <a:cubicBezTo>
                  <a:pt x="1086938" y="573787"/>
                  <a:pt x="1073434" y="623513"/>
                  <a:pt x="1053739" y="671679"/>
                </a:cubicBezTo>
                <a:cubicBezTo>
                  <a:pt x="1041209" y="702245"/>
                  <a:pt x="1016200" y="713458"/>
                  <a:pt x="989485" y="702489"/>
                </a:cubicBezTo>
                <a:cubicBezTo>
                  <a:pt x="965597" y="692642"/>
                  <a:pt x="956139" y="665438"/>
                  <a:pt x="969058" y="636188"/>
                </a:cubicBezTo>
                <a:cubicBezTo>
                  <a:pt x="1033166" y="490764"/>
                  <a:pt x="970862" y="316529"/>
                  <a:pt x="824220" y="244134"/>
                </a:cubicBezTo>
                <a:cubicBezTo>
                  <a:pt x="788095" y="226291"/>
                  <a:pt x="778833" y="197967"/>
                  <a:pt x="797602" y="171739"/>
                </a:cubicBezTo>
                <a:cubicBezTo>
                  <a:pt x="805061" y="161331"/>
                  <a:pt x="813946" y="154920"/>
                  <a:pt x="824293" y="152678"/>
                </a:cubicBezTo>
                <a:close/>
                <a:moveTo>
                  <a:pt x="516454" y="139942"/>
                </a:moveTo>
                <a:cubicBezTo>
                  <a:pt x="536726" y="136435"/>
                  <a:pt x="553371" y="144342"/>
                  <a:pt x="562915" y="162038"/>
                </a:cubicBezTo>
                <a:cubicBezTo>
                  <a:pt x="577150" y="188412"/>
                  <a:pt x="568131" y="212983"/>
                  <a:pt x="536638" y="229411"/>
                </a:cubicBezTo>
                <a:cubicBezTo>
                  <a:pt x="442841" y="278406"/>
                  <a:pt x="383317" y="353238"/>
                  <a:pt x="367424" y="458492"/>
                </a:cubicBezTo>
                <a:cubicBezTo>
                  <a:pt x="359770" y="509144"/>
                  <a:pt x="362061" y="560381"/>
                  <a:pt x="383219" y="608839"/>
                </a:cubicBezTo>
                <a:cubicBezTo>
                  <a:pt x="385803" y="614787"/>
                  <a:pt x="388094" y="620832"/>
                  <a:pt x="390142" y="626974"/>
                </a:cubicBezTo>
                <a:cubicBezTo>
                  <a:pt x="400331" y="657249"/>
                  <a:pt x="390727" y="681380"/>
                  <a:pt x="364694" y="691277"/>
                </a:cubicBezTo>
                <a:cubicBezTo>
                  <a:pt x="341098" y="700247"/>
                  <a:pt x="316138" y="688108"/>
                  <a:pt x="304536" y="660125"/>
                </a:cubicBezTo>
                <a:cubicBezTo>
                  <a:pt x="292738" y="631703"/>
                  <a:pt x="283231" y="602355"/>
                  <a:pt x="277479" y="572081"/>
                </a:cubicBezTo>
                <a:cubicBezTo>
                  <a:pt x="273286" y="549851"/>
                  <a:pt x="270264" y="527328"/>
                  <a:pt x="271434" y="504025"/>
                </a:cubicBezTo>
                <a:cubicBezTo>
                  <a:pt x="278551" y="343196"/>
                  <a:pt x="348850" y="221465"/>
                  <a:pt x="495102" y="147315"/>
                </a:cubicBezTo>
                <a:cubicBezTo>
                  <a:pt x="502537" y="143549"/>
                  <a:pt x="509697" y="141112"/>
                  <a:pt x="516454" y="139942"/>
                </a:cubicBezTo>
                <a:close/>
                <a:moveTo>
                  <a:pt x="884818" y="14628"/>
                </a:moveTo>
                <a:cubicBezTo>
                  <a:pt x="895275" y="11715"/>
                  <a:pt x="907243" y="12641"/>
                  <a:pt x="919138" y="17979"/>
                </a:cubicBezTo>
                <a:cubicBezTo>
                  <a:pt x="1017225" y="62099"/>
                  <a:pt x="1094983" y="129960"/>
                  <a:pt x="1152801" y="220295"/>
                </a:cubicBezTo>
                <a:cubicBezTo>
                  <a:pt x="1203648" y="299710"/>
                  <a:pt x="1242356" y="399454"/>
                  <a:pt x="1238261" y="520795"/>
                </a:cubicBezTo>
                <a:cubicBezTo>
                  <a:pt x="1241479" y="593043"/>
                  <a:pt x="1226561" y="666072"/>
                  <a:pt x="1194873" y="735688"/>
                </a:cubicBezTo>
                <a:cubicBezTo>
                  <a:pt x="1181272" y="765524"/>
                  <a:pt x="1159334" y="776980"/>
                  <a:pt x="1135835" y="768059"/>
                </a:cubicBezTo>
                <a:cubicBezTo>
                  <a:pt x="1106683" y="757041"/>
                  <a:pt x="1095811" y="733007"/>
                  <a:pt x="1109120" y="701563"/>
                </a:cubicBezTo>
                <a:cubicBezTo>
                  <a:pt x="1136031" y="638040"/>
                  <a:pt x="1153581" y="571934"/>
                  <a:pt x="1148170" y="503440"/>
                </a:cubicBezTo>
                <a:cubicBezTo>
                  <a:pt x="1134520" y="331252"/>
                  <a:pt x="1064074" y="192848"/>
                  <a:pt x="901539" y="113531"/>
                </a:cubicBezTo>
                <a:cubicBezTo>
                  <a:pt x="892131" y="108948"/>
                  <a:pt x="882917" y="103537"/>
                  <a:pt x="874336" y="97540"/>
                </a:cubicBezTo>
                <a:cubicBezTo>
                  <a:pt x="850400" y="80868"/>
                  <a:pt x="845427" y="58589"/>
                  <a:pt x="859565" y="34311"/>
                </a:cubicBezTo>
                <a:cubicBezTo>
                  <a:pt x="865415" y="24292"/>
                  <a:pt x="874361" y="17540"/>
                  <a:pt x="884818" y="14628"/>
                </a:cubicBezTo>
                <a:close/>
                <a:moveTo>
                  <a:pt x="458628" y="218"/>
                </a:moveTo>
                <a:cubicBezTo>
                  <a:pt x="481327" y="-1871"/>
                  <a:pt x="499124" y="11082"/>
                  <a:pt x="505048" y="35579"/>
                </a:cubicBezTo>
                <a:cubicBezTo>
                  <a:pt x="510654" y="58735"/>
                  <a:pt x="500075" y="74433"/>
                  <a:pt x="481404" y="86572"/>
                </a:cubicBezTo>
                <a:cubicBezTo>
                  <a:pt x="451568" y="105975"/>
                  <a:pt x="418271" y="118796"/>
                  <a:pt x="389216" y="140247"/>
                </a:cubicBezTo>
                <a:cubicBezTo>
                  <a:pt x="279283" y="221466"/>
                  <a:pt x="228484" y="333641"/>
                  <a:pt x="213274" y="465220"/>
                </a:cubicBezTo>
                <a:cubicBezTo>
                  <a:pt x="204548" y="540881"/>
                  <a:pt x="218490" y="613081"/>
                  <a:pt x="248375" y="682746"/>
                </a:cubicBezTo>
                <a:cubicBezTo>
                  <a:pt x="255005" y="698249"/>
                  <a:pt x="262269" y="714483"/>
                  <a:pt x="251056" y="731155"/>
                </a:cubicBezTo>
                <a:cubicBezTo>
                  <a:pt x="240623" y="746610"/>
                  <a:pt x="227363" y="758456"/>
                  <a:pt x="207424" y="757481"/>
                </a:cubicBezTo>
                <a:cubicBezTo>
                  <a:pt x="186461" y="756408"/>
                  <a:pt x="173494" y="743245"/>
                  <a:pt x="165352" y="725257"/>
                </a:cubicBezTo>
                <a:cubicBezTo>
                  <a:pt x="133567" y="654909"/>
                  <a:pt x="117333" y="581393"/>
                  <a:pt x="119039" y="503051"/>
                </a:cubicBezTo>
                <a:cubicBezTo>
                  <a:pt x="128984" y="277822"/>
                  <a:pt x="229069" y="109241"/>
                  <a:pt x="434554" y="7450"/>
                </a:cubicBezTo>
                <a:cubicBezTo>
                  <a:pt x="442951" y="3281"/>
                  <a:pt x="451062" y="914"/>
                  <a:pt x="458628" y="21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6F26A9-1CA8-4BDE-B375-A506A9843719}"/>
              </a:ext>
            </a:extLst>
          </p:cNvPr>
          <p:cNvSpPr txBox="1"/>
          <p:nvPr/>
        </p:nvSpPr>
        <p:spPr>
          <a:xfrm>
            <a:off x="1344284" y="2050412"/>
            <a:ext cx="4890559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SN" altLang="ko-KR" sz="4400" b="1" dirty="0">
                <a:solidFill>
                  <a:schemeClr val="bg1"/>
                </a:solidFill>
                <a:cs typeface="Arial" pitchFamily="34" charset="0"/>
              </a:rPr>
              <a:t>Développement du Chatbot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5AF195E-7B13-410F-9720-A7CFABFB4AFE}"/>
              </a:ext>
            </a:extLst>
          </p:cNvPr>
          <p:cNvSpPr txBox="1">
            <a:spLocks/>
          </p:cNvSpPr>
          <p:nvPr/>
        </p:nvSpPr>
        <p:spPr>
          <a:xfrm>
            <a:off x="1444628" y="3515284"/>
            <a:ext cx="3626840" cy="188722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fr-SN" sz="1500" dirty="0">
                <a:solidFill>
                  <a:schemeClr val="bg1">
                    <a:lumMod val="75000"/>
                  </a:schemeClr>
                </a:solidFill>
              </a:rPr>
              <a:t>Collecte et traitement des données</a:t>
            </a:r>
          </a:p>
          <a:p>
            <a:pPr marL="342900" indent="-342900"/>
            <a:r>
              <a:rPr lang="fr-SN" sz="1500" dirty="0">
                <a:solidFill>
                  <a:schemeClr val="bg1">
                    <a:lumMod val="75000"/>
                  </a:schemeClr>
                </a:solidFill>
              </a:rPr>
              <a:t>La modélisation du texte</a:t>
            </a:r>
          </a:p>
          <a:p>
            <a:pPr marL="342900" indent="-342900"/>
            <a:r>
              <a:rPr lang="fr-SN" sz="1500" dirty="0">
                <a:solidFill>
                  <a:schemeClr val="bg1">
                    <a:lumMod val="75000"/>
                  </a:schemeClr>
                </a:solidFill>
              </a:rPr>
              <a:t>Intent</a:t>
            </a:r>
          </a:p>
          <a:p>
            <a:pPr marL="342900" indent="-342900"/>
            <a:r>
              <a:rPr lang="fr-SN" sz="1500" dirty="0" err="1">
                <a:solidFill>
                  <a:schemeClr val="bg1">
                    <a:lumMod val="75000"/>
                  </a:schemeClr>
                </a:solidFill>
              </a:rPr>
              <a:t>Entity</a:t>
            </a:r>
            <a:r>
              <a:rPr lang="fr-SN" sz="15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SN" sz="1500" dirty="0" err="1">
                <a:solidFill>
                  <a:schemeClr val="bg1">
                    <a:lumMod val="75000"/>
                  </a:schemeClr>
                </a:solidFill>
              </a:rPr>
              <a:t>Detection</a:t>
            </a:r>
            <a:endParaRPr lang="fr-SN" sz="15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/>
            <a:r>
              <a:rPr lang="fr-SN" sz="1500" dirty="0">
                <a:solidFill>
                  <a:schemeClr val="bg1">
                    <a:lumMod val="75000"/>
                  </a:schemeClr>
                </a:solidFill>
              </a:rPr>
              <a:t>Gestion des réponses</a:t>
            </a:r>
          </a:p>
          <a:p>
            <a:pPr marL="342900" indent="-342900"/>
            <a:r>
              <a:rPr lang="fr-SN" sz="1500" dirty="0">
                <a:solidFill>
                  <a:schemeClr val="bg1">
                    <a:lumMod val="75000"/>
                  </a:schemeClr>
                </a:solidFill>
              </a:rPr>
              <a:t>Test de fonctionnement</a:t>
            </a:r>
          </a:p>
        </p:txBody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Collecte des données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198DF0-0117-4752-9CE2-2B364E5211C2}"/>
              </a:ext>
            </a:extLst>
          </p:cNvPr>
          <p:cNvGrpSpPr/>
          <p:nvPr/>
        </p:nvGrpSpPr>
        <p:grpSpPr>
          <a:xfrm>
            <a:off x="8377122" y="1400116"/>
            <a:ext cx="3119838" cy="4057767"/>
            <a:chOff x="3205460" y="-152942"/>
            <a:chExt cx="4954013" cy="693983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AB86228-AD07-4DAA-95B7-3347DF681C78}"/>
                </a:ext>
              </a:extLst>
            </p:cNvPr>
            <p:cNvGrpSpPr/>
            <p:nvPr/>
          </p:nvGrpSpPr>
          <p:grpSpPr>
            <a:xfrm flipH="1">
              <a:off x="6825287" y="1947591"/>
              <a:ext cx="1334186" cy="1766521"/>
              <a:chOff x="3338101" y="1929495"/>
              <a:chExt cx="1334186" cy="1766521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5DC95F1A-572E-420A-B4A2-0812A452C51F}"/>
                  </a:ext>
                </a:extLst>
              </p:cNvPr>
              <p:cNvSpPr/>
              <p:nvPr/>
            </p:nvSpPr>
            <p:spPr>
              <a:xfrm rot="18383935">
                <a:off x="3902226" y="3083432"/>
                <a:ext cx="776910" cy="448257"/>
              </a:xfrm>
              <a:custGeom>
                <a:avLst/>
                <a:gdLst>
                  <a:gd name="connsiteX0" fmla="*/ 776910 w 776910"/>
                  <a:gd name="connsiteY0" fmla="*/ 224129 h 448257"/>
                  <a:gd name="connsiteX1" fmla="*/ 388455 w 776910"/>
                  <a:gd name="connsiteY1" fmla="*/ 448257 h 448257"/>
                  <a:gd name="connsiteX2" fmla="*/ 0 w 776910"/>
                  <a:gd name="connsiteY2" fmla="*/ 224129 h 448257"/>
                  <a:gd name="connsiteX3" fmla="*/ 388455 w 776910"/>
                  <a:gd name="connsiteY3" fmla="*/ 0 h 448257"/>
                  <a:gd name="connsiteX4" fmla="*/ 776910 w 776910"/>
                  <a:gd name="connsiteY4" fmla="*/ 224129 h 448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6910" h="448257">
                    <a:moveTo>
                      <a:pt x="776910" y="224129"/>
                    </a:moveTo>
                    <a:cubicBezTo>
                      <a:pt x="776910" y="347911"/>
                      <a:pt x="602993" y="448257"/>
                      <a:pt x="388455" y="448257"/>
                    </a:cubicBezTo>
                    <a:cubicBezTo>
                      <a:pt x="173917" y="448257"/>
                      <a:pt x="0" y="347911"/>
                      <a:pt x="0" y="224129"/>
                    </a:cubicBezTo>
                    <a:cubicBezTo>
                      <a:pt x="0" y="100346"/>
                      <a:pt x="173917" y="0"/>
                      <a:pt x="388455" y="0"/>
                    </a:cubicBezTo>
                    <a:cubicBezTo>
                      <a:pt x="602993" y="0"/>
                      <a:pt x="776910" y="100346"/>
                      <a:pt x="776910" y="22412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42CEB3C-1F2B-4A2B-AB3F-F7336C396A11}"/>
                  </a:ext>
                </a:extLst>
              </p:cNvPr>
              <p:cNvSpPr/>
              <p:nvPr/>
            </p:nvSpPr>
            <p:spPr>
              <a:xfrm rot="20881829">
                <a:off x="3887835" y="3272999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EDDE9AE-FB3A-4C3B-A9D6-E94DE2B5CF74}"/>
                  </a:ext>
                </a:extLst>
              </p:cNvPr>
              <p:cNvSpPr/>
              <p:nvPr/>
            </p:nvSpPr>
            <p:spPr>
              <a:xfrm>
                <a:off x="4367191" y="2781496"/>
                <a:ext cx="305096" cy="404067"/>
              </a:xfrm>
              <a:custGeom>
                <a:avLst/>
                <a:gdLst>
                  <a:gd name="connsiteX0" fmla="*/ 305097 w 305096"/>
                  <a:gd name="connsiteY0" fmla="*/ 53051 h 404067"/>
                  <a:gd name="connsiteX1" fmla="*/ 143343 w 305096"/>
                  <a:gd name="connsiteY1" fmla="*/ 3694 h 404067"/>
                  <a:gd name="connsiteX2" fmla="*/ 4908 w 305096"/>
                  <a:gd name="connsiteY2" fmla="*/ 241212 h 404067"/>
                  <a:gd name="connsiteX3" fmla="*/ 169089 w 305096"/>
                  <a:gd name="connsiteY3" fmla="*/ 404068 h 404067"/>
                  <a:gd name="connsiteX4" fmla="*/ 305097 w 305096"/>
                  <a:gd name="connsiteY4" fmla="*/ 53051 h 40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096" h="404067">
                    <a:moveTo>
                      <a:pt x="305097" y="53051"/>
                    </a:moveTo>
                    <a:cubicBezTo>
                      <a:pt x="261845" y="11418"/>
                      <a:pt x="202631" y="-8884"/>
                      <a:pt x="143343" y="3694"/>
                    </a:cubicBezTo>
                    <a:cubicBezTo>
                      <a:pt x="43599" y="24879"/>
                      <a:pt x="-18410" y="131169"/>
                      <a:pt x="4908" y="241212"/>
                    </a:cubicBezTo>
                    <a:cubicBezTo>
                      <a:pt x="23592" y="329407"/>
                      <a:pt x="91485" y="393182"/>
                      <a:pt x="169089" y="404068"/>
                    </a:cubicBezTo>
                    <a:cubicBezTo>
                      <a:pt x="196673" y="279020"/>
                      <a:pt x="243014" y="160960"/>
                      <a:pt x="305097" y="5305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6EA3823-81ED-47E6-BB2E-0FF356351B4B}"/>
                  </a:ext>
                </a:extLst>
              </p:cNvPr>
              <p:cNvSpPr/>
              <p:nvPr/>
            </p:nvSpPr>
            <p:spPr>
              <a:xfrm rot="19799956">
                <a:off x="3581855" y="2718574"/>
                <a:ext cx="609925" cy="949754"/>
              </a:xfrm>
              <a:custGeom>
                <a:avLst/>
                <a:gdLst>
                  <a:gd name="connsiteX0" fmla="*/ 609926 w 609925"/>
                  <a:gd name="connsiteY0" fmla="*/ 474877 h 949754"/>
                  <a:gd name="connsiteX1" fmla="*/ 304963 w 609925"/>
                  <a:gd name="connsiteY1" fmla="*/ 949755 h 949754"/>
                  <a:gd name="connsiteX2" fmla="*/ 0 w 609925"/>
                  <a:gd name="connsiteY2" fmla="*/ 474877 h 949754"/>
                  <a:gd name="connsiteX3" fmla="*/ 304963 w 609925"/>
                  <a:gd name="connsiteY3" fmla="*/ 0 h 949754"/>
                  <a:gd name="connsiteX4" fmla="*/ 609926 w 609925"/>
                  <a:gd name="connsiteY4" fmla="*/ 474877 h 94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925" h="949754">
                    <a:moveTo>
                      <a:pt x="609926" y="474877"/>
                    </a:moveTo>
                    <a:cubicBezTo>
                      <a:pt x="609926" y="737145"/>
                      <a:pt x="473389" y="949755"/>
                      <a:pt x="304963" y="949755"/>
                    </a:cubicBezTo>
                    <a:cubicBezTo>
                      <a:pt x="136537" y="949755"/>
                      <a:pt x="0" y="737145"/>
                      <a:pt x="0" y="474877"/>
                    </a:cubicBezTo>
                    <a:cubicBezTo>
                      <a:pt x="0" y="212610"/>
                      <a:pt x="136537" y="0"/>
                      <a:pt x="304963" y="0"/>
                    </a:cubicBezTo>
                    <a:cubicBezTo>
                      <a:pt x="473389" y="0"/>
                      <a:pt x="609926" y="212610"/>
                      <a:pt x="609926" y="4748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4BFE88E-C26B-4107-BA82-75C4478F19B0}"/>
                  </a:ext>
                </a:extLst>
              </p:cNvPr>
              <p:cNvSpPr/>
              <p:nvPr/>
            </p:nvSpPr>
            <p:spPr>
              <a:xfrm rot="20881829">
                <a:off x="3428419" y="2577952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C464C99-9291-4869-ACC1-FFD3896E00FB}"/>
                  </a:ext>
                </a:extLst>
              </p:cNvPr>
              <p:cNvSpPr/>
              <p:nvPr/>
            </p:nvSpPr>
            <p:spPr>
              <a:xfrm>
                <a:off x="3338101" y="1929495"/>
                <a:ext cx="854444" cy="852091"/>
              </a:xfrm>
              <a:custGeom>
                <a:avLst/>
                <a:gdLst>
                  <a:gd name="connsiteX0" fmla="*/ 631786 w 854444"/>
                  <a:gd name="connsiteY0" fmla="*/ 564187 h 852091"/>
                  <a:gd name="connsiteX1" fmla="*/ 205667 w 854444"/>
                  <a:gd name="connsiteY1" fmla="*/ 348589 h 852091"/>
                  <a:gd name="connsiteX2" fmla="*/ 382058 w 854444"/>
                  <a:gd name="connsiteY2" fmla="*/ 0 h 852091"/>
                  <a:gd name="connsiteX3" fmla="*/ 0 w 854444"/>
                  <a:gd name="connsiteY3" fmla="*/ 424869 h 852091"/>
                  <a:gd name="connsiteX4" fmla="*/ 427222 w 854444"/>
                  <a:gd name="connsiteY4" fmla="*/ 852091 h 852091"/>
                  <a:gd name="connsiteX5" fmla="*/ 854445 w 854444"/>
                  <a:gd name="connsiteY5" fmla="*/ 424869 h 852091"/>
                  <a:gd name="connsiteX6" fmla="*/ 804131 w 854444"/>
                  <a:gd name="connsiteY6" fmla="*/ 223615 h 852091"/>
                  <a:gd name="connsiteX7" fmla="*/ 631786 w 854444"/>
                  <a:gd name="connsiteY7" fmla="*/ 564187 h 852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4444" h="852091">
                    <a:moveTo>
                      <a:pt x="631786" y="564187"/>
                    </a:moveTo>
                    <a:lnTo>
                      <a:pt x="205667" y="348589"/>
                    </a:lnTo>
                    <a:lnTo>
                      <a:pt x="382058" y="0"/>
                    </a:lnTo>
                    <a:cubicBezTo>
                      <a:pt x="167344" y="22582"/>
                      <a:pt x="0" y="204122"/>
                      <a:pt x="0" y="424869"/>
                    </a:cubicBezTo>
                    <a:cubicBezTo>
                      <a:pt x="0" y="660841"/>
                      <a:pt x="191250" y="852091"/>
                      <a:pt x="427222" y="852091"/>
                    </a:cubicBezTo>
                    <a:cubicBezTo>
                      <a:pt x="663195" y="852091"/>
                      <a:pt x="854445" y="660841"/>
                      <a:pt x="854445" y="424869"/>
                    </a:cubicBezTo>
                    <a:cubicBezTo>
                      <a:pt x="854445" y="352120"/>
                      <a:pt x="836203" y="283564"/>
                      <a:pt x="804131" y="223615"/>
                    </a:cubicBezTo>
                    <a:lnTo>
                      <a:pt x="631786" y="56418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49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233653-4A4A-469E-97FE-BEC4FB3FE8EC}"/>
                </a:ext>
              </a:extLst>
            </p:cNvPr>
            <p:cNvGrpSpPr/>
            <p:nvPr/>
          </p:nvGrpSpPr>
          <p:grpSpPr>
            <a:xfrm>
              <a:off x="3205460" y="4346095"/>
              <a:ext cx="2230125" cy="2104626"/>
              <a:chOff x="3205460" y="4346095"/>
              <a:chExt cx="2230125" cy="2104626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04ED95-8F4E-429B-938C-040A239FF0D0}"/>
                  </a:ext>
                </a:extLst>
              </p:cNvPr>
              <p:cNvSpPr/>
              <p:nvPr/>
            </p:nvSpPr>
            <p:spPr>
              <a:xfrm>
                <a:off x="3800768" y="5020806"/>
                <a:ext cx="1030920" cy="1365158"/>
              </a:xfrm>
              <a:custGeom>
                <a:avLst/>
                <a:gdLst>
                  <a:gd name="connsiteX0" fmla="*/ 0 w 1030920"/>
                  <a:gd name="connsiteY0" fmla="*/ 294925 h 1365158"/>
                  <a:gd name="connsiteX1" fmla="*/ 54727 w 1030920"/>
                  <a:gd name="connsiteY1" fmla="*/ 193121 h 1365158"/>
                  <a:gd name="connsiteX2" fmla="*/ 214641 w 1030920"/>
                  <a:gd name="connsiteY2" fmla="*/ 8345 h 1365158"/>
                  <a:gd name="connsiteX3" fmla="*/ 237370 w 1030920"/>
                  <a:gd name="connsiteY3" fmla="*/ 12464 h 1365158"/>
                  <a:gd name="connsiteX4" fmla="*/ 429282 w 1030920"/>
                  <a:gd name="connsiteY4" fmla="*/ 286171 h 1365158"/>
                  <a:gd name="connsiteX5" fmla="*/ 853930 w 1030920"/>
                  <a:gd name="connsiteY5" fmla="*/ 529868 h 1365158"/>
                  <a:gd name="connsiteX6" fmla="*/ 995896 w 1030920"/>
                  <a:gd name="connsiteY6" fmla="*/ 559806 h 1365158"/>
                  <a:gd name="connsiteX7" fmla="*/ 1011784 w 1030920"/>
                  <a:gd name="connsiteY7" fmla="*/ 577018 h 1365158"/>
                  <a:gd name="connsiteX8" fmla="*/ 1030321 w 1030920"/>
                  <a:gd name="connsiteY8" fmla="*/ 701478 h 1365158"/>
                  <a:gd name="connsiteX9" fmla="*/ 1023039 w 1030920"/>
                  <a:gd name="connsiteY9" fmla="*/ 738919 h 1365158"/>
                  <a:gd name="connsiteX10" fmla="*/ 776327 w 1030920"/>
                  <a:gd name="connsiteY10" fmla="*/ 1154298 h 1365158"/>
                  <a:gd name="connsiteX11" fmla="*/ 562421 w 1030920"/>
                  <a:gd name="connsiteY11" fmla="*/ 1354816 h 1365158"/>
                  <a:gd name="connsiteX12" fmla="*/ 531748 w 1030920"/>
                  <a:gd name="connsiteY12" fmla="*/ 1365114 h 1365158"/>
                  <a:gd name="connsiteX13" fmla="*/ 520052 w 1030920"/>
                  <a:gd name="connsiteY13" fmla="*/ 1192916 h 1365158"/>
                  <a:gd name="connsiteX14" fmla="*/ 435829 w 1030920"/>
                  <a:gd name="connsiteY14" fmla="*/ 762457 h 1365158"/>
                  <a:gd name="connsiteX15" fmla="*/ 331156 w 1030920"/>
                  <a:gd name="connsiteY15" fmla="*/ 460135 h 1365158"/>
                  <a:gd name="connsiteX16" fmla="*/ 119090 w 1030920"/>
                  <a:gd name="connsiteY16" fmla="*/ 259912 h 1365158"/>
                  <a:gd name="connsiteX17" fmla="*/ 13167 w 1030920"/>
                  <a:gd name="connsiteY17" fmla="*/ 285804 h 1365158"/>
                  <a:gd name="connsiteX18" fmla="*/ 0 w 1030920"/>
                  <a:gd name="connsiteY18" fmla="*/ 294925 h 1365158"/>
                  <a:gd name="connsiteX19" fmla="*/ 0 w 1030920"/>
                  <a:gd name="connsiteY19" fmla="*/ 294925 h 136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30920" h="1365158">
                    <a:moveTo>
                      <a:pt x="0" y="294925"/>
                    </a:moveTo>
                    <a:cubicBezTo>
                      <a:pt x="7429" y="255130"/>
                      <a:pt x="32218" y="224383"/>
                      <a:pt x="54727" y="193121"/>
                    </a:cubicBezTo>
                    <a:cubicBezTo>
                      <a:pt x="102539" y="126919"/>
                      <a:pt x="158884" y="67926"/>
                      <a:pt x="214641" y="8345"/>
                    </a:cubicBezTo>
                    <a:cubicBezTo>
                      <a:pt x="226263" y="-4160"/>
                      <a:pt x="230382" y="-2469"/>
                      <a:pt x="237370" y="12464"/>
                    </a:cubicBezTo>
                    <a:cubicBezTo>
                      <a:pt x="284815" y="115150"/>
                      <a:pt x="348663" y="207097"/>
                      <a:pt x="429282" y="286171"/>
                    </a:cubicBezTo>
                    <a:cubicBezTo>
                      <a:pt x="549402" y="404084"/>
                      <a:pt x="691441" y="485071"/>
                      <a:pt x="853930" y="529868"/>
                    </a:cubicBezTo>
                    <a:cubicBezTo>
                      <a:pt x="900713" y="542740"/>
                      <a:pt x="948157" y="552008"/>
                      <a:pt x="995896" y="559806"/>
                    </a:cubicBezTo>
                    <a:cubicBezTo>
                      <a:pt x="1007371" y="561645"/>
                      <a:pt x="1010387" y="566279"/>
                      <a:pt x="1011784" y="577018"/>
                    </a:cubicBezTo>
                    <a:cubicBezTo>
                      <a:pt x="1017301" y="618652"/>
                      <a:pt x="1023848" y="659991"/>
                      <a:pt x="1030321" y="701478"/>
                    </a:cubicBezTo>
                    <a:cubicBezTo>
                      <a:pt x="1032454" y="715086"/>
                      <a:pt x="1028629" y="727149"/>
                      <a:pt x="1023039" y="738919"/>
                    </a:cubicBezTo>
                    <a:cubicBezTo>
                      <a:pt x="953600" y="885004"/>
                      <a:pt x="874894" y="1025719"/>
                      <a:pt x="776327" y="1154298"/>
                    </a:cubicBezTo>
                    <a:cubicBezTo>
                      <a:pt x="716230" y="1232784"/>
                      <a:pt x="649366" y="1304797"/>
                      <a:pt x="562421" y="1354816"/>
                    </a:cubicBezTo>
                    <a:cubicBezTo>
                      <a:pt x="552859" y="1360333"/>
                      <a:pt x="543296" y="1365702"/>
                      <a:pt x="531748" y="1365114"/>
                    </a:cubicBezTo>
                    <a:cubicBezTo>
                      <a:pt x="536970" y="1307077"/>
                      <a:pt x="527702" y="1249849"/>
                      <a:pt x="520052" y="1192916"/>
                    </a:cubicBezTo>
                    <a:cubicBezTo>
                      <a:pt x="500339" y="1047787"/>
                      <a:pt x="472240" y="904349"/>
                      <a:pt x="435829" y="762457"/>
                    </a:cubicBezTo>
                    <a:cubicBezTo>
                      <a:pt x="409201" y="658814"/>
                      <a:pt x="381470" y="555540"/>
                      <a:pt x="331156" y="460135"/>
                    </a:cubicBezTo>
                    <a:cubicBezTo>
                      <a:pt x="283270" y="369144"/>
                      <a:pt x="213170" y="301839"/>
                      <a:pt x="119090" y="259912"/>
                    </a:cubicBezTo>
                    <a:cubicBezTo>
                      <a:pt x="73925" y="239830"/>
                      <a:pt x="42737" y="247407"/>
                      <a:pt x="13167" y="285804"/>
                    </a:cubicBezTo>
                    <a:cubicBezTo>
                      <a:pt x="9563" y="290217"/>
                      <a:pt x="7871" y="296984"/>
                      <a:pt x="0" y="294925"/>
                    </a:cubicBezTo>
                    <a:lnTo>
                      <a:pt x="0" y="29492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C0E78C2-0F2D-4423-929E-C787E5145EAD}"/>
                  </a:ext>
                </a:extLst>
              </p:cNvPr>
              <p:cNvSpPr/>
              <p:nvPr/>
            </p:nvSpPr>
            <p:spPr>
              <a:xfrm>
                <a:off x="4055172" y="4619930"/>
                <a:ext cx="769844" cy="942850"/>
              </a:xfrm>
              <a:custGeom>
                <a:avLst/>
                <a:gdLst>
                  <a:gd name="connsiteX0" fmla="*/ 734357 w 769844"/>
                  <a:gd name="connsiteY0" fmla="*/ 738244 h 942850"/>
                  <a:gd name="connsiteX1" fmla="*/ 766943 w 769844"/>
                  <a:gd name="connsiteY1" fmla="*/ 915739 h 942850"/>
                  <a:gd name="connsiteX2" fmla="*/ 743552 w 769844"/>
                  <a:gd name="connsiteY2" fmla="*/ 940160 h 942850"/>
                  <a:gd name="connsiteX3" fmla="*/ 319786 w 769844"/>
                  <a:gd name="connsiteY3" fmla="*/ 763107 h 942850"/>
                  <a:gd name="connsiteX4" fmla="*/ 107646 w 769844"/>
                  <a:gd name="connsiteY4" fmla="*/ 556998 h 942850"/>
                  <a:gd name="connsiteX5" fmla="*/ 3195 w 769844"/>
                  <a:gd name="connsiteY5" fmla="*/ 387522 h 942850"/>
                  <a:gd name="connsiteX6" fmla="*/ 7167 w 769844"/>
                  <a:gd name="connsiteY6" fmla="*/ 362439 h 942850"/>
                  <a:gd name="connsiteX7" fmla="*/ 395256 w 769844"/>
                  <a:gd name="connsiteY7" fmla="*/ 9215 h 942850"/>
                  <a:gd name="connsiteX8" fmla="*/ 435272 w 769844"/>
                  <a:gd name="connsiteY8" fmla="*/ 2374 h 942850"/>
                  <a:gd name="connsiteX9" fmla="*/ 505225 w 769844"/>
                  <a:gd name="connsiteY9" fmla="*/ 52688 h 942850"/>
                  <a:gd name="connsiteX10" fmla="*/ 609235 w 769844"/>
                  <a:gd name="connsiteY10" fmla="*/ 249086 h 942850"/>
                  <a:gd name="connsiteX11" fmla="*/ 631744 w 769844"/>
                  <a:gd name="connsiteY11" fmla="*/ 308815 h 942850"/>
                  <a:gd name="connsiteX12" fmla="*/ 734357 w 769844"/>
                  <a:gd name="connsiteY12" fmla="*/ 738244 h 942850"/>
                  <a:gd name="connsiteX13" fmla="*/ 734357 w 769844"/>
                  <a:gd name="connsiteY13" fmla="*/ 738244 h 942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9844" h="942850">
                    <a:moveTo>
                      <a:pt x="734357" y="738244"/>
                    </a:moveTo>
                    <a:cubicBezTo>
                      <a:pt x="745170" y="797384"/>
                      <a:pt x="755909" y="856598"/>
                      <a:pt x="766943" y="915739"/>
                    </a:cubicBezTo>
                    <a:cubicBezTo>
                      <a:pt x="772460" y="945529"/>
                      <a:pt x="772754" y="945456"/>
                      <a:pt x="743552" y="940160"/>
                    </a:cubicBezTo>
                    <a:cubicBezTo>
                      <a:pt x="589301" y="912208"/>
                      <a:pt x="447188" y="854906"/>
                      <a:pt x="319786" y="763107"/>
                    </a:cubicBezTo>
                    <a:cubicBezTo>
                      <a:pt x="239020" y="704849"/>
                      <a:pt x="166787" y="637397"/>
                      <a:pt x="107646" y="556998"/>
                    </a:cubicBezTo>
                    <a:cubicBezTo>
                      <a:pt x="68293" y="503448"/>
                      <a:pt x="32029" y="447765"/>
                      <a:pt x="3195" y="387522"/>
                    </a:cubicBezTo>
                    <a:cubicBezTo>
                      <a:pt x="-1734" y="377150"/>
                      <a:pt x="-1366" y="370898"/>
                      <a:pt x="7167" y="362439"/>
                    </a:cubicBezTo>
                    <a:cubicBezTo>
                      <a:pt x="131185" y="238715"/>
                      <a:pt x="261602" y="122126"/>
                      <a:pt x="395256" y="9215"/>
                    </a:cubicBezTo>
                    <a:cubicBezTo>
                      <a:pt x="407761" y="-1377"/>
                      <a:pt x="420928" y="-1598"/>
                      <a:pt x="435272" y="2374"/>
                    </a:cubicBezTo>
                    <a:cubicBezTo>
                      <a:pt x="464621" y="10539"/>
                      <a:pt x="486247" y="30032"/>
                      <a:pt x="505225" y="52688"/>
                    </a:cubicBezTo>
                    <a:cubicBezTo>
                      <a:pt x="553773" y="110724"/>
                      <a:pt x="582608" y="179280"/>
                      <a:pt x="609235" y="249086"/>
                    </a:cubicBezTo>
                    <a:cubicBezTo>
                      <a:pt x="616812" y="268947"/>
                      <a:pt x="624168" y="288881"/>
                      <a:pt x="631744" y="308815"/>
                    </a:cubicBezTo>
                    <a:cubicBezTo>
                      <a:pt x="673304" y="450193"/>
                      <a:pt x="705155" y="593851"/>
                      <a:pt x="734357" y="738244"/>
                    </a:cubicBezTo>
                    <a:lnTo>
                      <a:pt x="734357" y="738244"/>
                    </a:lnTo>
                    <a:close/>
                  </a:path>
                </a:pathLst>
              </a:custGeom>
              <a:gradFill flip="none" rotWithShape="1">
                <a:gsLst>
                  <a:gs pos="69000">
                    <a:schemeClr val="accent1"/>
                  </a:gs>
                  <a:gs pos="0">
                    <a:schemeClr val="bg1"/>
                  </a:gs>
                  <a:gs pos="100000">
                    <a:schemeClr val="accent1"/>
                  </a:gs>
                </a:gsLst>
                <a:lin ang="7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0FC2B3B4-6360-4249-A4A5-9665B26F55D4}"/>
                  </a:ext>
                </a:extLst>
              </p:cNvPr>
              <p:cNvSpPr/>
              <p:nvPr/>
            </p:nvSpPr>
            <p:spPr>
              <a:xfrm>
                <a:off x="3205460" y="5313407"/>
                <a:ext cx="1090868" cy="1137314"/>
              </a:xfrm>
              <a:custGeom>
                <a:avLst/>
                <a:gdLst>
                  <a:gd name="connsiteX0" fmla="*/ 969201 w 1090868"/>
                  <a:gd name="connsiteY0" fmla="*/ 424324 h 1137314"/>
                  <a:gd name="connsiteX1" fmla="*/ 860115 w 1090868"/>
                  <a:gd name="connsiteY1" fmla="*/ 170550 h 1137314"/>
                  <a:gd name="connsiteX2" fmla="*/ 758753 w 1090868"/>
                  <a:gd name="connsiteY2" fmla="*/ 54550 h 1137314"/>
                  <a:gd name="connsiteX3" fmla="*/ 759268 w 1090868"/>
                  <a:gd name="connsiteY3" fmla="*/ 54035 h 1137314"/>
                  <a:gd name="connsiteX4" fmla="*/ 610314 w 1090868"/>
                  <a:gd name="connsiteY4" fmla="*/ 5193 h 1137314"/>
                  <a:gd name="connsiteX5" fmla="*/ 178016 w 1090868"/>
                  <a:gd name="connsiteY5" fmla="*/ 46827 h 1137314"/>
                  <a:gd name="connsiteX6" fmla="*/ 889 w 1090868"/>
                  <a:gd name="connsiteY6" fmla="*/ 158266 h 1137314"/>
                  <a:gd name="connsiteX7" fmla="*/ 3096 w 1090868"/>
                  <a:gd name="connsiteY7" fmla="*/ 188425 h 1137314"/>
                  <a:gd name="connsiteX8" fmla="*/ 100633 w 1090868"/>
                  <a:gd name="connsiteY8" fmla="*/ 392694 h 1137314"/>
                  <a:gd name="connsiteX9" fmla="*/ 104532 w 1090868"/>
                  <a:gd name="connsiteY9" fmla="*/ 392694 h 1137314"/>
                  <a:gd name="connsiteX10" fmla="*/ 100633 w 1090868"/>
                  <a:gd name="connsiteY10" fmla="*/ 392694 h 1137314"/>
                  <a:gd name="connsiteX11" fmla="*/ 126158 w 1090868"/>
                  <a:gd name="connsiteY11" fmla="*/ 432489 h 1137314"/>
                  <a:gd name="connsiteX12" fmla="*/ 155434 w 1090868"/>
                  <a:gd name="connsiteY12" fmla="*/ 472357 h 1137314"/>
                  <a:gd name="connsiteX13" fmla="*/ 215309 w 1090868"/>
                  <a:gd name="connsiteY13" fmla="*/ 545547 h 1137314"/>
                  <a:gd name="connsiteX14" fmla="*/ 303652 w 1090868"/>
                  <a:gd name="connsiteY14" fmla="*/ 643011 h 1137314"/>
                  <a:gd name="connsiteX15" fmla="*/ 462316 w 1090868"/>
                  <a:gd name="connsiteY15" fmla="*/ 786374 h 1137314"/>
                  <a:gd name="connsiteX16" fmla="*/ 633631 w 1090868"/>
                  <a:gd name="connsiteY16" fmla="*/ 911349 h 1137314"/>
                  <a:gd name="connsiteX17" fmla="*/ 638266 w 1090868"/>
                  <a:gd name="connsiteY17" fmla="*/ 897667 h 1137314"/>
                  <a:gd name="connsiteX18" fmla="*/ 635103 w 1090868"/>
                  <a:gd name="connsiteY18" fmla="*/ 910466 h 1137314"/>
                  <a:gd name="connsiteX19" fmla="*/ 645621 w 1090868"/>
                  <a:gd name="connsiteY19" fmla="*/ 920470 h 1137314"/>
                  <a:gd name="connsiteX20" fmla="*/ 998845 w 1090868"/>
                  <a:gd name="connsiteY20" fmla="*/ 1134375 h 1137314"/>
                  <a:gd name="connsiteX21" fmla="*/ 1021648 w 1090868"/>
                  <a:gd name="connsiteY21" fmla="*/ 1133051 h 1137314"/>
                  <a:gd name="connsiteX22" fmla="*/ 1085349 w 1090868"/>
                  <a:gd name="connsiteY22" fmla="*/ 1069497 h 1137314"/>
                  <a:gd name="connsiteX23" fmla="*/ 1086673 w 1090868"/>
                  <a:gd name="connsiteY23" fmla="*/ 997632 h 1137314"/>
                  <a:gd name="connsiteX24" fmla="*/ 1063355 w 1090868"/>
                  <a:gd name="connsiteY24" fmla="*/ 824992 h 1137314"/>
                  <a:gd name="connsiteX25" fmla="*/ 1060560 w 1090868"/>
                  <a:gd name="connsiteY25" fmla="*/ 813811 h 1137314"/>
                  <a:gd name="connsiteX26" fmla="*/ 981412 w 1090868"/>
                  <a:gd name="connsiteY26" fmla="*/ 461323 h 1137314"/>
                  <a:gd name="connsiteX27" fmla="*/ 969422 w 1090868"/>
                  <a:gd name="connsiteY27" fmla="*/ 424177 h 1137314"/>
                  <a:gd name="connsiteX28" fmla="*/ 1058279 w 1090868"/>
                  <a:gd name="connsiteY28" fmla="*/ 811016 h 1137314"/>
                  <a:gd name="connsiteX29" fmla="*/ 1057691 w 1090868"/>
                  <a:gd name="connsiteY29" fmla="*/ 810648 h 1137314"/>
                  <a:gd name="connsiteX30" fmla="*/ 1058279 w 1090868"/>
                  <a:gd name="connsiteY30" fmla="*/ 811016 h 1137314"/>
                  <a:gd name="connsiteX31" fmla="*/ 1058279 w 1090868"/>
                  <a:gd name="connsiteY31" fmla="*/ 811016 h 1137314"/>
                  <a:gd name="connsiteX32" fmla="*/ 1056588 w 1090868"/>
                  <a:gd name="connsiteY32" fmla="*/ 810207 h 1137314"/>
                  <a:gd name="connsiteX33" fmla="*/ 1055631 w 1090868"/>
                  <a:gd name="connsiteY33" fmla="*/ 810207 h 1137314"/>
                  <a:gd name="connsiteX34" fmla="*/ 1056588 w 1090868"/>
                  <a:gd name="connsiteY34" fmla="*/ 810207 h 1137314"/>
                  <a:gd name="connsiteX35" fmla="*/ 1056588 w 1090868"/>
                  <a:gd name="connsiteY35" fmla="*/ 810207 h 1137314"/>
                  <a:gd name="connsiteX36" fmla="*/ 1024590 w 1090868"/>
                  <a:gd name="connsiteY36" fmla="*/ 644408 h 1137314"/>
                  <a:gd name="connsiteX37" fmla="*/ 1025693 w 1090868"/>
                  <a:gd name="connsiteY37" fmla="*/ 642937 h 1137314"/>
                  <a:gd name="connsiteX38" fmla="*/ 1024590 w 1090868"/>
                  <a:gd name="connsiteY38" fmla="*/ 644408 h 1137314"/>
                  <a:gd name="connsiteX39" fmla="*/ 1024590 w 1090868"/>
                  <a:gd name="connsiteY39" fmla="*/ 644408 h 1137314"/>
                  <a:gd name="connsiteX40" fmla="*/ 679678 w 1090868"/>
                  <a:gd name="connsiteY40" fmla="*/ 28364 h 1137314"/>
                  <a:gd name="connsiteX41" fmla="*/ 679899 w 1090868"/>
                  <a:gd name="connsiteY41" fmla="*/ 28290 h 1137314"/>
                  <a:gd name="connsiteX42" fmla="*/ 679678 w 1090868"/>
                  <a:gd name="connsiteY42" fmla="*/ 28364 h 1137314"/>
                  <a:gd name="connsiteX43" fmla="*/ 679678 w 1090868"/>
                  <a:gd name="connsiteY43" fmla="*/ 28364 h 113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090868" h="1137314">
                    <a:moveTo>
                      <a:pt x="969201" y="424324"/>
                    </a:moveTo>
                    <a:cubicBezTo>
                      <a:pt x="942205" y="335687"/>
                      <a:pt x="909105" y="249772"/>
                      <a:pt x="860115" y="170550"/>
                    </a:cubicBezTo>
                    <a:cubicBezTo>
                      <a:pt x="832531" y="126416"/>
                      <a:pt x="803917" y="83237"/>
                      <a:pt x="758753" y="54550"/>
                    </a:cubicBezTo>
                    <a:moveTo>
                      <a:pt x="759268" y="54035"/>
                    </a:moveTo>
                    <a:cubicBezTo>
                      <a:pt x="714618" y="26083"/>
                      <a:pt x="662540" y="11519"/>
                      <a:pt x="610314" y="5193"/>
                    </a:cubicBezTo>
                    <a:cubicBezTo>
                      <a:pt x="465699" y="-12314"/>
                      <a:pt x="319026" y="17698"/>
                      <a:pt x="178016" y="46827"/>
                    </a:cubicBezTo>
                    <a:cubicBezTo>
                      <a:pt x="102987" y="62421"/>
                      <a:pt x="45244" y="97728"/>
                      <a:pt x="889" y="158266"/>
                    </a:cubicBezTo>
                    <a:cubicBezTo>
                      <a:pt x="-1832" y="165916"/>
                      <a:pt x="2507" y="185924"/>
                      <a:pt x="3096" y="188425"/>
                    </a:cubicBezTo>
                    <a:cubicBezTo>
                      <a:pt x="22221" y="262939"/>
                      <a:pt x="58191" y="329287"/>
                      <a:pt x="100633" y="392694"/>
                    </a:cubicBezTo>
                    <a:cubicBezTo>
                      <a:pt x="102031" y="392841"/>
                      <a:pt x="103355" y="392841"/>
                      <a:pt x="104532" y="392694"/>
                    </a:cubicBezTo>
                    <a:cubicBezTo>
                      <a:pt x="103281" y="392768"/>
                      <a:pt x="101957" y="392768"/>
                      <a:pt x="100633" y="392694"/>
                    </a:cubicBezTo>
                    <a:cubicBezTo>
                      <a:pt x="105341" y="393135"/>
                      <a:pt x="122627" y="427413"/>
                      <a:pt x="126158" y="432489"/>
                    </a:cubicBezTo>
                    <a:cubicBezTo>
                      <a:pt x="135500" y="446097"/>
                      <a:pt x="145283" y="459337"/>
                      <a:pt x="155434" y="472357"/>
                    </a:cubicBezTo>
                    <a:cubicBezTo>
                      <a:pt x="174706" y="497220"/>
                      <a:pt x="194860" y="521567"/>
                      <a:pt x="215309" y="545547"/>
                    </a:cubicBezTo>
                    <a:cubicBezTo>
                      <a:pt x="243629" y="579016"/>
                      <a:pt x="273126" y="611528"/>
                      <a:pt x="303652" y="643011"/>
                    </a:cubicBezTo>
                    <a:cubicBezTo>
                      <a:pt x="353304" y="694207"/>
                      <a:pt x="406706" y="741651"/>
                      <a:pt x="462316" y="786374"/>
                    </a:cubicBezTo>
                    <a:cubicBezTo>
                      <a:pt x="516822" y="830215"/>
                      <a:pt x="573020" y="876335"/>
                      <a:pt x="633631" y="911349"/>
                    </a:cubicBezTo>
                    <a:cubicBezTo>
                      <a:pt x="633411" y="905758"/>
                      <a:pt x="635470" y="902448"/>
                      <a:pt x="638266" y="897667"/>
                    </a:cubicBezTo>
                    <a:cubicBezTo>
                      <a:pt x="633926" y="899726"/>
                      <a:pt x="632969" y="906053"/>
                      <a:pt x="635103" y="910466"/>
                    </a:cubicBezTo>
                    <a:cubicBezTo>
                      <a:pt x="637236" y="914879"/>
                      <a:pt x="641576" y="917748"/>
                      <a:pt x="645621" y="920470"/>
                    </a:cubicBezTo>
                    <a:cubicBezTo>
                      <a:pt x="760592" y="996676"/>
                      <a:pt x="877843" y="1068026"/>
                      <a:pt x="998845" y="1134375"/>
                    </a:cubicBezTo>
                    <a:cubicBezTo>
                      <a:pt x="1007819" y="1139304"/>
                      <a:pt x="1013998" y="1137465"/>
                      <a:pt x="1021648" y="1133051"/>
                    </a:cubicBezTo>
                    <a:cubicBezTo>
                      <a:pt x="1048643" y="1117604"/>
                      <a:pt x="1068724" y="1095316"/>
                      <a:pt x="1085349" y="1069497"/>
                    </a:cubicBezTo>
                    <a:cubicBezTo>
                      <a:pt x="1096382" y="1045665"/>
                      <a:pt x="1087629" y="1021832"/>
                      <a:pt x="1086673" y="997632"/>
                    </a:cubicBezTo>
                    <a:cubicBezTo>
                      <a:pt x="1084319" y="939227"/>
                      <a:pt x="1072770" y="882293"/>
                      <a:pt x="1063355" y="824992"/>
                    </a:cubicBezTo>
                    <a:cubicBezTo>
                      <a:pt x="1062546" y="819843"/>
                      <a:pt x="1061663" y="816239"/>
                      <a:pt x="1060560" y="813811"/>
                    </a:cubicBezTo>
                    <a:cubicBezTo>
                      <a:pt x="1037977" y="695236"/>
                      <a:pt x="1016940" y="576956"/>
                      <a:pt x="981412" y="461323"/>
                    </a:cubicBezTo>
                    <a:cubicBezTo>
                      <a:pt x="977587" y="448892"/>
                      <a:pt x="974056" y="436314"/>
                      <a:pt x="969422" y="424177"/>
                    </a:cubicBezTo>
                    <a:moveTo>
                      <a:pt x="1058279" y="811016"/>
                    </a:moveTo>
                    <a:cubicBezTo>
                      <a:pt x="1058132" y="810869"/>
                      <a:pt x="1057912" y="810722"/>
                      <a:pt x="1057691" y="810648"/>
                    </a:cubicBezTo>
                    <a:cubicBezTo>
                      <a:pt x="1057838" y="810648"/>
                      <a:pt x="1058132" y="810869"/>
                      <a:pt x="1058279" y="811016"/>
                    </a:cubicBezTo>
                    <a:lnTo>
                      <a:pt x="1058279" y="811016"/>
                    </a:lnTo>
                    <a:close/>
                    <a:moveTo>
                      <a:pt x="1056588" y="810207"/>
                    </a:moveTo>
                    <a:cubicBezTo>
                      <a:pt x="1056293" y="810207"/>
                      <a:pt x="1055999" y="810207"/>
                      <a:pt x="1055631" y="810207"/>
                    </a:cubicBezTo>
                    <a:cubicBezTo>
                      <a:pt x="1055926" y="810207"/>
                      <a:pt x="1056220" y="810207"/>
                      <a:pt x="1056588" y="810207"/>
                    </a:cubicBezTo>
                    <a:lnTo>
                      <a:pt x="1056588" y="810207"/>
                    </a:lnTo>
                    <a:close/>
                    <a:moveTo>
                      <a:pt x="1024590" y="644408"/>
                    </a:moveTo>
                    <a:cubicBezTo>
                      <a:pt x="1024958" y="643967"/>
                      <a:pt x="1025326" y="643452"/>
                      <a:pt x="1025693" y="642937"/>
                    </a:cubicBezTo>
                    <a:cubicBezTo>
                      <a:pt x="1025326" y="643452"/>
                      <a:pt x="1024958" y="643893"/>
                      <a:pt x="1024590" y="644408"/>
                    </a:cubicBezTo>
                    <a:lnTo>
                      <a:pt x="1024590" y="644408"/>
                    </a:lnTo>
                    <a:close/>
                    <a:moveTo>
                      <a:pt x="679678" y="28364"/>
                    </a:moveTo>
                    <a:cubicBezTo>
                      <a:pt x="679752" y="28364"/>
                      <a:pt x="679826" y="28290"/>
                      <a:pt x="679899" y="28290"/>
                    </a:cubicBezTo>
                    <a:cubicBezTo>
                      <a:pt x="679826" y="28290"/>
                      <a:pt x="679752" y="28364"/>
                      <a:pt x="679678" y="28364"/>
                    </a:cubicBezTo>
                    <a:lnTo>
                      <a:pt x="679678" y="283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8000">
                    <a:schemeClr val="bg1">
                      <a:lumMod val="85000"/>
                    </a:schemeClr>
                  </a:gs>
                  <a:gs pos="57528">
                    <a:schemeClr val="bg1">
                      <a:lumMod val="85000"/>
                    </a:schemeClr>
                  </a:gs>
                  <a:gs pos="74000">
                    <a:schemeClr val="tx1">
                      <a:lumMod val="50000"/>
                      <a:lumOff val="50000"/>
                    </a:schemeClr>
                  </a:gs>
                  <a:gs pos="34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B236466-42D4-4F24-9FDF-36C71E9A2248}"/>
                  </a:ext>
                </a:extLst>
              </p:cNvPr>
              <p:cNvSpPr/>
              <p:nvPr/>
            </p:nvSpPr>
            <p:spPr>
              <a:xfrm>
                <a:off x="3795692" y="5270297"/>
                <a:ext cx="538787" cy="1117431"/>
              </a:xfrm>
              <a:custGeom>
                <a:avLst/>
                <a:gdLst>
                  <a:gd name="connsiteX0" fmla="*/ 525422 w 538787"/>
                  <a:gd name="connsiteY0" fmla="*/ 943572 h 1117431"/>
                  <a:gd name="connsiteX1" fmla="*/ 440904 w 538787"/>
                  <a:gd name="connsiteY1" fmla="*/ 513187 h 1117431"/>
                  <a:gd name="connsiteX2" fmla="*/ 335937 w 538787"/>
                  <a:gd name="connsiteY2" fmla="*/ 210938 h 1117431"/>
                  <a:gd name="connsiteX3" fmla="*/ 123283 w 538787"/>
                  <a:gd name="connsiteY3" fmla="*/ 10789 h 1117431"/>
                  <a:gd name="connsiteX4" fmla="*/ 16992 w 538787"/>
                  <a:gd name="connsiteY4" fmla="*/ 36681 h 1117431"/>
                  <a:gd name="connsiteX5" fmla="*/ 3972 w 538787"/>
                  <a:gd name="connsiteY5" fmla="*/ 45728 h 1117431"/>
                  <a:gd name="connsiteX6" fmla="*/ 0 w 538787"/>
                  <a:gd name="connsiteY6" fmla="*/ 45655 h 1117431"/>
                  <a:gd name="connsiteX7" fmla="*/ 159179 w 538787"/>
                  <a:gd name="connsiteY7" fmla="*/ 91628 h 1117431"/>
                  <a:gd name="connsiteX8" fmla="*/ 269809 w 538787"/>
                  <a:gd name="connsiteY8" fmla="*/ 213292 h 1117431"/>
                  <a:gd name="connsiteX9" fmla="*/ 393533 w 538787"/>
                  <a:gd name="connsiteY9" fmla="*/ 512010 h 1117431"/>
                  <a:gd name="connsiteX10" fmla="*/ 469959 w 538787"/>
                  <a:gd name="connsiteY10" fmla="*/ 848830 h 1117431"/>
                  <a:gd name="connsiteX11" fmla="*/ 490114 w 538787"/>
                  <a:gd name="connsiteY11" fmla="*/ 982852 h 1117431"/>
                  <a:gd name="connsiteX12" fmla="*/ 495190 w 538787"/>
                  <a:gd name="connsiteY12" fmla="*/ 1112607 h 1117431"/>
                  <a:gd name="connsiteX13" fmla="*/ 537265 w 538787"/>
                  <a:gd name="connsiteY13" fmla="*/ 1115918 h 1117431"/>
                  <a:gd name="connsiteX14" fmla="*/ 525422 w 538787"/>
                  <a:gd name="connsiteY14" fmla="*/ 943572 h 1117431"/>
                  <a:gd name="connsiteX15" fmla="*/ 525422 w 538787"/>
                  <a:gd name="connsiteY15" fmla="*/ 943572 h 1117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8787" h="1117431">
                    <a:moveTo>
                      <a:pt x="525422" y="943572"/>
                    </a:moveTo>
                    <a:cubicBezTo>
                      <a:pt x="505635" y="798516"/>
                      <a:pt x="477462" y="655005"/>
                      <a:pt x="440904" y="513187"/>
                    </a:cubicBezTo>
                    <a:cubicBezTo>
                      <a:pt x="414203" y="409544"/>
                      <a:pt x="386398" y="306343"/>
                      <a:pt x="335937" y="210938"/>
                    </a:cubicBezTo>
                    <a:cubicBezTo>
                      <a:pt x="287904" y="119948"/>
                      <a:pt x="217583" y="52643"/>
                      <a:pt x="123283" y="10789"/>
                    </a:cubicBezTo>
                    <a:cubicBezTo>
                      <a:pt x="77971" y="-9293"/>
                      <a:pt x="46709" y="-1716"/>
                      <a:pt x="16992" y="36681"/>
                    </a:cubicBezTo>
                    <a:cubicBezTo>
                      <a:pt x="13608" y="41021"/>
                      <a:pt x="11843" y="47788"/>
                      <a:pt x="3972" y="45728"/>
                    </a:cubicBezTo>
                    <a:cubicBezTo>
                      <a:pt x="2648" y="45728"/>
                      <a:pt x="1251" y="45655"/>
                      <a:pt x="0" y="45655"/>
                    </a:cubicBezTo>
                    <a:cubicBezTo>
                      <a:pt x="55536" y="49553"/>
                      <a:pt x="110851" y="63456"/>
                      <a:pt x="159179" y="91628"/>
                    </a:cubicBezTo>
                    <a:cubicBezTo>
                      <a:pt x="208242" y="120169"/>
                      <a:pt x="240313" y="166142"/>
                      <a:pt x="269809" y="213292"/>
                    </a:cubicBezTo>
                    <a:cubicBezTo>
                      <a:pt x="326963" y="304578"/>
                      <a:pt x="364404" y="409029"/>
                      <a:pt x="393533" y="512010"/>
                    </a:cubicBezTo>
                    <a:cubicBezTo>
                      <a:pt x="424869" y="622861"/>
                      <a:pt x="450467" y="735331"/>
                      <a:pt x="469959" y="848830"/>
                    </a:cubicBezTo>
                    <a:cubicBezTo>
                      <a:pt x="477536" y="893332"/>
                      <a:pt x="484303" y="938055"/>
                      <a:pt x="490114" y="982852"/>
                    </a:cubicBezTo>
                    <a:cubicBezTo>
                      <a:pt x="494895" y="1019851"/>
                      <a:pt x="511740" y="1077006"/>
                      <a:pt x="495190" y="1112607"/>
                    </a:cubicBezTo>
                    <a:cubicBezTo>
                      <a:pt x="508798" y="1119375"/>
                      <a:pt x="522994" y="1117536"/>
                      <a:pt x="537265" y="1115918"/>
                    </a:cubicBezTo>
                    <a:cubicBezTo>
                      <a:pt x="542487" y="1057660"/>
                      <a:pt x="533219" y="1000506"/>
                      <a:pt x="525422" y="943572"/>
                    </a:cubicBezTo>
                    <a:lnTo>
                      <a:pt x="525422" y="943572"/>
                    </a:lnTo>
                    <a:close/>
                  </a:path>
                </a:pathLst>
              </a:custGeom>
              <a:solidFill>
                <a:srgbClr val="747576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56386BDA-D72C-4491-881E-AEF609AFD3A6}"/>
                  </a:ext>
                </a:extLst>
              </p:cNvPr>
              <p:cNvSpPr/>
              <p:nvPr/>
            </p:nvSpPr>
            <p:spPr>
              <a:xfrm>
                <a:off x="4759821" y="4346095"/>
                <a:ext cx="675764" cy="584414"/>
              </a:xfrm>
              <a:custGeom>
                <a:avLst/>
                <a:gdLst>
                  <a:gd name="connsiteX0" fmla="*/ 41919 w 675764"/>
                  <a:gd name="connsiteY0" fmla="*/ 0 h 584414"/>
                  <a:gd name="connsiteX1" fmla="*/ 38241 w 675764"/>
                  <a:gd name="connsiteY1" fmla="*/ 3972 h 584414"/>
                  <a:gd name="connsiteX2" fmla="*/ 188004 w 675764"/>
                  <a:gd name="connsiteY2" fmla="*/ 450834 h 584414"/>
                  <a:gd name="connsiteX3" fmla="*/ 653550 w 675764"/>
                  <a:gd name="connsiteY3" fmla="*/ 524318 h 584414"/>
                  <a:gd name="connsiteX4" fmla="*/ 675764 w 675764"/>
                  <a:gd name="connsiteY4" fmla="*/ 489084 h 584414"/>
                  <a:gd name="connsiteX5" fmla="*/ 41919 w 675764"/>
                  <a:gd name="connsiteY5" fmla="*/ 0 h 584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5764" h="584414">
                    <a:moveTo>
                      <a:pt x="41919" y="0"/>
                    </a:moveTo>
                    <a:cubicBezTo>
                      <a:pt x="40668" y="1324"/>
                      <a:pt x="39418" y="2575"/>
                      <a:pt x="38241" y="3972"/>
                    </a:cubicBezTo>
                    <a:cubicBezTo>
                      <a:pt x="-48998" y="107100"/>
                      <a:pt x="18086" y="307177"/>
                      <a:pt x="188004" y="450834"/>
                    </a:cubicBezTo>
                    <a:cubicBezTo>
                      <a:pt x="357922" y="594566"/>
                      <a:pt x="566311" y="627446"/>
                      <a:pt x="653550" y="524318"/>
                    </a:cubicBezTo>
                    <a:cubicBezTo>
                      <a:pt x="662598" y="513579"/>
                      <a:pt x="669954" y="501736"/>
                      <a:pt x="675764" y="489084"/>
                    </a:cubicBezTo>
                    <a:cubicBezTo>
                      <a:pt x="410442" y="406700"/>
                      <a:pt x="186312" y="230897"/>
                      <a:pt x="4191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7617D3A-6F4A-4B29-8AB2-5C553B57AC75}"/>
                  </a:ext>
                </a:extLst>
              </p:cNvPr>
              <p:cNvSpPr/>
              <p:nvPr/>
            </p:nvSpPr>
            <p:spPr>
              <a:xfrm>
                <a:off x="4664187" y="4696597"/>
                <a:ext cx="460396" cy="589049"/>
              </a:xfrm>
              <a:custGeom>
                <a:avLst/>
                <a:gdLst>
                  <a:gd name="connsiteX0" fmla="*/ 283638 w 460396"/>
                  <a:gd name="connsiteY0" fmla="*/ 100406 h 589049"/>
                  <a:gd name="connsiteX1" fmla="*/ 187792 w 460396"/>
                  <a:gd name="connsiteY1" fmla="*/ 0 h 589049"/>
                  <a:gd name="connsiteX2" fmla="*/ 0 w 460396"/>
                  <a:gd name="connsiteY2" fmla="*/ 171830 h 589049"/>
                  <a:gd name="connsiteX3" fmla="*/ 221 w 460396"/>
                  <a:gd name="connsiteY3" fmla="*/ 172493 h 589049"/>
                  <a:gd name="connsiteX4" fmla="*/ 22729 w 460396"/>
                  <a:gd name="connsiteY4" fmla="*/ 232221 h 589049"/>
                  <a:gd name="connsiteX5" fmla="*/ 110336 w 460396"/>
                  <a:gd name="connsiteY5" fmla="*/ 589049 h 589049"/>
                  <a:gd name="connsiteX6" fmla="*/ 460397 w 460396"/>
                  <a:gd name="connsiteY6" fmla="*/ 206182 h 589049"/>
                  <a:gd name="connsiteX7" fmla="*/ 283638 w 460396"/>
                  <a:gd name="connsiteY7" fmla="*/ 100406 h 58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0396" h="589049">
                    <a:moveTo>
                      <a:pt x="283638" y="100406"/>
                    </a:moveTo>
                    <a:cubicBezTo>
                      <a:pt x="246639" y="69071"/>
                      <a:pt x="214494" y="35087"/>
                      <a:pt x="187792" y="0"/>
                    </a:cubicBezTo>
                    <a:lnTo>
                      <a:pt x="0" y="171830"/>
                    </a:lnTo>
                    <a:cubicBezTo>
                      <a:pt x="74" y="172051"/>
                      <a:pt x="147" y="172272"/>
                      <a:pt x="221" y="172493"/>
                    </a:cubicBezTo>
                    <a:cubicBezTo>
                      <a:pt x="7797" y="192353"/>
                      <a:pt x="15153" y="212287"/>
                      <a:pt x="22729" y="232221"/>
                    </a:cubicBezTo>
                    <a:cubicBezTo>
                      <a:pt x="57301" y="349840"/>
                      <a:pt x="85106" y="469150"/>
                      <a:pt x="110336" y="589049"/>
                    </a:cubicBezTo>
                    <a:lnTo>
                      <a:pt x="460397" y="206182"/>
                    </a:lnTo>
                    <a:cubicBezTo>
                      <a:pt x="401109" y="183747"/>
                      <a:pt x="340277" y="148292"/>
                      <a:pt x="283638" y="100406"/>
                    </a:cubicBezTo>
                    <a:close/>
                  </a:path>
                </a:pathLst>
              </a:custGeom>
              <a:solidFill>
                <a:srgbClr val="BFBFBF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2E65758-08F6-4496-A50D-DF4600B2C818}"/>
                </a:ext>
              </a:extLst>
            </p:cNvPr>
            <p:cNvGrpSpPr/>
            <p:nvPr/>
          </p:nvGrpSpPr>
          <p:grpSpPr>
            <a:xfrm>
              <a:off x="5803843" y="4376759"/>
              <a:ext cx="1480388" cy="2410138"/>
              <a:chOff x="5803843" y="4376759"/>
              <a:chExt cx="1480388" cy="2410138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46DB70E-100A-4F3F-BFA9-5F497FEEC35C}"/>
                  </a:ext>
                </a:extLst>
              </p:cNvPr>
              <p:cNvSpPr/>
              <p:nvPr/>
            </p:nvSpPr>
            <p:spPr>
              <a:xfrm>
                <a:off x="5803843" y="5605791"/>
                <a:ext cx="1217634" cy="902297"/>
              </a:xfrm>
              <a:custGeom>
                <a:avLst/>
                <a:gdLst>
                  <a:gd name="connsiteX0" fmla="*/ 1166751 w 1217634"/>
                  <a:gd name="connsiteY0" fmla="*/ 521564 h 902297"/>
                  <a:gd name="connsiteX1" fmla="*/ 1199999 w 1217634"/>
                  <a:gd name="connsiteY1" fmla="*/ 410860 h 902297"/>
                  <a:gd name="connsiteX2" fmla="*/ 1217580 w 1217634"/>
                  <a:gd name="connsiteY2" fmla="*/ 167090 h 902297"/>
                  <a:gd name="connsiteX3" fmla="*/ 1198602 w 1217634"/>
                  <a:gd name="connsiteY3" fmla="*/ 153997 h 902297"/>
                  <a:gd name="connsiteX4" fmla="*/ 869358 w 1217634"/>
                  <a:gd name="connsiteY4" fmla="*/ 211813 h 902297"/>
                  <a:gd name="connsiteX5" fmla="*/ 396751 w 1217634"/>
                  <a:gd name="connsiteY5" fmla="*/ 83823 h 902297"/>
                  <a:gd name="connsiteX6" fmla="*/ 275160 w 1217634"/>
                  <a:gd name="connsiteY6" fmla="*/ 4602 h 902297"/>
                  <a:gd name="connsiteX7" fmla="*/ 251769 w 1217634"/>
                  <a:gd name="connsiteY7" fmla="*/ 5558 h 902297"/>
                  <a:gd name="connsiteX8" fmla="*/ 150627 w 1217634"/>
                  <a:gd name="connsiteY8" fmla="*/ 80439 h 902297"/>
                  <a:gd name="connsiteX9" fmla="*/ 129295 w 1217634"/>
                  <a:gd name="connsiteY9" fmla="*/ 112069 h 902297"/>
                  <a:gd name="connsiteX10" fmla="*/ 9985 w 1217634"/>
                  <a:gd name="connsiteY10" fmla="*/ 580263 h 902297"/>
                  <a:gd name="connsiteX11" fmla="*/ 19474 w 1217634"/>
                  <a:gd name="connsiteY11" fmla="*/ 873316 h 902297"/>
                  <a:gd name="connsiteX12" fmla="*/ 33891 w 1217634"/>
                  <a:gd name="connsiteY12" fmla="*/ 902298 h 902297"/>
                  <a:gd name="connsiteX13" fmla="*/ 163941 w 1217634"/>
                  <a:gd name="connsiteY13" fmla="*/ 788799 h 902297"/>
                  <a:gd name="connsiteX14" fmla="*/ 527904 w 1217634"/>
                  <a:gd name="connsiteY14" fmla="*/ 543999 h 902297"/>
                  <a:gd name="connsiteX15" fmla="*/ 815661 w 1217634"/>
                  <a:gd name="connsiteY15" fmla="*/ 404239 h 902297"/>
                  <a:gd name="connsiteX16" fmla="*/ 1107170 w 1217634"/>
                  <a:gd name="connsiteY16" fmla="*/ 412625 h 902297"/>
                  <a:gd name="connsiteX17" fmla="*/ 1163809 w 1217634"/>
                  <a:gd name="connsiteY17" fmla="*/ 505822 h 902297"/>
                  <a:gd name="connsiteX18" fmla="*/ 1166751 w 1217634"/>
                  <a:gd name="connsiteY18" fmla="*/ 521564 h 902297"/>
                  <a:gd name="connsiteX19" fmla="*/ 1166751 w 1217634"/>
                  <a:gd name="connsiteY19" fmla="*/ 521564 h 90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7634" h="902297">
                    <a:moveTo>
                      <a:pt x="1166751" y="521564"/>
                    </a:moveTo>
                    <a:cubicBezTo>
                      <a:pt x="1189627" y="488169"/>
                      <a:pt x="1193894" y="448889"/>
                      <a:pt x="1199999" y="410860"/>
                    </a:cubicBezTo>
                    <a:cubicBezTo>
                      <a:pt x="1212946" y="330241"/>
                      <a:pt x="1214858" y="248665"/>
                      <a:pt x="1217580" y="167090"/>
                    </a:cubicBezTo>
                    <a:cubicBezTo>
                      <a:pt x="1218168" y="150025"/>
                      <a:pt x="1214122" y="148333"/>
                      <a:pt x="1198602" y="153997"/>
                    </a:cubicBezTo>
                    <a:cubicBezTo>
                      <a:pt x="1092385" y="193056"/>
                      <a:pt x="982269" y="212916"/>
                      <a:pt x="869358" y="211813"/>
                    </a:cubicBezTo>
                    <a:cubicBezTo>
                      <a:pt x="701058" y="210268"/>
                      <a:pt x="543351" y="167090"/>
                      <a:pt x="396751" y="83823"/>
                    </a:cubicBezTo>
                    <a:cubicBezTo>
                      <a:pt x="354529" y="59843"/>
                      <a:pt x="314513" y="32847"/>
                      <a:pt x="275160" y="4602"/>
                    </a:cubicBezTo>
                    <a:cubicBezTo>
                      <a:pt x="265744" y="-2240"/>
                      <a:pt x="260375" y="-1063"/>
                      <a:pt x="251769" y="5558"/>
                    </a:cubicBezTo>
                    <a:cubicBezTo>
                      <a:pt x="218447" y="31082"/>
                      <a:pt x="184610" y="55724"/>
                      <a:pt x="150627" y="80439"/>
                    </a:cubicBezTo>
                    <a:cubicBezTo>
                      <a:pt x="139520" y="88531"/>
                      <a:pt x="133709" y="99785"/>
                      <a:pt x="129295" y="112069"/>
                    </a:cubicBezTo>
                    <a:cubicBezTo>
                      <a:pt x="75083" y="264480"/>
                      <a:pt x="31243" y="419613"/>
                      <a:pt x="9985" y="580263"/>
                    </a:cubicBezTo>
                    <a:cubicBezTo>
                      <a:pt x="-2961" y="678241"/>
                      <a:pt x="-6639" y="776441"/>
                      <a:pt x="19474" y="873316"/>
                    </a:cubicBezTo>
                    <a:cubicBezTo>
                      <a:pt x="22342" y="883982"/>
                      <a:pt x="25285" y="894501"/>
                      <a:pt x="33891" y="902298"/>
                    </a:cubicBezTo>
                    <a:cubicBezTo>
                      <a:pt x="71258" y="857575"/>
                      <a:pt x="118262" y="823665"/>
                      <a:pt x="163941" y="788799"/>
                    </a:cubicBezTo>
                    <a:cubicBezTo>
                      <a:pt x="280456" y="700162"/>
                      <a:pt x="401826" y="618586"/>
                      <a:pt x="527904" y="543999"/>
                    </a:cubicBezTo>
                    <a:cubicBezTo>
                      <a:pt x="619998" y="489493"/>
                      <a:pt x="712607" y="436164"/>
                      <a:pt x="815661" y="404239"/>
                    </a:cubicBezTo>
                    <a:cubicBezTo>
                      <a:pt x="913860" y="373787"/>
                      <a:pt x="1011030" y="375699"/>
                      <a:pt x="1107170" y="412625"/>
                    </a:cubicBezTo>
                    <a:cubicBezTo>
                      <a:pt x="1153290" y="430353"/>
                      <a:pt x="1169988" y="457790"/>
                      <a:pt x="1163809" y="505822"/>
                    </a:cubicBezTo>
                    <a:cubicBezTo>
                      <a:pt x="1163294" y="511487"/>
                      <a:pt x="1159690" y="517445"/>
                      <a:pt x="1166751" y="521564"/>
                    </a:cubicBezTo>
                    <a:lnTo>
                      <a:pt x="1166751" y="5215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8F6E1D4-B8CC-4AF2-A692-A1223B1FD3B9}"/>
                  </a:ext>
                </a:extLst>
              </p:cNvPr>
              <p:cNvSpPr/>
              <p:nvPr/>
            </p:nvSpPr>
            <p:spPr>
              <a:xfrm>
                <a:off x="6073853" y="5134554"/>
                <a:ext cx="947423" cy="648427"/>
              </a:xfrm>
              <a:custGeom>
                <a:avLst/>
                <a:gdLst>
                  <a:gd name="connsiteX0" fmla="*/ 167492 w 947423"/>
                  <a:gd name="connsiteY0" fmla="*/ 323721 h 648427"/>
                  <a:gd name="connsiteX1" fmla="*/ 18906 w 947423"/>
                  <a:gd name="connsiteY1" fmla="*/ 426187 h 648427"/>
                  <a:gd name="connsiteX2" fmla="*/ 18170 w 947423"/>
                  <a:gd name="connsiteY2" fmla="*/ 460024 h 648427"/>
                  <a:gd name="connsiteX3" fmla="*/ 443039 w 947423"/>
                  <a:gd name="connsiteY3" fmla="*/ 634502 h 648427"/>
                  <a:gd name="connsiteX4" fmla="*/ 738814 w 947423"/>
                  <a:gd name="connsiteY4" fmla="*/ 638768 h 648427"/>
                  <a:gd name="connsiteX5" fmla="*/ 932491 w 947423"/>
                  <a:gd name="connsiteY5" fmla="*/ 592795 h 648427"/>
                  <a:gd name="connsiteX6" fmla="*/ 947423 w 947423"/>
                  <a:gd name="connsiteY6" fmla="*/ 572273 h 648427"/>
                  <a:gd name="connsiteX7" fmla="*/ 922781 w 947423"/>
                  <a:gd name="connsiteY7" fmla="*/ 48028 h 648427"/>
                  <a:gd name="connsiteX8" fmla="*/ 899317 w 947423"/>
                  <a:gd name="connsiteY8" fmla="*/ 14927 h 648427"/>
                  <a:gd name="connsiteX9" fmla="*/ 814284 w 947423"/>
                  <a:gd name="connsiteY9" fmla="*/ 1024 h 648427"/>
                  <a:gd name="connsiteX10" fmla="*/ 601923 w 947423"/>
                  <a:gd name="connsiteY10" fmla="*/ 66343 h 648427"/>
                  <a:gd name="connsiteX11" fmla="*/ 543813 w 947423"/>
                  <a:gd name="connsiteY11" fmla="*/ 92677 h 648427"/>
                  <a:gd name="connsiteX12" fmla="*/ 167492 w 947423"/>
                  <a:gd name="connsiteY12" fmla="*/ 323721 h 648427"/>
                  <a:gd name="connsiteX13" fmla="*/ 167492 w 947423"/>
                  <a:gd name="connsiteY13" fmla="*/ 323721 h 64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47423" h="648427">
                    <a:moveTo>
                      <a:pt x="167492" y="323721"/>
                    </a:moveTo>
                    <a:cubicBezTo>
                      <a:pt x="117988" y="357926"/>
                      <a:pt x="68557" y="392130"/>
                      <a:pt x="18906" y="426187"/>
                    </a:cubicBezTo>
                    <a:cubicBezTo>
                      <a:pt x="-6104" y="443400"/>
                      <a:pt x="-6251" y="443105"/>
                      <a:pt x="18170" y="460024"/>
                    </a:cubicBezTo>
                    <a:cubicBezTo>
                      <a:pt x="147043" y="549323"/>
                      <a:pt x="287979" y="609345"/>
                      <a:pt x="443039" y="634502"/>
                    </a:cubicBezTo>
                    <a:cubicBezTo>
                      <a:pt x="541312" y="650391"/>
                      <a:pt x="640100" y="653848"/>
                      <a:pt x="738814" y="638768"/>
                    </a:cubicBezTo>
                    <a:cubicBezTo>
                      <a:pt x="804501" y="628691"/>
                      <a:pt x="869526" y="615009"/>
                      <a:pt x="932491" y="592795"/>
                    </a:cubicBezTo>
                    <a:cubicBezTo>
                      <a:pt x="943304" y="588970"/>
                      <a:pt x="947423" y="584262"/>
                      <a:pt x="947423" y="572273"/>
                    </a:cubicBezTo>
                    <a:cubicBezTo>
                      <a:pt x="947202" y="397132"/>
                      <a:pt x="937419" y="222506"/>
                      <a:pt x="922781" y="48028"/>
                    </a:cubicBezTo>
                    <a:cubicBezTo>
                      <a:pt x="921384" y="31698"/>
                      <a:pt x="912262" y="22209"/>
                      <a:pt x="899317" y="14927"/>
                    </a:cubicBezTo>
                    <a:cubicBezTo>
                      <a:pt x="872762" y="-79"/>
                      <a:pt x="843707" y="-1550"/>
                      <a:pt x="814284" y="1024"/>
                    </a:cubicBezTo>
                    <a:cubicBezTo>
                      <a:pt x="738961" y="7718"/>
                      <a:pt x="670038" y="35817"/>
                      <a:pt x="601923" y="66343"/>
                    </a:cubicBezTo>
                    <a:cubicBezTo>
                      <a:pt x="582504" y="75023"/>
                      <a:pt x="563232" y="83924"/>
                      <a:pt x="543813" y="92677"/>
                    </a:cubicBezTo>
                    <a:cubicBezTo>
                      <a:pt x="414425" y="163145"/>
                      <a:pt x="290260" y="242220"/>
                      <a:pt x="167492" y="323721"/>
                    </a:cubicBezTo>
                    <a:lnTo>
                      <a:pt x="167492" y="323721"/>
                    </a:lnTo>
                    <a:close/>
                  </a:path>
                </a:pathLst>
              </a:custGeom>
              <a:gradFill flip="none" rotWithShape="1">
                <a:gsLst>
                  <a:gs pos="69000">
                    <a:schemeClr val="accent1"/>
                  </a:gs>
                  <a:gs pos="0">
                    <a:schemeClr val="bg1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10F6B16-C8CC-4EC3-9A35-AF2A494E424F}"/>
                  </a:ext>
                </a:extLst>
              </p:cNvPr>
              <p:cNvSpPr/>
              <p:nvPr/>
            </p:nvSpPr>
            <p:spPr>
              <a:xfrm>
                <a:off x="5863981" y="6043501"/>
                <a:ext cx="1420250" cy="743396"/>
              </a:xfrm>
              <a:custGeom>
                <a:avLst/>
                <a:gdLst>
                  <a:gd name="connsiteX0" fmla="*/ 954129 w 1420250"/>
                  <a:gd name="connsiteY0" fmla="*/ 5147 h 743396"/>
                  <a:gd name="connsiteX1" fmla="*/ 800394 w 1420250"/>
                  <a:gd name="connsiteY1" fmla="*/ 15519 h 743396"/>
                  <a:gd name="connsiteX2" fmla="*/ 543825 w 1420250"/>
                  <a:gd name="connsiteY2" fmla="*/ 117838 h 743396"/>
                  <a:gd name="connsiteX3" fmla="*/ 543678 w 1420250"/>
                  <a:gd name="connsiteY3" fmla="*/ 117691 h 743396"/>
                  <a:gd name="connsiteX4" fmla="*/ 508958 w 1420250"/>
                  <a:gd name="connsiteY4" fmla="*/ 135492 h 743396"/>
                  <a:gd name="connsiteX5" fmla="*/ 203768 w 1420250"/>
                  <a:gd name="connsiteY5" fmla="*/ 328801 h 743396"/>
                  <a:gd name="connsiteX6" fmla="*/ 193911 w 1420250"/>
                  <a:gd name="connsiteY6" fmla="*/ 334759 h 743396"/>
                  <a:gd name="connsiteX7" fmla="*/ 55329 w 1420250"/>
                  <a:gd name="connsiteY7" fmla="*/ 440388 h 743396"/>
                  <a:gd name="connsiteX8" fmla="*/ 5457 w 1420250"/>
                  <a:gd name="connsiteY8" fmla="*/ 492099 h 743396"/>
                  <a:gd name="connsiteX9" fmla="*/ 5604 w 1420250"/>
                  <a:gd name="connsiteY9" fmla="*/ 582060 h 743396"/>
                  <a:gd name="connsiteX10" fmla="*/ 20831 w 1420250"/>
                  <a:gd name="connsiteY10" fmla="*/ 599125 h 743396"/>
                  <a:gd name="connsiteX11" fmla="*/ 421793 w 1420250"/>
                  <a:gd name="connsiteY11" fmla="*/ 697619 h 743396"/>
                  <a:gd name="connsiteX12" fmla="*/ 436284 w 1420250"/>
                  <a:gd name="connsiteY12" fmla="*/ 697986 h 743396"/>
                  <a:gd name="connsiteX13" fmla="*/ 443125 w 1420250"/>
                  <a:gd name="connsiteY13" fmla="*/ 686732 h 743396"/>
                  <a:gd name="connsiteX14" fmla="*/ 436725 w 1420250"/>
                  <a:gd name="connsiteY14" fmla="*/ 699678 h 743396"/>
                  <a:gd name="connsiteX15" fmla="*/ 646217 w 1420250"/>
                  <a:gd name="connsiteY15" fmla="*/ 732411 h 743396"/>
                  <a:gd name="connsiteX16" fmla="*/ 859755 w 1420250"/>
                  <a:gd name="connsiteY16" fmla="*/ 743224 h 743396"/>
                  <a:gd name="connsiteX17" fmla="*/ 991129 w 1420250"/>
                  <a:gd name="connsiteY17" fmla="*/ 736751 h 743396"/>
                  <a:gd name="connsiteX18" fmla="*/ 1085209 w 1420250"/>
                  <a:gd name="connsiteY18" fmla="*/ 727336 h 743396"/>
                  <a:gd name="connsiteX19" fmla="*/ 1134124 w 1420250"/>
                  <a:gd name="connsiteY19" fmla="*/ 719760 h 743396"/>
                  <a:gd name="connsiteX20" fmla="*/ 1180392 w 1420250"/>
                  <a:gd name="connsiteY20" fmla="*/ 709682 h 743396"/>
                  <a:gd name="connsiteX21" fmla="*/ 1177597 w 1420250"/>
                  <a:gd name="connsiteY21" fmla="*/ 706887 h 743396"/>
                  <a:gd name="connsiteX22" fmla="*/ 1180392 w 1420250"/>
                  <a:gd name="connsiteY22" fmla="*/ 709682 h 743396"/>
                  <a:gd name="connsiteX23" fmla="*/ 1393783 w 1420250"/>
                  <a:gd name="connsiteY23" fmla="*/ 634212 h 743396"/>
                  <a:gd name="connsiteX24" fmla="*/ 1416659 w 1420250"/>
                  <a:gd name="connsiteY24" fmla="*/ 614425 h 743396"/>
                  <a:gd name="connsiteX25" fmla="*/ 1370171 w 1420250"/>
                  <a:gd name="connsiteY25" fmla="*/ 410524 h 743396"/>
                  <a:gd name="connsiteX26" fmla="*/ 1093962 w 1420250"/>
                  <a:gd name="connsiteY26" fmla="*/ 75395 h 743396"/>
                  <a:gd name="connsiteX27" fmla="*/ 954129 w 1420250"/>
                  <a:gd name="connsiteY27" fmla="*/ 4559 h 743396"/>
                  <a:gd name="connsiteX28" fmla="*/ 207446 w 1420250"/>
                  <a:gd name="connsiteY28" fmla="*/ 328286 h 743396"/>
                  <a:gd name="connsiteX29" fmla="*/ 208182 w 1420250"/>
                  <a:gd name="connsiteY29" fmla="*/ 328433 h 743396"/>
                  <a:gd name="connsiteX30" fmla="*/ 207446 w 1420250"/>
                  <a:gd name="connsiteY30" fmla="*/ 328286 h 743396"/>
                  <a:gd name="connsiteX31" fmla="*/ 207446 w 1420250"/>
                  <a:gd name="connsiteY31" fmla="*/ 328286 h 743396"/>
                  <a:gd name="connsiteX32" fmla="*/ 209138 w 1420250"/>
                  <a:gd name="connsiteY32" fmla="*/ 328948 h 743396"/>
                  <a:gd name="connsiteX33" fmla="*/ 209800 w 1420250"/>
                  <a:gd name="connsiteY33" fmla="*/ 329610 h 743396"/>
                  <a:gd name="connsiteX34" fmla="*/ 209138 w 1420250"/>
                  <a:gd name="connsiteY34" fmla="*/ 328948 h 743396"/>
                  <a:gd name="connsiteX35" fmla="*/ 209138 w 1420250"/>
                  <a:gd name="connsiteY35" fmla="*/ 328948 h 743396"/>
                  <a:gd name="connsiteX36" fmla="*/ 349044 w 1420250"/>
                  <a:gd name="connsiteY36" fmla="*/ 234353 h 743396"/>
                  <a:gd name="connsiteX37" fmla="*/ 349339 w 1420250"/>
                  <a:gd name="connsiteY37" fmla="*/ 232588 h 743396"/>
                  <a:gd name="connsiteX38" fmla="*/ 349044 w 1420250"/>
                  <a:gd name="connsiteY38" fmla="*/ 234353 h 743396"/>
                  <a:gd name="connsiteX39" fmla="*/ 349044 w 1420250"/>
                  <a:gd name="connsiteY39" fmla="*/ 234353 h 743396"/>
                  <a:gd name="connsiteX40" fmla="*/ 1028496 w 1420250"/>
                  <a:gd name="connsiteY40" fmla="*/ 42662 h 743396"/>
                  <a:gd name="connsiteX41" fmla="*/ 1028422 w 1420250"/>
                  <a:gd name="connsiteY41" fmla="*/ 42441 h 743396"/>
                  <a:gd name="connsiteX42" fmla="*/ 1028496 w 1420250"/>
                  <a:gd name="connsiteY42" fmla="*/ 42662 h 743396"/>
                  <a:gd name="connsiteX43" fmla="*/ 1028496 w 1420250"/>
                  <a:gd name="connsiteY43" fmla="*/ 42662 h 743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0250" h="743396">
                    <a:moveTo>
                      <a:pt x="954129" y="5147"/>
                    </a:moveTo>
                    <a:cubicBezTo>
                      <a:pt x="901903" y="-6548"/>
                      <a:pt x="851075" y="3750"/>
                      <a:pt x="800394" y="15519"/>
                    </a:cubicBezTo>
                    <a:cubicBezTo>
                      <a:pt x="709771" y="36924"/>
                      <a:pt x="625621" y="74292"/>
                      <a:pt x="543825" y="117838"/>
                    </a:cubicBezTo>
                    <a:moveTo>
                      <a:pt x="543678" y="117691"/>
                    </a:moveTo>
                    <a:cubicBezTo>
                      <a:pt x="531835" y="122987"/>
                      <a:pt x="520434" y="129386"/>
                      <a:pt x="508958" y="135492"/>
                    </a:cubicBezTo>
                    <a:cubicBezTo>
                      <a:pt x="402079" y="192131"/>
                      <a:pt x="303586" y="260907"/>
                      <a:pt x="203768" y="328801"/>
                    </a:cubicBezTo>
                    <a:cubicBezTo>
                      <a:pt x="201267" y="329757"/>
                      <a:pt x="198104" y="331743"/>
                      <a:pt x="193911" y="334759"/>
                    </a:cubicBezTo>
                    <a:cubicBezTo>
                      <a:pt x="146687" y="368596"/>
                      <a:pt x="98287" y="400740"/>
                      <a:pt x="55329" y="440388"/>
                    </a:cubicBezTo>
                    <a:cubicBezTo>
                      <a:pt x="37528" y="456791"/>
                      <a:pt x="14505" y="467384"/>
                      <a:pt x="5457" y="492099"/>
                    </a:cubicBezTo>
                    <a:cubicBezTo>
                      <a:pt x="-1016" y="522110"/>
                      <a:pt x="-2634" y="552048"/>
                      <a:pt x="5604" y="582060"/>
                    </a:cubicBezTo>
                    <a:cubicBezTo>
                      <a:pt x="7958" y="590592"/>
                      <a:pt x="10974" y="596257"/>
                      <a:pt x="20831" y="599125"/>
                    </a:cubicBezTo>
                    <a:cubicBezTo>
                      <a:pt x="153234" y="637743"/>
                      <a:pt x="286668" y="670255"/>
                      <a:pt x="421793" y="697619"/>
                    </a:cubicBezTo>
                    <a:cubicBezTo>
                      <a:pt x="426574" y="698575"/>
                      <a:pt x="431650" y="699605"/>
                      <a:pt x="436284" y="697986"/>
                    </a:cubicBezTo>
                    <a:cubicBezTo>
                      <a:pt x="440918" y="696368"/>
                      <a:pt x="444743" y="691293"/>
                      <a:pt x="443125" y="686732"/>
                    </a:cubicBezTo>
                    <a:cubicBezTo>
                      <a:pt x="441727" y="692028"/>
                      <a:pt x="440844" y="695853"/>
                      <a:pt x="436725" y="699678"/>
                    </a:cubicBezTo>
                    <a:cubicBezTo>
                      <a:pt x="504398" y="717773"/>
                      <a:pt x="576705" y="724835"/>
                      <a:pt x="646217" y="732411"/>
                    </a:cubicBezTo>
                    <a:cubicBezTo>
                      <a:pt x="717127" y="740062"/>
                      <a:pt x="788477" y="744328"/>
                      <a:pt x="859755" y="743224"/>
                    </a:cubicBezTo>
                    <a:cubicBezTo>
                      <a:pt x="903595" y="742562"/>
                      <a:pt x="947435" y="740429"/>
                      <a:pt x="991129" y="736751"/>
                    </a:cubicBezTo>
                    <a:cubicBezTo>
                      <a:pt x="1022538" y="734177"/>
                      <a:pt x="1054020" y="731308"/>
                      <a:pt x="1085209" y="727336"/>
                    </a:cubicBezTo>
                    <a:cubicBezTo>
                      <a:pt x="1101612" y="725276"/>
                      <a:pt x="1117868" y="722775"/>
                      <a:pt x="1134124" y="719760"/>
                    </a:cubicBezTo>
                    <a:cubicBezTo>
                      <a:pt x="1140230" y="718656"/>
                      <a:pt x="1176714" y="706666"/>
                      <a:pt x="1180392" y="709682"/>
                    </a:cubicBezTo>
                    <a:cubicBezTo>
                      <a:pt x="1179436" y="708800"/>
                      <a:pt x="1178406" y="707843"/>
                      <a:pt x="1177597" y="706887"/>
                    </a:cubicBezTo>
                    <a:cubicBezTo>
                      <a:pt x="1178332" y="707843"/>
                      <a:pt x="1179289" y="708800"/>
                      <a:pt x="1180392" y="709682"/>
                    </a:cubicBezTo>
                    <a:cubicBezTo>
                      <a:pt x="1255200" y="694897"/>
                      <a:pt x="1327581" y="673418"/>
                      <a:pt x="1393783" y="634212"/>
                    </a:cubicBezTo>
                    <a:cubicBezTo>
                      <a:pt x="1395990" y="632888"/>
                      <a:pt x="1413129" y="621781"/>
                      <a:pt x="1416659" y="614425"/>
                    </a:cubicBezTo>
                    <a:cubicBezTo>
                      <a:pt x="1428061" y="540279"/>
                      <a:pt x="1412245" y="474445"/>
                      <a:pt x="1370171" y="410524"/>
                    </a:cubicBezTo>
                    <a:cubicBezTo>
                      <a:pt x="1291023" y="290183"/>
                      <a:pt x="1208565" y="165209"/>
                      <a:pt x="1093962" y="75395"/>
                    </a:cubicBezTo>
                    <a:cubicBezTo>
                      <a:pt x="1052549" y="42883"/>
                      <a:pt x="1005472" y="16402"/>
                      <a:pt x="954129" y="4559"/>
                    </a:cubicBezTo>
                    <a:moveTo>
                      <a:pt x="207446" y="328286"/>
                    </a:moveTo>
                    <a:cubicBezTo>
                      <a:pt x="207667" y="328286"/>
                      <a:pt x="207961" y="328360"/>
                      <a:pt x="208182" y="328433"/>
                    </a:cubicBezTo>
                    <a:cubicBezTo>
                      <a:pt x="207887" y="328360"/>
                      <a:pt x="207667" y="328286"/>
                      <a:pt x="207446" y="328286"/>
                    </a:cubicBezTo>
                    <a:lnTo>
                      <a:pt x="207446" y="328286"/>
                    </a:lnTo>
                    <a:close/>
                    <a:moveTo>
                      <a:pt x="209138" y="328948"/>
                    </a:moveTo>
                    <a:cubicBezTo>
                      <a:pt x="209359" y="329169"/>
                      <a:pt x="209579" y="329389"/>
                      <a:pt x="209800" y="329610"/>
                    </a:cubicBezTo>
                    <a:cubicBezTo>
                      <a:pt x="209579" y="329389"/>
                      <a:pt x="209359" y="329169"/>
                      <a:pt x="209138" y="328948"/>
                    </a:cubicBezTo>
                    <a:lnTo>
                      <a:pt x="209138" y="328948"/>
                    </a:lnTo>
                    <a:close/>
                    <a:moveTo>
                      <a:pt x="349044" y="234353"/>
                    </a:moveTo>
                    <a:cubicBezTo>
                      <a:pt x="349118" y="233765"/>
                      <a:pt x="349118" y="233176"/>
                      <a:pt x="349339" y="232588"/>
                    </a:cubicBezTo>
                    <a:cubicBezTo>
                      <a:pt x="349192" y="233176"/>
                      <a:pt x="349118" y="233765"/>
                      <a:pt x="349044" y="234353"/>
                    </a:cubicBezTo>
                    <a:lnTo>
                      <a:pt x="349044" y="234353"/>
                    </a:lnTo>
                    <a:close/>
                    <a:moveTo>
                      <a:pt x="1028496" y="42662"/>
                    </a:moveTo>
                    <a:cubicBezTo>
                      <a:pt x="1028422" y="42588"/>
                      <a:pt x="1028422" y="42515"/>
                      <a:pt x="1028422" y="42441"/>
                    </a:cubicBezTo>
                    <a:cubicBezTo>
                      <a:pt x="1028496" y="42515"/>
                      <a:pt x="1028496" y="42588"/>
                      <a:pt x="1028496" y="42662"/>
                    </a:cubicBezTo>
                    <a:lnTo>
                      <a:pt x="1028496" y="4266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8000">
                    <a:schemeClr val="bg1">
                      <a:lumMod val="85000"/>
                    </a:schemeClr>
                  </a:gs>
                  <a:gs pos="57528">
                    <a:schemeClr val="bg1">
                      <a:lumMod val="85000"/>
                    </a:schemeClr>
                  </a:gs>
                  <a:gs pos="74000">
                    <a:schemeClr val="tx1">
                      <a:lumMod val="50000"/>
                      <a:lumOff val="50000"/>
                    </a:schemeClr>
                  </a:gs>
                  <a:gs pos="34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C0509582-021A-4611-8E62-A57C9AE7CD80}"/>
                  </a:ext>
                </a:extLst>
              </p:cNvPr>
              <p:cNvSpPr/>
              <p:nvPr/>
            </p:nvSpPr>
            <p:spPr>
              <a:xfrm>
                <a:off x="5837514" y="5989307"/>
                <a:ext cx="1136611" cy="545999"/>
              </a:xfrm>
              <a:custGeom>
                <a:avLst/>
                <a:gdLst>
                  <a:gd name="connsiteX0" fmla="*/ 130050 w 1136611"/>
                  <a:gd name="connsiteY0" fmla="*/ 405136 h 545999"/>
                  <a:gd name="connsiteX1" fmla="*/ 494160 w 1136611"/>
                  <a:gd name="connsiteY1" fmla="*/ 160557 h 545999"/>
                  <a:gd name="connsiteX2" fmla="*/ 782138 w 1136611"/>
                  <a:gd name="connsiteY2" fmla="*/ 21019 h 545999"/>
                  <a:gd name="connsiteX3" fmla="*/ 1074088 w 1136611"/>
                  <a:gd name="connsiteY3" fmla="*/ 29845 h 545999"/>
                  <a:gd name="connsiteX4" fmla="*/ 1130948 w 1136611"/>
                  <a:gd name="connsiteY4" fmla="*/ 123264 h 545999"/>
                  <a:gd name="connsiteX5" fmla="*/ 1133743 w 1136611"/>
                  <a:gd name="connsiteY5" fmla="*/ 138858 h 545999"/>
                  <a:gd name="connsiteX6" fmla="*/ 1136612 w 1136611"/>
                  <a:gd name="connsiteY6" fmla="*/ 141653 h 545999"/>
                  <a:gd name="connsiteX7" fmla="*/ 991556 w 1136611"/>
                  <a:gd name="connsiteY7" fmla="*/ 61622 h 545999"/>
                  <a:gd name="connsiteX8" fmla="*/ 827302 w 1136611"/>
                  <a:gd name="connsiteY8" fmla="*/ 69419 h 545999"/>
                  <a:gd name="connsiteX9" fmla="*/ 528585 w 1136611"/>
                  <a:gd name="connsiteY9" fmla="*/ 193217 h 545999"/>
                  <a:gd name="connsiteX10" fmla="*/ 236414 w 1136611"/>
                  <a:gd name="connsiteY10" fmla="*/ 377332 h 545999"/>
                  <a:gd name="connsiteX11" fmla="*/ 127402 w 1136611"/>
                  <a:gd name="connsiteY11" fmla="*/ 457877 h 545999"/>
                  <a:gd name="connsiteX12" fmla="*/ 32071 w 1136611"/>
                  <a:gd name="connsiteY12" fmla="*/ 545999 h 545999"/>
                  <a:gd name="connsiteX13" fmla="*/ 0 w 1136611"/>
                  <a:gd name="connsiteY13" fmla="*/ 518562 h 545999"/>
                  <a:gd name="connsiteX14" fmla="*/ 130050 w 1136611"/>
                  <a:gd name="connsiteY14" fmla="*/ 405136 h 545999"/>
                  <a:gd name="connsiteX15" fmla="*/ 130050 w 1136611"/>
                  <a:gd name="connsiteY15" fmla="*/ 405136 h 545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36611" h="545999">
                    <a:moveTo>
                      <a:pt x="130050" y="405136"/>
                    </a:moveTo>
                    <a:cubicBezTo>
                      <a:pt x="246639" y="316499"/>
                      <a:pt x="368009" y="235071"/>
                      <a:pt x="494160" y="160557"/>
                    </a:cubicBezTo>
                    <a:cubicBezTo>
                      <a:pt x="586327" y="106125"/>
                      <a:pt x="679010" y="52796"/>
                      <a:pt x="782138" y="21019"/>
                    </a:cubicBezTo>
                    <a:cubicBezTo>
                      <a:pt x="880411" y="-9287"/>
                      <a:pt x="977727" y="-7228"/>
                      <a:pt x="1074088" y="29845"/>
                    </a:cubicBezTo>
                    <a:cubicBezTo>
                      <a:pt x="1120355" y="47647"/>
                      <a:pt x="1137053" y="75157"/>
                      <a:pt x="1130948" y="123264"/>
                    </a:cubicBezTo>
                    <a:cubicBezTo>
                      <a:pt x="1130212" y="128780"/>
                      <a:pt x="1126755" y="134812"/>
                      <a:pt x="1133743" y="138858"/>
                    </a:cubicBezTo>
                    <a:cubicBezTo>
                      <a:pt x="1134699" y="139814"/>
                      <a:pt x="1135729" y="140697"/>
                      <a:pt x="1136612" y="141653"/>
                    </a:cubicBezTo>
                    <a:cubicBezTo>
                      <a:pt x="1094610" y="105169"/>
                      <a:pt x="1045621" y="75819"/>
                      <a:pt x="991556" y="61622"/>
                    </a:cubicBezTo>
                    <a:cubicBezTo>
                      <a:pt x="936682" y="47132"/>
                      <a:pt x="881514" y="56988"/>
                      <a:pt x="827302" y="69419"/>
                    </a:cubicBezTo>
                    <a:cubicBezTo>
                      <a:pt x="722335" y="93546"/>
                      <a:pt x="622003" y="140918"/>
                      <a:pt x="528585" y="193217"/>
                    </a:cubicBezTo>
                    <a:cubicBezTo>
                      <a:pt x="428032" y="249415"/>
                      <a:pt x="330494" y="310835"/>
                      <a:pt x="236414" y="377332"/>
                    </a:cubicBezTo>
                    <a:cubicBezTo>
                      <a:pt x="199562" y="403445"/>
                      <a:pt x="163151" y="430220"/>
                      <a:pt x="127402" y="457877"/>
                    </a:cubicBezTo>
                    <a:cubicBezTo>
                      <a:pt x="97905" y="480680"/>
                      <a:pt x="45532" y="509220"/>
                      <a:pt x="32071" y="545999"/>
                    </a:cubicBezTo>
                    <a:cubicBezTo>
                      <a:pt x="17654" y="541144"/>
                      <a:pt x="8900" y="529816"/>
                      <a:pt x="0" y="518562"/>
                    </a:cubicBezTo>
                    <a:cubicBezTo>
                      <a:pt x="37220" y="473766"/>
                      <a:pt x="84297" y="439929"/>
                      <a:pt x="130050" y="405136"/>
                    </a:cubicBezTo>
                    <a:lnTo>
                      <a:pt x="130050" y="405136"/>
                    </a:lnTo>
                    <a:close/>
                  </a:path>
                </a:pathLst>
              </a:custGeom>
              <a:solidFill>
                <a:srgbClr val="747576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3D0F12E-E53C-4113-818C-A8B7E3D9BB2B}"/>
                  </a:ext>
                </a:extLst>
              </p:cNvPr>
              <p:cNvSpPr/>
              <p:nvPr/>
            </p:nvSpPr>
            <p:spPr>
              <a:xfrm>
                <a:off x="6034869" y="4376759"/>
                <a:ext cx="699964" cy="568749"/>
              </a:xfrm>
              <a:custGeom>
                <a:avLst/>
                <a:gdLst>
                  <a:gd name="connsiteX0" fmla="*/ 659002 w 699964"/>
                  <a:gd name="connsiteY0" fmla="*/ 0 h 568749"/>
                  <a:gd name="connsiteX1" fmla="*/ 662680 w 699964"/>
                  <a:gd name="connsiteY1" fmla="*/ 3972 h 568749"/>
                  <a:gd name="connsiteX2" fmla="*/ 501221 w 699964"/>
                  <a:gd name="connsiteY2" fmla="*/ 442522 h 568749"/>
                  <a:gd name="connsiteX3" fmla="*/ 22141 w 699964"/>
                  <a:gd name="connsiteY3" fmla="*/ 506665 h 568749"/>
                  <a:gd name="connsiteX4" fmla="*/ 0 w 699964"/>
                  <a:gd name="connsiteY4" fmla="*/ 471431 h 568749"/>
                  <a:gd name="connsiteX5" fmla="*/ 659002 w 699964"/>
                  <a:gd name="connsiteY5" fmla="*/ 0 h 56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9964" h="568749">
                    <a:moveTo>
                      <a:pt x="659002" y="0"/>
                    </a:moveTo>
                    <a:cubicBezTo>
                      <a:pt x="660253" y="1324"/>
                      <a:pt x="661503" y="2648"/>
                      <a:pt x="662680" y="3972"/>
                    </a:cubicBezTo>
                    <a:cubicBezTo>
                      <a:pt x="750361" y="107320"/>
                      <a:pt x="678127" y="303719"/>
                      <a:pt x="501221" y="442522"/>
                    </a:cubicBezTo>
                    <a:cubicBezTo>
                      <a:pt x="324315" y="581325"/>
                      <a:pt x="109895" y="610087"/>
                      <a:pt x="22141" y="506665"/>
                    </a:cubicBezTo>
                    <a:cubicBezTo>
                      <a:pt x="13020" y="495925"/>
                      <a:pt x="5737" y="484082"/>
                      <a:pt x="0" y="471431"/>
                    </a:cubicBezTo>
                    <a:cubicBezTo>
                      <a:pt x="273781" y="394931"/>
                      <a:pt x="506885" y="225380"/>
                      <a:pt x="6590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5B8735F-2933-4A5A-9CA6-B97E6B739F5C}"/>
                  </a:ext>
                </a:extLst>
              </p:cNvPr>
              <p:cNvSpPr/>
              <p:nvPr/>
            </p:nvSpPr>
            <p:spPr>
              <a:xfrm>
                <a:off x="6266575" y="4700412"/>
                <a:ext cx="386471" cy="740357"/>
              </a:xfrm>
              <a:custGeom>
                <a:avLst/>
                <a:gdLst>
                  <a:gd name="connsiteX0" fmla="*/ 263263 w 386471"/>
                  <a:gd name="connsiteY0" fmla="*/ 123724 h 740357"/>
                  <a:gd name="connsiteX1" fmla="*/ 386472 w 386471"/>
                  <a:gd name="connsiteY1" fmla="*/ 0 h 740357"/>
                  <a:gd name="connsiteX2" fmla="*/ 373084 w 386471"/>
                  <a:gd name="connsiteY2" fmla="*/ 523362 h 740357"/>
                  <a:gd name="connsiteX3" fmla="*/ 372422 w 386471"/>
                  <a:gd name="connsiteY3" fmla="*/ 523656 h 740357"/>
                  <a:gd name="connsiteX4" fmla="*/ 314312 w 386471"/>
                  <a:gd name="connsiteY4" fmla="*/ 549990 h 740357"/>
                  <a:gd name="connsiteX5" fmla="*/ 0 w 386471"/>
                  <a:gd name="connsiteY5" fmla="*/ 740357 h 740357"/>
                  <a:gd name="connsiteX6" fmla="*/ 19566 w 386471"/>
                  <a:gd name="connsiteY6" fmla="*/ 238032 h 740357"/>
                  <a:gd name="connsiteX7" fmla="*/ 263263 w 386471"/>
                  <a:gd name="connsiteY7" fmla="*/ 123724 h 74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6471" h="740357">
                    <a:moveTo>
                      <a:pt x="263263" y="123724"/>
                    </a:moveTo>
                    <a:cubicBezTo>
                      <a:pt x="299012" y="90991"/>
                      <a:pt x="364110" y="35160"/>
                      <a:pt x="386472" y="0"/>
                    </a:cubicBezTo>
                    <a:lnTo>
                      <a:pt x="373084" y="523362"/>
                    </a:lnTo>
                    <a:cubicBezTo>
                      <a:pt x="372863" y="523436"/>
                      <a:pt x="372643" y="523583"/>
                      <a:pt x="372422" y="523656"/>
                    </a:cubicBezTo>
                    <a:cubicBezTo>
                      <a:pt x="353003" y="532336"/>
                      <a:pt x="333731" y="541237"/>
                      <a:pt x="314312" y="549990"/>
                    </a:cubicBezTo>
                    <a:cubicBezTo>
                      <a:pt x="206697" y="608689"/>
                      <a:pt x="102686" y="673346"/>
                      <a:pt x="0" y="740357"/>
                    </a:cubicBezTo>
                    <a:lnTo>
                      <a:pt x="19566" y="238032"/>
                    </a:lnTo>
                    <a:cubicBezTo>
                      <a:pt x="105702" y="207065"/>
                      <a:pt x="201916" y="179995"/>
                      <a:pt x="263263" y="123724"/>
                    </a:cubicBezTo>
                    <a:close/>
                  </a:path>
                </a:pathLst>
              </a:custGeom>
              <a:solidFill>
                <a:srgbClr val="BFBFBF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D4A335B-6D14-4A45-BEB4-14E385D4F9D9}"/>
                </a:ext>
              </a:extLst>
            </p:cNvPr>
            <p:cNvSpPr/>
            <p:nvPr/>
          </p:nvSpPr>
          <p:spPr>
            <a:xfrm>
              <a:off x="4507151" y="2718841"/>
              <a:ext cx="2490806" cy="1471298"/>
            </a:xfrm>
            <a:custGeom>
              <a:avLst/>
              <a:gdLst>
                <a:gd name="connsiteX0" fmla="*/ 1245403 w 2490806"/>
                <a:gd name="connsiteY0" fmla="*/ 943891 h 1471298"/>
                <a:gd name="connsiteX1" fmla="*/ 2250347 w 2490806"/>
                <a:gd name="connsiteY1" fmla="*/ 1471299 h 1471298"/>
                <a:gd name="connsiteX2" fmla="*/ 2490807 w 2490806"/>
                <a:gd name="connsiteY2" fmla="*/ 735649 h 1471298"/>
                <a:gd name="connsiteX3" fmla="*/ 2250347 w 2490806"/>
                <a:gd name="connsiteY3" fmla="*/ 0 h 1471298"/>
                <a:gd name="connsiteX4" fmla="*/ 1245403 w 2490806"/>
                <a:gd name="connsiteY4" fmla="*/ 527408 h 1471298"/>
                <a:gd name="connsiteX5" fmla="*/ 240460 w 2490806"/>
                <a:gd name="connsiteY5" fmla="*/ 0 h 1471298"/>
                <a:gd name="connsiteX6" fmla="*/ 0 w 2490806"/>
                <a:gd name="connsiteY6" fmla="*/ 735649 h 1471298"/>
                <a:gd name="connsiteX7" fmla="*/ 240460 w 2490806"/>
                <a:gd name="connsiteY7" fmla="*/ 1471299 h 1471298"/>
                <a:gd name="connsiteX8" fmla="*/ 1245403 w 2490806"/>
                <a:gd name="connsiteY8" fmla="*/ 943891 h 147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0806" h="1471298">
                  <a:moveTo>
                    <a:pt x="1245403" y="943891"/>
                  </a:moveTo>
                  <a:cubicBezTo>
                    <a:pt x="1662107" y="943891"/>
                    <a:pt x="2029968" y="1152647"/>
                    <a:pt x="2250347" y="1471299"/>
                  </a:cubicBezTo>
                  <a:cubicBezTo>
                    <a:pt x="2401508" y="1265190"/>
                    <a:pt x="2490807" y="1010828"/>
                    <a:pt x="2490807" y="735649"/>
                  </a:cubicBezTo>
                  <a:cubicBezTo>
                    <a:pt x="2490807" y="460471"/>
                    <a:pt x="2401508" y="206108"/>
                    <a:pt x="2250347" y="0"/>
                  </a:cubicBezTo>
                  <a:cubicBezTo>
                    <a:pt x="2029968" y="318651"/>
                    <a:pt x="1662107" y="527408"/>
                    <a:pt x="1245403" y="527408"/>
                  </a:cubicBezTo>
                  <a:cubicBezTo>
                    <a:pt x="828700" y="527408"/>
                    <a:pt x="460838" y="318651"/>
                    <a:pt x="240460" y="0"/>
                  </a:cubicBezTo>
                  <a:cubicBezTo>
                    <a:pt x="89299" y="206108"/>
                    <a:pt x="0" y="460471"/>
                    <a:pt x="0" y="735649"/>
                  </a:cubicBezTo>
                  <a:cubicBezTo>
                    <a:pt x="0" y="1010828"/>
                    <a:pt x="89299" y="1265190"/>
                    <a:pt x="240460" y="1471299"/>
                  </a:cubicBezTo>
                  <a:cubicBezTo>
                    <a:pt x="460838" y="1152647"/>
                    <a:pt x="828700" y="943891"/>
                    <a:pt x="1245403" y="943891"/>
                  </a:cubicBezTo>
                  <a:close/>
                </a:path>
              </a:pathLst>
            </a:custGeom>
            <a:solidFill>
              <a:srgbClr val="9E9E9F"/>
            </a:solidFill>
            <a:ln w="73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C4E1D61-1057-4219-90CA-B42D051BA45D}"/>
                </a:ext>
              </a:extLst>
            </p:cNvPr>
            <p:cNvGrpSpPr/>
            <p:nvPr/>
          </p:nvGrpSpPr>
          <p:grpSpPr>
            <a:xfrm>
              <a:off x="4509904" y="2718841"/>
              <a:ext cx="2490806" cy="2157048"/>
              <a:chOff x="4509904" y="2718841"/>
              <a:chExt cx="2490806" cy="2157048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BE7081E-3EEE-420C-B281-5D10217DB8FA}"/>
                  </a:ext>
                </a:extLst>
              </p:cNvPr>
              <p:cNvSpPr/>
              <p:nvPr/>
            </p:nvSpPr>
            <p:spPr>
              <a:xfrm>
                <a:off x="4759821" y="3715337"/>
                <a:ext cx="1993600" cy="1160552"/>
              </a:xfrm>
              <a:custGeom>
                <a:avLst/>
                <a:gdLst>
                  <a:gd name="connsiteX0" fmla="*/ 1052046 w 2104092"/>
                  <a:gd name="connsiteY0" fmla="*/ 0 h 1224874"/>
                  <a:gd name="connsiteX1" fmla="*/ 2081158 w 2104092"/>
                  <a:gd name="connsiteY1" fmla="*/ 605771 h 1224874"/>
                  <a:gd name="connsiteX2" fmla="*/ 2104092 w 2104092"/>
                  <a:gd name="connsiteY2" fmla="*/ 652856 h 1224874"/>
                  <a:gd name="connsiteX3" fmla="*/ 2087037 w 2104092"/>
                  <a:gd name="connsiteY3" fmla="*/ 680621 h 1224874"/>
                  <a:gd name="connsiteX4" fmla="*/ 1052046 w 2104092"/>
                  <a:gd name="connsiteY4" fmla="*/ 1224874 h 1224874"/>
                  <a:gd name="connsiteX5" fmla="*/ 17055 w 2104092"/>
                  <a:gd name="connsiteY5" fmla="*/ 680621 h 1224874"/>
                  <a:gd name="connsiteX6" fmla="*/ 0 w 2104092"/>
                  <a:gd name="connsiteY6" fmla="*/ 652856 h 1224874"/>
                  <a:gd name="connsiteX7" fmla="*/ 22934 w 2104092"/>
                  <a:gd name="connsiteY7" fmla="*/ 605771 h 1224874"/>
                  <a:gd name="connsiteX8" fmla="*/ 1052046 w 2104092"/>
                  <a:gd name="connsiteY8" fmla="*/ 0 h 12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04092" h="1224874">
                    <a:moveTo>
                      <a:pt x="1052046" y="0"/>
                    </a:moveTo>
                    <a:cubicBezTo>
                      <a:pt x="1496430" y="0"/>
                      <a:pt x="1882969" y="244947"/>
                      <a:pt x="2081158" y="605771"/>
                    </a:cubicBezTo>
                    <a:lnTo>
                      <a:pt x="2104092" y="652856"/>
                    </a:lnTo>
                    <a:lnTo>
                      <a:pt x="2087037" y="680621"/>
                    </a:lnTo>
                    <a:cubicBezTo>
                      <a:pt x="1862734" y="1008984"/>
                      <a:pt x="1482882" y="1224874"/>
                      <a:pt x="1052046" y="1224874"/>
                    </a:cubicBezTo>
                    <a:cubicBezTo>
                      <a:pt x="621210" y="1224874"/>
                      <a:pt x="241358" y="1008984"/>
                      <a:pt x="17055" y="680621"/>
                    </a:cubicBezTo>
                    <a:lnTo>
                      <a:pt x="0" y="652856"/>
                    </a:lnTo>
                    <a:lnTo>
                      <a:pt x="22934" y="605771"/>
                    </a:lnTo>
                    <a:cubicBezTo>
                      <a:pt x="221124" y="244947"/>
                      <a:pt x="607662" y="0"/>
                      <a:pt x="105204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73000">
                    <a:schemeClr val="accent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1CCC6F8-1AB2-47C4-9025-C66180A43DF7}"/>
                  </a:ext>
                </a:extLst>
              </p:cNvPr>
              <p:cNvSpPr/>
              <p:nvPr/>
            </p:nvSpPr>
            <p:spPr>
              <a:xfrm>
                <a:off x="4509904" y="2718841"/>
                <a:ext cx="2490806" cy="1471298"/>
              </a:xfrm>
              <a:custGeom>
                <a:avLst/>
                <a:gdLst>
                  <a:gd name="connsiteX0" fmla="*/ 1245403 w 2490806"/>
                  <a:gd name="connsiteY0" fmla="*/ 943891 h 1471298"/>
                  <a:gd name="connsiteX1" fmla="*/ 2250347 w 2490806"/>
                  <a:gd name="connsiteY1" fmla="*/ 1471299 h 1471298"/>
                  <a:gd name="connsiteX2" fmla="*/ 2490807 w 2490806"/>
                  <a:gd name="connsiteY2" fmla="*/ 735649 h 1471298"/>
                  <a:gd name="connsiteX3" fmla="*/ 2250347 w 2490806"/>
                  <a:gd name="connsiteY3" fmla="*/ 0 h 1471298"/>
                  <a:gd name="connsiteX4" fmla="*/ 1245403 w 2490806"/>
                  <a:gd name="connsiteY4" fmla="*/ 527408 h 1471298"/>
                  <a:gd name="connsiteX5" fmla="*/ 240460 w 2490806"/>
                  <a:gd name="connsiteY5" fmla="*/ 0 h 1471298"/>
                  <a:gd name="connsiteX6" fmla="*/ 0 w 2490806"/>
                  <a:gd name="connsiteY6" fmla="*/ 735649 h 1471298"/>
                  <a:gd name="connsiteX7" fmla="*/ 240460 w 2490806"/>
                  <a:gd name="connsiteY7" fmla="*/ 1471299 h 1471298"/>
                  <a:gd name="connsiteX8" fmla="*/ 1245403 w 2490806"/>
                  <a:gd name="connsiteY8" fmla="*/ 943891 h 147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0806" h="1471298">
                    <a:moveTo>
                      <a:pt x="1245403" y="943891"/>
                    </a:moveTo>
                    <a:cubicBezTo>
                      <a:pt x="1662107" y="943891"/>
                      <a:pt x="2029968" y="1152647"/>
                      <a:pt x="2250347" y="1471299"/>
                    </a:cubicBezTo>
                    <a:cubicBezTo>
                      <a:pt x="2401508" y="1265190"/>
                      <a:pt x="2490807" y="1010828"/>
                      <a:pt x="2490807" y="735649"/>
                    </a:cubicBezTo>
                    <a:cubicBezTo>
                      <a:pt x="2490807" y="460471"/>
                      <a:pt x="2401508" y="206108"/>
                      <a:pt x="2250347" y="0"/>
                    </a:cubicBezTo>
                    <a:cubicBezTo>
                      <a:pt x="2029968" y="318651"/>
                      <a:pt x="1662107" y="527408"/>
                      <a:pt x="1245403" y="527408"/>
                    </a:cubicBezTo>
                    <a:cubicBezTo>
                      <a:pt x="828700" y="527408"/>
                      <a:pt x="460838" y="318651"/>
                      <a:pt x="240460" y="0"/>
                    </a:cubicBezTo>
                    <a:cubicBezTo>
                      <a:pt x="89299" y="206108"/>
                      <a:pt x="0" y="460471"/>
                      <a:pt x="0" y="735649"/>
                    </a:cubicBezTo>
                    <a:cubicBezTo>
                      <a:pt x="0" y="1010828"/>
                      <a:pt x="89299" y="1265190"/>
                      <a:pt x="240460" y="1471299"/>
                    </a:cubicBezTo>
                    <a:cubicBezTo>
                      <a:pt x="460838" y="1152647"/>
                      <a:pt x="828700" y="943891"/>
                      <a:pt x="1245403" y="94389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A946840-F8F2-4C61-BA24-2C698343B705}"/>
                </a:ext>
              </a:extLst>
            </p:cNvPr>
            <p:cNvGrpSpPr/>
            <p:nvPr/>
          </p:nvGrpSpPr>
          <p:grpSpPr>
            <a:xfrm>
              <a:off x="3338101" y="1929495"/>
              <a:ext cx="1334186" cy="1766521"/>
              <a:chOff x="3338101" y="1929495"/>
              <a:chExt cx="1334186" cy="1766521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95DA2DE-FD74-47A6-BEA1-51FD10FE4811}"/>
                  </a:ext>
                </a:extLst>
              </p:cNvPr>
              <p:cNvSpPr/>
              <p:nvPr/>
            </p:nvSpPr>
            <p:spPr>
              <a:xfrm rot="18383935">
                <a:off x="3902226" y="3083432"/>
                <a:ext cx="776910" cy="448257"/>
              </a:xfrm>
              <a:custGeom>
                <a:avLst/>
                <a:gdLst>
                  <a:gd name="connsiteX0" fmla="*/ 776910 w 776910"/>
                  <a:gd name="connsiteY0" fmla="*/ 224129 h 448257"/>
                  <a:gd name="connsiteX1" fmla="*/ 388455 w 776910"/>
                  <a:gd name="connsiteY1" fmla="*/ 448257 h 448257"/>
                  <a:gd name="connsiteX2" fmla="*/ 0 w 776910"/>
                  <a:gd name="connsiteY2" fmla="*/ 224129 h 448257"/>
                  <a:gd name="connsiteX3" fmla="*/ 388455 w 776910"/>
                  <a:gd name="connsiteY3" fmla="*/ 0 h 448257"/>
                  <a:gd name="connsiteX4" fmla="*/ 776910 w 776910"/>
                  <a:gd name="connsiteY4" fmla="*/ 224129 h 448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6910" h="448257">
                    <a:moveTo>
                      <a:pt x="776910" y="224129"/>
                    </a:moveTo>
                    <a:cubicBezTo>
                      <a:pt x="776910" y="347911"/>
                      <a:pt x="602993" y="448257"/>
                      <a:pt x="388455" y="448257"/>
                    </a:cubicBezTo>
                    <a:cubicBezTo>
                      <a:pt x="173917" y="448257"/>
                      <a:pt x="0" y="347911"/>
                      <a:pt x="0" y="224129"/>
                    </a:cubicBezTo>
                    <a:cubicBezTo>
                      <a:pt x="0" y="100346"/>
                      <a:pt x="173917" y="0"/>
                      <a:pt x="388455" y="0"/>
                    </a:cubicBezTo>
                    <a:cubicBezTo>
                      <a:pt x="602993" y="0"/>
                      <a:pt x="776910" y="100346"/>
                      <a:pt x="776910" y="22412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7AD617A-E87D-43FE-BAB3-073F03205F94}"/>
                  </a:ext>
                </a:extLst>
              </p:cNvPr>
              <p:cNvSpPr/>
              <p:nvPr/>
            </p:nvSpPr>
            <p:spPr>
              <a:xfrm rot="20881829">
                <a:off x="3887835" y="3272999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1A011C4-347E-4EA4-80B6-04D751168A29}"/>
                  </a:ext>
                </a:extLst>
              </p:cNvPr>
              <p:cNvSpPr/>
              <p:nvPr/>
            </p:nvSpPr>
            <p:spPr>
              <a:xfrm>
                <a:off x="4367191" y="2781496"/>
                <a:ext cx="305096" cy="404067"/>
              </a:xfrm>
              <a:custGeom>
                <a:avLst/>
                <a:gdLst>
                  <a:gd name="connsiteX0" fmla="*/ 305097 w 305096"/>
                  <a:gd name="connsiteY0" fmla="*/ 53051 h 404067"/>
                  <a:gd name="connsiteX1" fmla="*/ 143343 w 305096"/>
                  <a:gd name="connsiteY1" fmla="*/ 3694 h 404067"/>
                  <a:gd name="connsiteX2" fmla="*/ 4908 w 305096"/>
                  <a:gd name="connsiteY2" fmla="*/ 241212 h 404067"/>
                  <a:gd name="connsiteX3" fmla="*/ 169089 w 305096"/>
                  <a:gd name="connsiteY3" fmla="*/ 404068 h 404067"/>
                  <a:gd name="connsiteX4" fmla="*/ 305097 w 305096"/>
                  <a:gd name="connsiteY4" fmla="*/ 53051 h 40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096" h="404067">
                    <a:moveTo>
                      <a:pt x="305097" y="53051"/>
                    </a:moveTo>
                    <a:cubicBezTo>
                      <a:pt x="261845" y="11418"/>
                      <a:pt x="202631" y="-8884"/>
                      <a:pt x="143343" y="3694"/>
                    </a:cubicBezTo>
                    <a:cubicBezTo>
                      <a:pt x="43599" y="24879"/>
                      <a:pt x="-18410" y="131169"/>
                      <a:pt x="4908" y="241212"/>
                    </a:cubicBezTo>
                    <a:cubicBezTo>
                      <a:pt x="23592" y="329407"/>
                      <a:pt x="91485" y="393182"/>
                      <a:pt x="169089" y="404068"/>
                    </a:cubicBezTo>
                    <a:cubicBezTo>
                      <a:pt x="196673" y="279020"/>
                      <a:pt x="243014" y="160960"/>
                      <a:pt x="305097" y="5305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C71DCE0-0936-4F1B-BF64-77FFF45F9101}"/>
                  </a:ext>
                </a:extLst>
              </p:cNvPr>
              <p:cNvSpPr/>
              <p:nvPr/>
            </p:nvSpPr>
            <p:spPr>
              <a:xfrm rot="19799956">
                <a:off x="3581855" y="2718574"/>
                <a:ext cx="609925" cy="949754"/>
              </a:xfrm>
              <a:custGeom>
                <a:avLst/>
                <a:gdLst>
                  <a:gd name="connsiteX0" fmla="*/ 609926 w 609925"/>
                  <a:gd name="connsiteY0" fmla="*/ 474877 h 949754"/>
                  <a:gd name="connsiteX1" fmla="*/ 304963 w 609925"/>
                  <a:gd name="connsiteY1" fmla="*/ 949755 h 949754"/>
                  <a:gd name="connsiteX2" fmla="*/ 0 w 609925"/>
                  <a:gd name="connsiteY2" fmla="*/ 474877 h 949754"/>
                  <a:gd name="connsiteX3" fmla="*/ 304963 w 609925"/>
                  <a:gd name="connsiteY3" fmla="*/ 0 h 949754"/>
                  <a:gd name="connsiteX4" fmla="*/ 609926 w 609925"/>
                  <a:gd name="connsiteY4" fmla="*/ 474877 h 94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925" h="949754">
                    <a:moveTo>
                      <a:pt x="609926" y="474877"/>
                    </a:moveTo>
                    <a:cubicBezTo>
                      <a:pt x="609926" y="737145"/>
                      <a:pt x="473389" y="949755"/>
                      <a:pt x="304963" y="949755"/>
                    </a:cubicBezTo>
                    <a:cubicBezTo>
                      <a:pt x="136537" y="949755"/>
                      <a:pt x="0" y="737145"/>
                      <a:pt x="0" y="474877"/>
                    </a:cubicBezTo>
                    <a:cubicBezTo>
                      <a:pt x="0" y="212610"/>
                      <a:pt x="136537" y="0"/>
                      <a:pt x="304963" y="0"/>
                    </a:cubicBezTo>
                    <a:cubicBezTo>
                      <a:pt x="473389" y="0"/>
                      <a:pt x="609926" y="212610"/>
                      <a:pt x="609926" y="4748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63C1B83E-CE9A-4E45-B01F-8BBE77831F08}"/>
                  </a:ext>
                </a:extLst>
              </p:cNvPr>
              <p:cNvSpPr/>
              <p:nvPr/>
            </p:nvSpPr>
            <p:spPr>
              <a:xfrm rot="20881829">
                <a:off x="3428419" y="2577952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D62612F-C590-453A-B60A-F71716A33065}"/>
                  </a:ext>
                </a:extLst>
              </p:cNvPr>
              <p:cNvSpPr/>
              <p:nvPr/>
            </p:nvSpPr>
            <p:spPr>
              <a:xfrm>
                <a:off x="3338101" y="1929495"/>
                <a:ext cx="854444" cy="852091"/>
              </a:xfrm>
              <a:custGeom>
                <a:avLst/>
                <a:gdLst>
                  <a:gd name="connsiteX0" fmla="*/ 631786 w 854444"/>
                  <a:gd name="connsiteY0" fmla="*/ 564187 h 852091"/>
                  <a:gd name="connsiteX1" fmla="*/ 205667 w 854444"/>
                  <a:gd name="connsiteY1" fmla="*/ 348589 h 852091"/>
                  <a:gd name="connsiteX2" fmla="*/ 382058 w 854444"/>
                  <a:gd name="connsiteY2" fmla="*/ 0 h 852091"/>
                  <a:gd name="connsiteX3" fmla="*/ 0 w 854444"/>
                  <a:gd name="connsiteY3" fmla="*/ 424869 h 852091"/>
                  <a:gd name="connsiteX4" fmla="*/ 427222 w 854444"/>
                  <a:gd name="connsiteY4" fmla="*/ 852091 h 852091"/>
                  <a:gd name="connsiteX5" fmla="*/ 854445 w 854444"/>
                  <a:gd name="connsiteY5" fmla="*/ 424869 h 852091"/>
                  <a:gd name="connsiteX6" fmla="*/ 804131 w 854444"/>
                  <a:gd name="connsiteY6" fmla="*/ 223615 h 852091"/>
                  <a:gd name="connsiteX7" fmla="*/ 631786 w 854444"/>
                  <a:gd name="connsiteY7" fmla="*/ 564187 h 852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4444" h="852091">
                    <a:moveTo>
                      <a:pt x="631786" y="564187"/>
                    </a:moveTo>
                    <a:lnTo>
                      <a:pt x="205667" y="348589"/>
                    </a:lnTo>
                    <a:lnTo>
                      <a:pt x="382058" y="0"/>
                    </a:lnTo>
                    <a:cubicBezTo>
                      <a:pt x="167344" y="22582"/>
                      <a:pt x="0" y="204122"/>
                      <a:pt x="0" y="424869"/>
                    </a:cubicBezTo>
                    <a:cubicBezTo>
                      <a:pt x="0" y="660841"/>
                      <a:pt x="191250" y="852091"/>
                      <a:pt x="427222" y="852091"/>
                    </a:cubicBezTo>
                    <a:cubicBezTo>
                      <a:pt x="663195" y="852091"/>
                      <a:pt x="854445" y="660841"/>
                      <a:pt x="854445" y="424869"/>
                    </a:cubicBezTo>
                    <a:cubicBezTo>
                      <a:pt x="854445" y="352120"/>
                      <a:pt x="836203" y="283564"/>
                      <a:pt x="804131" y="223615"/>
                    </a:cubicBezTo>
                    <a:lnTo>
                      <a:pt x="631786" y="56418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49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F748827-B050-43F4-B6EB-EC4C3C100F90}"/>
                </a:ext>
              </a:extLst>
            </p:cNvPr>
            <p:cNvGrpSpPr/>
            <p:nvPr/>
          </p:nvGrpSpPr>
          <p:grpSpPr>
            <a:xfrm>
              <a:off x="4536555" y="447122"/>
              <a:ext cx="2435666" cy="2694896"/>
              <a:chOff x="4536555" y="447122"/>
              <a:chExt cx="2435666" cy="2694896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D210141-D074-44E6-BB4A-2C676898B67D}"/>
                  </a:ext>
                </a:extLst>
              </p:cNvPr>
              <p:cNvSpPr/>
              <p:nvPr/>
            </p:nvSpPr>
            <p:spPr>
              <a:xfrm>
                <a:off x="4679129" y="973394"/>
                <a:ext cx="2168624" cy="2168624"/>
              </a:xfrm>
              <a:custGeom>
                <a:avLst/>
                <a:gdLst>
                  <a:gd name="connsiteX0" fmla="*/ 2168625 w 2168624"/>
                  <a:gd name="connsiteY0" fmla="*/ 1084312 h 2168624"/>
                  <a:gd name="connsiteX1" fmla="*/ 1084312 w 2168624"/>
                  <a:gd name="connsiteY1" fmla="*/ 2168625 h 2168624"/>
                  <a:gd name="connsiteX2" fmla="*/ 0 w 2168624"/>
                  <a:gd name="connsiteY2" fmla="*/ 1084312 h 2168624"/>
                  <a:gd name="connsiteX3" fmla="*/ 1084312 w 2168624"/>
                  <a:gd name="connsiteY3" fmla="*/ 0 h 2168624"/>
                  <a:gd name="connsiteX4" fmla="*/ 2168625 w 2168624"/>
                  <a:gd name="connsiteY4" fmla="*/ 1084312 h 216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8624" h="2168624">
                    <a:moveTo>
                      <a:pt x="2168625" y="1084312"/>
                    </a:moveTo>
                    <a:cubicBezTo>
                      <a:pt x="2168625" y="1683161"/>
                      <a:pt x="1683161" y="2168625"/>
                      <a:pt x="1084312" y="2168625"/>
                    </a:cubicBezTo>
                    <a:cubicBezTo>
                      <a:pt x="485463" y="2168625"/>
                      <a:pt x="0" y="1683161"/>
                      <a:pt x="0" y="1084312"/>
                    </a:cubicBezTo>
                    <a:cubicBezTo>
                      <a:pt x="0" y="485463"/>
                      <a:pt x="485463" y="0"/>
                      <a:pt x="1084312" y="0"/>
                    </a:cubicBezTo>
                    <a:cubicBezTo>
                      <a:pt x="1683161" y="0"/>
                      <a:pt x="2168625" y="485463"/>
                      <a:pt x="2168625" y="108431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D7FCA25-27BA-4EDC-9C50-C941A1D1530E}"/>
                  </a:ext>
                </a:extLst>
              </p:cNvPr>
              <p:cNvSpPr/>
              <p:nvPr/>
            </p:nvSpPr>
            <p:spPr>
              <a:xfrm>
                <a:off x="4536555" y="1340152"/>
                <a:ext cx="414001" cy="824874"/>
              </a:xfrm>
              <a:custGeom>
                <a:avLst/>
                <a:gdLst>
                  <a:gd name="connsiteX0" fmla="*/ 142501 w 414001"/>
                  <a:gd name="connsiteY0" fmla="*/ 717554 h 824874"/>
                  <a:gd name="connsiteX1" fmla="*/ 414002 w 414001"/>
                  <a:gd name="connsiteY1" fmla="*/ 0 h 824874"/>
                  <a:gd name="connsiteX2" fmla="*/ 80859 w 414001"/>
                  <a:gd name="connsiteY2" fmla="*/ 260100 h 824874"/>
                  <a:gd name="connsiteX3" fmla="*/ 134115 w 414001"/>
                  <a:gd name="connsiteY3" fmla="*/ 817666 h 824874"/>
                  <a:gd name="connsiteX4" fmla="*/ 147723 w 414001"/>
                  <a:gd name="connsiteY4" fmla="*/ 824875 h 824874"/>
                  <a:gd name="connsiteX5" fmla="*/ 142501 w 414001"/>
                  <a:gd name="connsiteY5" fmla="*/ 717554 h 8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001" h="824874">
                    <a:moveTo>
                      <a:pt x="142501" y="717554"/>
                    </a:moveTo>
                    <a:cubicBezTo>
                      <a:pt x="142501" y="442375"/>
                      <a:pt x="245040" y="191176"/>
                      <a:pt x="414002" y="0"/>
                    </a:cubicBezTo>
                    <a:cubicBezTo>
                      <a:pt x="291969" y="21552"/>
                      <a:pt x="164126" y="115853"/>
                      <a:pt x="80859" y="260100"/>
                    </a:cubicBezTo>
                    <a:cubicBezTo>
                      <a:pt x="-45145" y="478271"/>
                      <a:pt x="-21239" y="727926"/>
                      <a:pt x="134115" y="817666"/>
                    </a:cubicBezTo>
                    <a:cubicBezTo>
                      <a:pt x="138602" y="820241"/>
                      <a:pt x="143163" y="822668"/>
                      <a:pt x="147723" y="824875"/>
                    </a:cubicBezTo>
                    <a:cubicBezTo>
                      <a:pt x="144339" y="789567"/>
                      <a:pt x="142501" y="753745"/>
                      <a:pt x="142501" y="7175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6E36E9D-FAE1-4E65-AA7B-8638261B8B31}"/>
                  </a:ext>
                </a:extLst>
              </p:cNvPr>
              <p:cNvSpPr/>
              <p:nvPr/>
            </p:nvSpPr>
            <p:spPr>
              <a:xfrm>
                <a:off x="4873836" y="1365162"/>
                <a:ext cx="1779210" cy="1385089"/>
              </a:xfrm>
              <a:custGeom>
                <a:avLst/>
                <a:gdLst>
                  <a:gd name="connsiteX0" fmla="*/ 1779211 w 1779210"/>
                  <a:gd name="connsiteY0" fmla="*/ 692545 h 1385089"/>
                  <a:gd name="connsiteX1" fmla="*/ 889605 w 1779210"/>
                  <a:gd name="connsiteY1" fmla="*/ 1385089 h 1385089"/>
                  <a:gd name="connsiteX2" fmla="*/ 0 w 1779210"/>
                  <a:gd name="connsiteY2" fmla="*/ 692545 h 1385089"/>
                  <a:gd name="connsiteX3" fmla="*/ 889605 w 1779210"/>
                  <a:gd name="connsiteY3" fmla="*/ 0 h 1385089"/>
                  <a:gd name="connsiteX4" fmla="*/ 1779211 w 1779210"/>
                  <a:gd name="connsiteY4" fmla="*/ 692545 h 1385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9210" h="1385089">
                    <a:moveTo>
                      <a:pt x="1779211" y="692545"/>
                    </a:moveTo>
                    <a:cubicBezTo>
                      <a:pt x="1779211" y="1075026"/>
                      <a:pt x="1380921" y="1385089"/>
                      <a:pt x="889605" y="1385089"/>
                    </a:cubicBezTo>
                    <a:cubicBezTo>
                      <a:pt x="398290" y="1385089"/>
                      <a:pt x="0" y="1075026"/>
                      <a:pt x="0" y="692545"/>
                    </a:cubicBezTo>
                    <a:cubicBezTo>
                      <a:pt x="0" y="310063"/>
                      <a:pt x="398290" y="0"/>
                      <a:pt x="889605" y="0"/>
                    </a:cubicBezTo>
                    <a:cubicBezTo>
                      <a:pt x="1380921" y="0"/>
                      <a:pt x="1779211" y="310063"/>
                      <a:pt x="1779211" y="69254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4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F1DBF6A-E292-4CCC-A099-2B968E09B3C9}"/>
                  </a:ext>
                </a:extLst>
              </p:cNvPr>
              <p:cNvSpPr/>
              <p:nvPr/>
            </p:nvSpPr>
            <p:spPr>
              <a:xfrm>
                <a:off x="4945702" y="1432908"/>
                <a:ext cx="1635479" cy="1249596"/>
              </a:xfrm>
              <a:custGeom>
                <a:avLst/>
                <a:gdLst>
                  <a:gd name="connsiteX0" fmla="*/ 1635479 w 1635479"/>
                  <a:gd name="connsiteY0" fmla="*/ 624798 h 1249596"/>
                  <a:gd name="connsiteX1" fmla="*/ 817739 w 1635479"/>
                  <a:gd name="connsiteY1" fmla="*/ 1249596 h 1249596"/>
                  <a:gd name="connsiteX2" fmla="*/ 0 w 1635479"/>
                  <a:gd name="connsiteY2" fmla="*/ 624798 h 1249596"/>
                  <a:gd name="connsiteX3" fmla="*/ 817739 w 1635479"/>
                  <a:gd name="connsiteY3" fmla="*/ 0 h 1249596"/>
                  <a:gd name="connsiteX4" fmla="*/ 1635479 w 1635479"/>
                  <a:gd name="connsiteY4" fmla="*/ 624798 h 1249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479" h="1249596">
                    <a:moveTo>
                      <a:pt x="1635479" y="624798"/>
                    </a:moveTo>
                    <a:cubicBezTo>
                      <a:pt x="1635479" y="969865"/>
                      <a:pt x="1269365" y="1249596"/>
                      <a:pt x="817739" y="1249596"/>
                    </a:cubicBezTo>
                    <a:cubicBezTo>
                      <a:pt x="366114" y="1249596"/>
                      <a:pt x="0" y="969865"/>
                      <a:pt x="0" y="624798"/>
                    </a:cubicBezTo>
                    <a:cubicBezTo>
                      <a:pt x="0" y="279732"/>
                      <a:pt x="366114" y="0"/>
                      <a:pt x="817739" y="0"/>
                    </a:cubicBezTo>
                    <a:cubicBezTo>
                      <a:pt x="1269365" y="0"/>
                      <a:pt x="1635479" y="279732"/>
                      <a:pt x="1635479" y="6247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904ECAE-61E5-4298-A645-D8807ADBD066}"/>
                  </a:ext>
                </a:extLst>
              </p:cNvPr>
              <p:cNvSpPr/>
              <p:nvPr/>
            </p:nvSpPr>
            <p:spPr>
              <a:xfrm>
                <a:off x="5407644" y="1857042"/>
                <a:ext cx="220672" cy="405449"/>
              </a:xfrm>
              <a:custGeom>
                <a:avLst/>
                <a:gdLst>
                  <a:gd name="connsiteX0" fmla="*/ 113132 w 220672"/>
                  <a:gd name="connsiteY0" fmla="*/ 405449 h 405449"/>
                  <a:gd name="connsiteX1" fmla="*/ 107541 w 220672"/>
                  <a:gd name="connsiteY1" fmla="*/ 405449 h 405449"/>
                  <a:gd name="connsiteX2" fmla="*/ 0 w 220672"/>
                  <a:gd name="connsiteY2" fmla="*/ 297908 h 405449"/>
                  <a:gd name="connsiteX3" fmla="*/ 0 w 220672"/>
                  <a:gd name="connsiteY3" fmla="*/ 107541 h 405449"/>
                  <a:gd name="connsiteX4" fmla="*/ 107541 w 220672"/>
                  <a:gd name="connsiteY4" fmla="*/ 0 h 405449"/>
                  <a:gd name="connsiteX5" fmla="*/ 113132 w 220672"/>
                  <a:gd name="connsiteY5" fmla="*/ 0 h 405449"/>
                  <a:gd name="connsiteX6" fmla="*/ 220673 w 220672"/>
                  <a:gd name="connsiteY6" fmla="*/ 107541 h 405449"/>
                  <a:gd name="connsiteX7" fmla="*/ 220673 w 220672"/>
                  <a:gd name="connsiteY7" fmla="*/ 297908 h 405449"/>
                  <a:gd name="connsiteX8" fmla="*/ 113132 w 220672"/>
                  <a:gd name="connsiteY8" fmla="*/ 405449 h 405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0672" h="405449">
                    <a:moveTo>
                      <a:pt x="113132" y="405449"/>
                    </a:moveTo>
                    <a:lnTo>
                      <a:pt x="107541" y="405449"/>
                    </a:lnTo>
                    <a:cubicBezTo>
                      <a:pt x="48107" y="405449"/>
                      <a:pt x="0" y="357269"/>
                      <a:pt x="0" y="297908"/>
                    </a:cubicBezTo>
                    <a:lnTo>
                      <a:pt x="0" y="107541"/>
                    </a:lnTo>
                    <a:cubicBezTo>
                      <a:pt x="0" y="48107"/>
                      <a:pt x="48180" y="0"/>
                      <a:pt x="107541" y="0"/>
                    </a:cubicBezTo>
                    <a:lnTo>
                      <a:pt x="113132" y="0"/>
                    </a:lnTo>
                    <a:cubicBezTo>
                      <a:pt x="172566" y="0"/>
                      <a:pt x="220673" y="48180"/>
                      <a:pt x="220673" y="107541"/>
                    </a:cubicBezTo>
                    <a:lnTo>
                      <a:pt x="220673" y="297908"/>
                    </a:lnTo>
                    <a:cubicBezTo>
                      <a:pt x="220673" y="357343"/>
                      <a:pt x="172493" y="405449"/>
                      <a:pt x="113132" y="4054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2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AC73B41-352E-4B39-BF99-AA238B2BD795}"/>
                  </a:ext>
                </a:extLst>
              </p:cNvPr>
              <p:cNvSpPr/>
              <p:nvPr/>
            </p:nvSpPr>
            <p:spPr>
              <a:xfrm>
                <a:off x="5898567" y="1852922"/>
                <a:ext cx="220672" cy="405449"/>
              </a:xfrm>
              <a:custGeom>
                <a:avLst/>
                <a:gdLst>
                  <a:gd name="connsiteX0" fmla="*/ 113132 w 220672"/>
                  <a:gd name="connsiteY0" fmla="*/ 405449 h 405449"/>
                  <a:gd name="connsiteX1" fmla="*/ 107541 w 220672"/>
                  <a:gd name="connsiteY1" fmla="*/ 405449 h 405449"/>
                  <a:gd name="connsiteX2" fmla="*/ 0 w 220672"/>
                  <a:gd name="connsiteY2" fmla="*/ 297908 h 405449"/>
                  <a:gd name="connsiteX3" fmla="*/ 0 w 220672"/>
                  <a:gd name="connsiteY3" fmla="*/ 107541 h 405449"/>
                  <a:gd name="connsiteX4" fmla="*/ 107541 w 220672"/>
                  <a:gd name="connsiteY4" fmla="*/ 0 h 405449"/>
                  <a:gd name="connsiteX5" fmla="*/ 113132 w 220672"/>
                  <a:gd name="connsiteY5" fmla="*/ 0 h 405449"/>
                  <a:gd name="connsiteX6" fmla="*/ 220673 w 220672"/>
                  <a:gd name="connsiteY6" fmla="*/ 107541 h 405449"/>
                  <a:gd name="connsiteX7" fmla="*/ 220673 w 220672"/>
                  <a:gd name="connsiteY7" fmla="*/ 297908 h 405449"/>
                  <a:gd name="connsiteX8" fmla="*/ 113132 w 220672"/>
                  <a:gd name="connsiteY8" fmla="*/ 405449 h 405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0672" h="405449">
                    <a:moveTo>
                      <a:pt x="113132" y="405449"/>
                    </a:moveTo>
                    <a:lnTo>
                      <a:pt x="107541" y="405449"/>
                    </a:lnTo>
                    <a:cubicBezTo>
                      <a:pt x="48107" y="405449"/>
                      <a:pt x="0" y="357269"/>
                      <a:pt x="0" y="297908"/>
                    </a:cubicBezTo>
                    <a:lnTo>
                      <a:pt x="0" y="107541"/>
                    </a:lnTo>
                    <a:cubicBezTo>
                      <a:pt x="0" y="48107"/>
                      <a:pt x="48180" y="0"/>
                      <a:pt x="107541" y="0"/>
                    </a:cubicBezTo>
                    <a:lnTo>
                      <a:pt x="113132" y="0"/>
                    </a:lnTo>
                    <a:cubicBezTo>
                      <a:pt x="172566" y="0"/>
                      <a:pt x="220673" y="48180"/>
                      <a:pt x="220673" y="107541"/>
                    </a:cubicBezTo>
                    <a:lnTo>
                      <a:pt x="220673" y="297908"/>
                    </a:lnTo>
                    <a:cubicBezTo>
                      <a:pt x="220746" y="357269"/>
                      <a:pt x="172566" y="405449"/>
                      <a:pt x="113132" y="4054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2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E7949AE-EB0A-40EF-B682-62A13F3C08C9}"/>
                  </a:ext>
                </a:extLst>
              </p:cNvPr>
              <p:cNvSpPr/>
              <p:nvPr/>
            </p:nvSpPr>
            <p:spPr>
              <a:xfrm flipH="1">
                <a:off x="6558220" y="1334421"/>
                <a:ext cx="414001" cy="824874"/>
              </a:xfrm>
              <a:custGeom>
                <a:avLst/>
                <a:gdLst>
                  <a:gd name="connsiteX0" fmla="*/ 142501 w 414001"/>
                  <a:gd name="connsiteY0" fmla="*/ 717554 h 824874"/>
                  <a:gd name="connsiteX1" fmla="*/ 414002 w 414001"/>
                  <a:gd name="connsiteY1" fmla="*/ 0 h 824874"/>
                  <a:gd name="connsiteX2" fmla="*/ 80859 w 414001"/>
                  <a:gd name="connsiteY2" fmla="*/ 260100 h 824874"/>
                  <a:gd name="connsiteX3" fmla="*/ 134115 w 414001"/>
                  <a:gd name="connsiteY3" fmla="*/ 817666 h 824874"/>
                  <a:gd name="connsiteX4" fmla="*/ 147723 w 414001"/>
                  <a:gd name="connsiteY4" fmla="*/ 824875 h 824874"/>
                  <a:gd name="connsiteX5" fmla="*/ 142501 w 414001"/>
                  <a:gd name="connsiteY5" fmla="*/ 717554 h 8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001" h="824874">
                    <a:moveTo>
                      <a:pt x="142501" y="717554"/>
                    </a:moveTo>
                    <a:cubicBezTo>
                      <a:pt x="142501" y="442375"/>
                      <a:pt x="245040" y="191176"/>
                      <a:pt x="414002" y="0"/>
                    </a:cubicBezTo>
                    <a:cubicBezTo>
                      <a:pt x="291969" y="21552"/>
                      <a:pt x="164126" y="115853"/>
                      <a:pt x="80859" y="260100"/>
                    </a:cubicBezTo>
                    <a:cubicBezTo>
                      <a:pt x="-45145" y="478271"/>
                      <a:pt x="-21239" y="727926"/>
                      <a:pt x="134115" y="817666"/>
                    </a:cubicBezTo>
                    <a:cubicBezTo>
                      <a:pt x="138602" y="820241"/>
                      <a:pt x="143163" y="822668"/>
                      <a:pt x="147723" y="824875"/>
                    </a:cubicBezTo>
                    <a:cubicBezTo>
                      <a:pt x="144339" y="789567"/>
                      <a:pt x="142501" y="753745"/>
                      <a:pt x="142501" y="7175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7B41C51-AC4A-40A7-A396-F703526FFC92}"/>
                  </a:ext>
                </a:extLst>
              </p:cNvPr>
              <p:cNvSpPr/>
              <p:nvPr/>
            </p:nvSpPr>
            <p:spPr>
              <a:xfrm>
                <a:off x="5339349" y="447122"/>
                <a:ext cx="828000" cy="639231"/>
              </a:xfrm>
              <a:custGeom>
                <a:avLst/>
                <a:gdLst>
                  <a:gd name="connsiteX0" fmla="*/ 1192344 w 1192381"/>
                  <a:gd name="connsiteY0" fmla="*/ 920446 h 920541"/>
                  <a:gd name="connsiteX1" fmla="*/ 5 w 1192381"/>
                  <a:gd name="connsiteY1" fmla="*/ 920542 h 920541"/>
                  <a:gd name="connsiteX2" fmla="*/ 132593 w 1192381"/>
                  <a:gd name="connsiteY2" fmla="*/ 751568 h 920541"/>
                  <a:gd name="connsiteX3" fmla="*/ 160406 w 1192381"/>
                  <a:gd name="connsiteY3" fmla="*/ 722803 h 920541"/>
                  <a:gd name="connsiteX4" fmla="*/ 271467 w 1192381"/>
                  <a:gd name="connsiteY4" fmla="*/ 635458 h 920541"/>
                  <a:gd name="connsiteX5" fmla="*/ 523499 w 1192381"/>
                  <a:gd name="connsiteY5" fmla="*/ 636220 h 920541"/>
                  <a:gd name="connsiteX6" fmla="*/ 564075 w 1192381"/>
                  <a:gd name="connsiteY6" fmla="*/ 593834 h 920541"/>
                  <a:gd name="connsiteX7" fmla="*/ 563694 w 1192381"/>
                  <a:gd name="connsiteY7" fmla="*/ 232932 h 920541"/>
                  <a:gd name="connsiteX8" fmla="*/ 535976 w 1192381"/>
                  <a:gd name="connsiteY8" fmla="*/ 163780 h 920541"/>
                  <a:gd name="connsiteX9" fmla="*/ 518927 w 1192381"/>
                  <a:gd name="connsiteY9" fmla="*/ 51195 h 920541"/>
                  <a:gd name="connsiteX10" fmla="*/ 602747 w 1192381"/>
                  <a:gd name="connsiteY10" fmla="*/ 522 h 920541"/>
                  <a:gd name="connsiteX11" fmla="*/ 683995 w 1192381"/>
                  <a:gd name="connsiteY11" fmla="*/ 75579 h 920541"/>
                  <a:gd name="connsiteX12" fmla="*/ 642752 w 1192381"/>
                  <a:gd name="connsiteY12" fmla="*/ 174734 h 920541"/>
                  <a:gd name="connsiteX13" fmla="*/ 620559 w 1192381"/>
                  <a:gd name="connsiteY13" fmla="*/ 216930 h 920541"/>
                  <a:gd name="connsiteX14" fmla="*/ 620368 w 1192381"/>
                  <a:gd name="connsiteY14" fmla="*/ 601549 h 920541"/>
                  <a:gd name="connsiteX15" fmla="*/ 654848 w 1192381"/>
                  <a:gd name="connsiteY15" fmla="*/ 635935 h 920541"/>
                  <a:gd name="connsiteX16" fmla="*/ 921167 w 1192381"/>
                  <a:gd name="connsiteY16" fmla="*/ 635458 h 920541"/>
                  <a:gd name="connsiteX17" fmla="*/ 1034134 w 1192381"/>
                  <a:gd name="connsiteY17" fmla="*/ 721945 h 920541"/>
                  <a:gd name="connsiteX18" fmla="*/ 1060328 w 1192381"/>
                  <a:gd name="connsiteY18" fmla="*/ 751854 h 920541"/>
                  <a:gd name="connsiteX19" fmla="*/ 1192344 w 1192381"/>
                  <a:gd name="connsiteY19" fmla="*/ 920446 h 92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92381" h="920541">
                    <a:moveTo>
                      <a:pt x="1192344" y="920446"/>
                    </a:moveTo>
                    <a:cubicBezTo>
                      <a:pt x="794866" y="920446"/>
                      <a:pt x="397388" y="920542"/>
                      <a:pt x="5" y="920542"/>
                    </a:cubicBezTo>
                    <a:cubicBezTo>
                      <a:pt x="-472" y="816814"/>
                      <a:pt x="35057" y="769666"/>
                      <a:pt x="132593" y="751568"/>
                    </a:cubicBezTo>
                    <a:cubicBezTo>
                      <a:pt x="153071" y="747758"/>
                      <a:pt x="156786" y="740329"/>
                      <a:pt x="160406" y="722803"/>
                    </a:cubicBezTo>
                    <a:cubicBezTo>
                      <a:pt x="172788" y="663176"/>
                      <a:pt x="208507" y="635744"/>
                      <a:pt x="271467" y="635458"/>
                    </a:cubicBezTo>
                    <a:cubicBezTo>
                      <a:pt x="355478" y="634982"/>
                      <a:pt x="439583" y="633458"/>
                      <a:pt x="523499" y="636220"/>
                    </a:cubicBezTo>
                    <a:cubicBezTo>
                      <a:pt x="558265" y="637363"/>
                      <a:pt x="564647" y="625838"/>
                      <a:pt x="564075" y="593834"/>
                    </a:cubicBezTo>
                    <a:cubicBezTo>
                      <a:pt x="562170" y="473533"/>
                      <a:pt x="562742" y="353233"/>
                      <a:pt x="563694" y="232932"/>
                    </a:cubicBezTo>
                    <a:cubicBezTo>
                      <a:pt x="563885" y="205119"/>
                      <a:pt x="559408" y="184354"/>
                      <a:pt x="535976" y="163780"/>
                    </a:cubicBezTo>
                    <a:cubicBezTo>
                      <a:pt x="501686" y="133777"/>
                      <a:pt x="497495" y="92343"/>
                      <a:pt x="518927" y="51195"/>
                    </a:cubicBezTo>
                    <a:cubicBezTo>
                      <a:pt x="536262" y="17762"/>
                      <a:pt x="563980" y="-3669"/>
                      <a:pt x="602747" y="522"/>
                    </a:cubicBezTo>
                    <a:cubicBezTo>
                      <a:pt x="646752" y="5189"/>
                      <a:pt x="674756" y="33002"/>
                      <a:pt x="683995" y="75579"/>
                    </a:cubicBezTo>
                    <a:cubicBezTo>
                      <a:pt x="692853" y="116632"/>
                      <a:pt x="675708" y="150826"/>
                      <a:pt x="642752" y="174734"/>
                    </a:cubicBezTo>
                    <a:cubicBezTo>
                      <a:pt x="626750" y="186355"/>
                      <a:pt x="620368" y="197308"/>
                      <a:pt x="620559" y="216930"/>
                    </a:cubicBezTo>
                    <a:cubicBezTo>
                      <a:pt x="621416" y="345136"/>
                      <a:pt x="621797" y="473343"/>
                      <a:pt x="620368" y="601549"/>
                    </a:cubicBezTo>
                    <a:cubicBezTo>
                      <a:pt x="620082" y="628696"/>
                      <a:pt x="627702" y="636506"/>
                      <a:pt x="654848" y="635935"/>
                    </a:cubicBezTo>
                    <a:cubicBezTo>
                      <a:pt x="743621" y="634315"/>
                      <a:pt x="832394" y="635077"/>
                      <a:pt x="921167" y="635458"/>
                    </a:cubicBezTo>
                    <a:cubicBezTo>
                      <a:pt x="983747" y="635744"/>
                      <a:pt x="1018322" y="662033"/>
                      <a:pt x="1034134" y="721945"/>
                    </a:cubicBezTo>
                    <a:cubicBezTo>
                      <a:pt x="1038134" y="737185"/>
                      <a:pt x="1038039" y="747758"/>
                      <a:pt x="1060328" y="751854"/>
                    </a:cubicBezTo>
                    <a:cubicBezTo>
                      <a:pt x="1159293" y="770047"/>
                      <a:pt x="1193678" y="816148"/>
                      <a:pt x="1192344" y="920446"/>
                    </a:cubicBezTo>
                    <a:close/>
                  </a:path>
                </a:pathLst>
              </a:custGeom>
              <a:solidFill>
                <a:srgbClr val="2B2B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BC46771-C4FE-4516-9D54-DE70A0FDF972}"/>
                </a:ext>
              </a:extLst>
            </p:cNvPr>
            <p:cNvSpPr/>
            <p:nvPr/>
          </p:nvSpPr>
          <p:spPr>
            <a:xfrm>
              <a:off x="4992931" y="-152942"/>
              <a:ext cx="1519246" cy="1046061"/>
            </a:xfrm>
            <a:custGeom>
              <a:avLst/>
              <a:gdLst>
                <a:gd name="connsiteX0" fmla="*/ 892428 w 1519246"/>
                <a:gd name="connsiteY0" fmla="*/ 393744 h 1046061"/>
                <a:gd name="connsiteX1" fmla="*/ 919876 w 1519246"/>
                <a:gd name="connsiteY1" fmla="*/ 402462 h 1046061"/>
                <a:gd name="connsiteX2" fmla="*/ 1107257 w 1519246"/>
                <a:gd name="connsiteY2" fmla="*/ 704931 h 1046061"/>
                <a:gd name="connsiteX3" fmla="*/ 1077361 w 1519246"/>
                <a:gd name="connsiteY3" fmla="*/ 832189 h 1046061"/>
                <a:gd name="connsiteX4" fmla="*/ 992104 w 1519246"/>
                <a:gd name="connsiteY4" fmla="*/ 865524 h 1046061"/>
                <a:gd name="connsiteX5" fmla="*/ 963530 w 1519246"/>
                <a:gd name="connsiteY5" fmla="*/ 782383 h 1046061"/>
                <a:gd name="connsiteX6" fmla="*/ 862134 w 1519246"/>
                <a:gd name="connsiteY6" fmla="*/ 512391 h 1046061"/>
                <a:gd name="connsiteX7" fmla="*/ 829393 w 1519246"/>
                <a:gd name="connsiteY7" fmla="*/ 427861 h 1046061"/>
                <a:gd name="connsiteX8" fmla="*/ 892428 w 1519246"/>
                <a:gd name="connsiteY8" fmla="*/ 393744 h 1046061"/>
                <a:gd name="connsiteX9" fmla="*/ 624899 w 1519246"/>
                <a:gd name="connsiteY9" fmla="*/ 378352 h 1046061"/>
                <a:gd name="connsiteX10" fmla="*/ 688576 w 1519246"/>
                <a:gd name="connsiteY10" fmla="*/ 407753 h 1046061"/>
                <a:gd name="connsiteX11" fmla="*/ 656563 w 1519246"/>
                <a:gd name="connsiteY11" fmla="*/ 497707 h 1046061"/>
                <a:gd name="connsiteX12" fmla="*/ 538763 w 1519246"/>
                <a:gd name="connsiteY12" fmla="*/ 689387 h 1046061"/>
                <a:gd name="connsiteX13" fmla="*/ 556622 w 1519246"/>
                <a:gd name="connsiteY13" fmla="*/ 762342 h 1046061"/>
                <a:gd name="connsiteX14" fmla="*/ 525998 w 1519246"/>
                <a:gd name="connsiteY14" fmla="*/ 850311 h 1046061"/>
                <a:gd name="connsiteX15" fmla="*/ 440542 w 1519246"/>
                <a:gd name="connsiteY15" fmla="*/ 812279 h 1046061"/>
                <a:gd name="connsiteX16" fmla="*/ 413357 w 1519246"/>
                <a:gd name="connsiteY16" fmla="*/ 687998 h 1046061"/>
                <a:gd name="connsiteX17" fmla="*/ 596770 w 1519246"/>
                <a:gd name="connsiteY17" fmla="*/ 388374 h 1046061"/>
                <a:gd name="connsiteX18" fmla="*/ 624899 w 1519246"/>
                <a:gd name="connsiteY18" fmla="*/ 378352 h 1046061"/>
                <a:gd name="connsiteX19" fmla="*/ 979568 w 1519246"/>
                <a:gd name="connsiteY19" fmla="*/ 206851 h 1046061"/>
                <a:gd name="connsiteX20" fmla="*/ 1005134 w 1519246"/>
                <a:gd name="connsiteY20" fmla="*/ 215214 h 1046061"/>
                <a:gd name="connsiteX21" fmla="*/ 1272019 w 1519246"/>
                <a:gd name="connsiteY21" fmla="*/ 494929 h 1046061"/>
                <a:gd name="connsiteX22" fmla="*/ 1312498 w 1519246"/>
                <a:gd name="connsiteY22" fmla="*/ 690248 h 1046061"/>
                <a:gd name="connsiteX23" fmla="*/ 1268315 w 1519246"/>
                <a:gd name="connsiteY23" fmla="*/ 911295 h 1046061"/>
                <a:gd name="connsiteX24" fmla="*/ 1181139 w 1519246"/>
                <a:gd name="connsiteY24" fmla="*/ 953097 h 1046061"/>
                <a:gd name="connsiteX25" fmla="*/ 1153425 w 1519246"/>
                <a:gd name="connsiteY25" fmla="*/ 863144 h 1046061"/>
                <a:gd name="connsiteX26" fmla="*/ 956916 w 1519246"/>
                <a:gd name="connsiteY26" fmla="*/ 331228 h 1046061"/>
                <a:gd name="connsiteX27" fmla="*/ 920802 w 1519246"/>
                <a:gd name="connsiteY27" fmla="*/ 233006 h 1046061"/>
                <a:gd name="connsiteX28" fmla="*/ 979568 w 1519246"/>
                <a:gd name="connsiteY28" fmla="*/ 206851 h 1046061"/>
                <a:gd name="connsiteX29" fmla="*/ 539356 w 1519246"/>
                <a:gd name="connsiteY29" fmla="*/ 189866 h 1046061"/>
                <a:gd name="connsiteX30" fmla="*/ 602391 w 1519246"/>
                <a:gd name="connsiteY30" fmla="*/ 219844 h 1046061"/>
                <a:gd name="connsiteX31" fmla="*/ 566740 w 1519246"/>
                <a:gd name="connsiteY31" fmla="*/ 311252 h 1046061"/>
                <a:gd name="connsiteX32" fmla="*/ 337160 w 1519246"/>
                <a:gd name="connsiteY32" fmla="*/ 622055 h 1046061"/>
                <a:gd name="connsiteX33" fmla="*/ 358590 w 1519246"/>
                <a:gd name="connsiteY33" fmla="*/ 826038 h 1046061"/>
                <a:gd name="connsiteX34" fmla="*/ 367983 w 1519246"/>
                <a:gd name="connsiteY34" fmla="*/ 850642 h 1046061"/>
                <a:gd name="connsiteX35" fmla="*/ 333456 w 1519246"/>
                <a:gd name="connsiteY35" fmla="*/ 937884 h 1046061"/>
                <a:gd name="connsiteX36" fmla="*/ 251837 w 1519246"/>
                <a:gd name="connsiteY36" fmla="*/ 895619 h 1046061"/>
                <a:gd name="connsiteX37" fmla="*/ 215128 w 1519246"/>
                <a:gd name="connsiteY37" fmla="*/ 776167 h 1046061"/>
                <a:gd name="connsiteX38" fmla="*/ 206926 w 1519246"/>
                <a:gd name="connsiteY38" fmla="*/ 683832 h 1046061"/>
                <a:gd name="connsiteX39" fmla="*/ 510387 w 1519246"/>
                <a:gd name="connsiteY39" fmla="*/ 199869 h 1046061"/>
                <a:gd name="connsiteX40" fmla="*/ 539356 w 1519246"/>
                <a:gd name="connsiteY40" fmla="*/ 189866 h 1046061"/>
                <a:gd name="connsiteX41" fmla="*/ 1061682 w 1519246"/>
                <a:gd name="connsiteY41" fmla="*/ 17922 h 1046061"/>
                <a:gd name="connsiteX42" fmla="*/ 1085696 w 1519246"/>
                <a:gd name="connsiteY42" fmla="*/ 24393 h 1046061"/>
                <a:gd name="connsiteX43" fmla="*/ 1402717 w 1519246"/>
                <a:gd name="connsiteY43" fmla="*/ 298884 h 1046061"/>
                <a:gd name="connsiteX44" fmla="*/ 1518664 w 1519246"/>
                <a:gd name="connsiteY44" fmla="*/ 706585 h 1046061"/>
                <a:gd name="connsiteX45" fmla="*/ 1459797 w 1519246"/>
                <a:gd name="connsiteY45" fmla="*/ 998140 h 1046061"/>
                <a:gd name="connsiteX46" fmla="*/ 1379699 w 1519246"/>
                <a:gd name="connsiteY46" fmla="*/ 1042058 h 1046061"/>
                <a:gd name="connsiteX47" fmla="*/ 1343453 w 1519246"/>
                <a:gd name="connsiteY47" fmla="*/ 951840 h 1046061"/>
                <a:gd name="connsiteX48" fmla="*/ 1396433 w 1519246"/>
                <a:gd name="connsiteY48" fmla="*/ 683038 h 1046061"/>
                <a:gd name="connsiteX49" fmla="*/ 1061819 w 1519246"/>
                <a:gd name="connsiteY49" fmla="*/ 154032 h 1046061"/>
                <a:gd name="connsiteX50" fmla="*/ 1024911 w 1519246"/>
                <a:gd name="connsiteY50" fmla="*/ 132337 h 1046061"/>
                <a:gd name="connsiteX51" fmla="*/ 1004870 w 1519246"/>
                <a:gd name="connsiteY51" fmla="*/ 46551 h 1046061"/>
                <a:gd name="connsiteX52" fmla="*/ 1061682 w 1519246"/>
                <a:gd name="connsiteY52" fmla="*/ 17922 h 1046061"/>
                <a:gd name="connsiteX53" fmla="*/ 460902 w 1519246"/>
                <a:gd name="connsiteY53" fmla="*/ 296 h 1046061"/>
                <a:gd name="connsiteX54" fmla="*/ 523881 w 1519246"/>
                <a:gd name="connsiteY54" fmla="*/ 48271 h 1046061"/>
                <a:gd name="connsiteX55" fmla="*/ 491802 w 1519246"/>
                <a:gd name="connsiteY55" fmla="*/ 117457 h 1046061"/>
                <a:gd name="connsiteX56" fmla="*/ 366727 w 1519246"/>
                <a:gd name="connsiteY56" fmla="*/ 190279 h 1046061"/>
                <a:gd name="connsiteX57" fmla="*/ 128019 w 1519246"/>
                <a:gd name="connsiteY57" fmla="*/ 631184 h 1046061"/>
                <a:gd name="connsiteX58" fmla="*/ 175641 w 1519246"/>
                <a:gd name="connsiteY58" fmla="*/ 926311 h 1046061"/>
                <a:gd name="connsiteX59" fmla="*/ 179279 w 1519246"/>
                <a:gd name="connsiteY59" fmla="*/ 991990 h 1046061"/>
                <a:gd name="connsiteX60" fmla="*/ 120082 w 1519246"/>
                <a:gd name="connsiteY60" fmla="*/ 1027707 h 1046061"/>
                <a:gd name="connsiteX61" fmla="*/ 63001 w 1519246"/>
                <a:gd name="connsiteY61" fmla="*/ 983987 h 1046061"/>
                <a:gd name="connsiteX62" fmla="*/ 165 w 1519246"/>
                <a:gd name="connsiteY62" fmla="*/ 682510 h 1046061"/>
                <a:gd name="connsiteX63" fmla="*/ 428239 w 1519246"/>
                <a:gd name="connsiteY63" fmla="*/ 10108 h 1046061"/>
                <a:gd name="connsiteX64" fmla="*/ 460902 w 1519246"/>
                <a:gd name="connsiteY64" fmla="*/ 296 h 104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519246" h="1046061">
                  <a:moveTo>
                    <a:pt x="892428" y="393744"/>
                  </a:moveTo>
                  <a:cubicBezTo>
                    <a:pt x="901336" y="394839"/>
                    <a:pt x="910583" y="397700"/>
                    <a:pt x="919876" y="402462"/>
                  </a:cubicBezTo>
                  <a:cubicBezTo>
                    <a:pt x="1043099" y="465496"/>
                    <a:pt x="1100378" y="569802"/>
                    <a:pt x="1107257" y="704931"/>
                  </a:cubicBezTo>
                  <a:cubicBezTo>
                    <a:pt x="1103289" y="749047"/>
                    <a:pt x="1098858" y="792635"/>
                    <a:pt x="1077361" y="832189"/>
                  </a:cubicBezTo>
                  <a:cubicBezTo>
                    <a:pt x="1057585" y="868567"/>
                    <a:pt x="1025770" y="880869"/>
                    <a:pt x="992104" y="865524"/>
                  </a:cubicBezTo>
                  <a:cubicBezTo>
                    <a:pt x="961017" y="851304"/>
                    <a:pt x="945870" y="817637"/>
                    <a:pt x="963530" y="782383"/>
                  </a:cubicBezTo>
                  <a:cubicBezTo>
                    <a:pt x="1011153" y="687271"/>
                    <a:pt x="959826" y="555846"/>
                    <a:pt x="862134" y="512391"/>
                  </a:cubicBezTo>
                  <a:cubicBezTo>
                    <a:pt x="824764" y="495789"/>
                    <a:pt x="813519" y="459014"/>
                    <a:pt x="829393" y="427861"/>
                  </a:cubicBezTo>
                  <a:cubicBezTo>
                    <a:pt x="842043" y="403057"/>
                    <a:pt x="865706" y="390457"/>
                    <a:pt x="892428" y="393744"/>
                  </a:cubicBezTo>
                  <a:close/>
                  <a:moveTo>
                    <a:pt x="624899" y="378352"/>
                  </a:moveTo>
                  <a:cubicBezTo>
                    <a:pt x="651966" y="373587"/>
                    <a:pt x="675182" y="384289"/>
                    <a:pt x="688576" y="407753"/>
                  </a:cubicBezTo>
                  <a:cubicBezTo>
                    <a:pt x="708221" y="442346"/>
                    <a:pt x="698629" y="474689"/>
                    <a:pt x="656563" y="497707"/>
                  </a:cubicBezTo>
                  <a:cubicBezTo>
                    <a:pt x="580036" y="539575"/>
                    <a:pt x="540814" y="602807"/>
                    <a:pt x="538763" y="689387"/>
                  </a:cubicBezTo>
                  <a:cubicBezTo>
                    <a:pt x="538168" y="715182"/>
                    <a:pt x="547362" y="738663"/>
                    <a:pt x="556622" y="762342"/>
                  </a:cubicBezTo>
                  <a:cubicBezTo>
                    <a:pt x="573025" y="804210"/>
                    <a:pt x="562178" y="834106"/>
                    <a:pt x="525998" y="850311"/>
                  </a:cubicBezTo>
                  <a:cubicBezTo>
                    <a:pt x="491339" y="865855"/>
                    <a:pt x="459525" y="852163"/>
                    <a:pt x="440542" y="812279"/>
                  </a:cubicBezTo>
                  <a:cubicBezTo>
                    <a:pt x="421757" y="772925"/>
                    <a:pt x="416730" y="730395"/>
                    <a:pt x="413357" y="687998"/>
                  </a:cubicBezTo>
                  <a:cubicBezTo>
                    <a:pt x="420302" y="554589"/>
                    <a:pt x="476920" y="451936"/>
                    <a:pt x="596770" y="388374"/>
                  </a:cubicBezTo>
                  <a:cubicBezTo>
                    <a:pt x="606427" y="383248"/>
                    <a:pt x="615877" y="379941"/>
                    <a:pt x="624899" y="378352"/>
                  </a:cubicBezTo>
                  <a:close/>
                  <a:moveTo>
                    <a:pt x="979568" y="206851"/>
                  </a:moveTo>
                  <a:cubicBezTo>
                    <a:pt x="987585" y="208186"/>
                    <a:pt x="996105" y="210964"/>
                    <a:pt x="1005134" y="215214"/>
                  </a:cubicBezTo>
                  <a:cubicBezTo>
                    <a:pt x="1130275" y="273948"/>
                    <a:pt x="1217782" y="368730"/>
                    <a:pt x="1272019" y="494929"/>
                  </a:cubicBezTo>
                  <a:cubicBezTo>
                    <a:pt x="1301121" y="562659"/>
                    <a:pt x="1310447" y="634159"/>
                    <a:pt x="1312498" y="690248"/>
                  </a:cubicBezTo>
                  <a:cubicBezTo>
                    <a:pt x="1313357" y="778481"/>
                    <a:pt x="1295036" y="845947"/>
                    <a:pt x="1268315" y="911295"/>
                  </a:cubicBezTo>
                  <a:cubicBezTo>
                    <a:pt x="1251316" y="952767"/>
                    <a:pt x="1217385" y="967979"/>
                    <a:pt x="1181139" y="953097"/>
                  </a:cubicBezTo>
                  <a:cubicBezTo>
                    <a:pt x="1148729" y="939737"/>
                    <a:pt x="1135897" y="902829"/>
                    <a:pt x="1153425" y="863144"/>
                  </a:cubicBezTo>
                  <a:cubicBezTo>
                    <a:pt x="1240402" y="665841"/>
                    <a:pt x="1155873" y="429449"/>
                    <a:pt x="956916" y="331228"/>
                  </a:cubicBezTo>
                  <a:cubicBezTo>
                    <a:pt x="907904" y="307019"/>
                    <a:pt x="895338" y="268591"/>
                    <a:pt x="920802" y="233006"/>
                  </a:cubicBezTo>
                  <a:cubicBezTo>
                    <a:pt x="935982" y="211824"/>
                    <a:pt x="955515" y="202845"/>
                    <a:pt x="979568" y="206851"/>
                  </a:cubicBezTo>
                  <a:close/>
                  <a:moveTo>
                    <a:pt x="539356" y="189866"/>
                  </a:moveTo>
                  <a:cubicBezTo>
                    <a:pt x="566860" y="185107"/>
                    <a:pt x="589444" y="195834"/>
                    <a:pt x="602391" y="219844"/>
                  </a:cubicBezTo>
                  <a:cubicBezTo>
                    <a:pt x="621705" y="255627"/>
                    <a:pt x="609468" y="288963"/>
                    <a:pt x="566740" y="311252"/>
                  </a:cubicBezTo>
                  <a:cubicBezTo>
                    <a:pt x="439483" y="377726"/>
                    <a:pt x="358723" y="479254"/>
                    <a:pt x="337160" y="622055"/>
                  </a:cubicBezTo>
                  <a:cubicBezTo>
                    <a:pt x="326776" y="690777"/>
                    <a:pt x="329885" y="760292"/>
                    <a:pt x="358590" y="826038"/>
                  </a:cubicBezTo>
                  <a:cubicBezTo>
                    <a:pt x="362096" y="834107"/>
                    <a:pt x="365205" y="842309"/>
                    <a:pt x="367983" y="850642"/>
                  </a:cubicBezTo>
                  <a:cubicBezTo>
                    <a:pt x="381806" y="891717"/>
                    <a:pt x="368777" y="924457"/>
                    <a:pt x="333456" y="937884"/>
                  </a:cubicBezTo>
                  <a:cubicBezTo>
                    <a:pt x="301443" y="950054"/>
                    <a:pt x="267579" y="933585"/>
                    <a:pt x="251837" y="895619"/>
                  </a:cubicBezTo>
                  <a:cubicBezTo>
                    <a:pt x="235830" y="857058"/>
                    <a:pt x="222932" y="817241"/>
                    <a:pt x="215128" y="776167"/>
                  </a:cubicBezTo>
                  <a:cubicBezTo>
                    <a:pt x="209439" y="746006"/>
                    <a:pt x="205339" y="715448"/>
                    <a:pt x="206926" y="683832"/>
                  </a:cubicBezTo>
                  <a:cubicBezTo>
                    <a:pt x="216583" y="465629"/>
                    <a:pt x="311960" y="300472"/>
                    <a:pt x="510387" y="199869"/>
                  </a:cubicBezTo>
                  <a:cubicBezTo>
                    <a:pt x="520474" y="194759"/>
                    <a:pt x="530188" y="191452"/>
                    <a:pt x="539356" y="189866"/>
                  </a:cubicBezTo>
                  <a:close/>
                  <a:moveTo>
                    <a:pt x="1061682" y="17922"/>
                  </a:moveTo>
                  <a:cubicBezTo>
                    <a:pt x="1069532" y="18647"/>
                    <a:pt x="1077626" y="20772"/>
                    <a:pt x="1085696" y="24393"/>
                  </a:cubicBezTo>
                  <a:cubicBezTo>
                    <a:pt x="1218774" y="84253"/>
                    <a:pt x="1324272" y="176323"/>
                    <a:pt x="1402717" y="298884"/>
                  </a:cubicBezTo>
                  <a:cubicBezTo>
                    <a:pt x="1471703" y="406630"/>
                    <a:pt x="1524220" y="541957"/>
                    <a:pt x="1518664" y="706585"/>
                  </a:cubicBezTo>
                  <a:cubicBezTo>
                    <a:pt x="1523029" y="804607"/>
                    <a:pt x="1502790" y="903689"/>
                    <a:pt x="1459797" y="998140"/>
                  </a:cubicBezTo>
                  <a:cubicBezTo>
                    <a:pt x="1441344" y="1038619"/>
                    <a:pt x="1411580" y="1054163"/>
                    <a:pt x="1379699" y="1042058"/>
                  </a:cubicBezTo>
                  <a:cubicBezTo>
                    <a:pt x="1340146" y="1027110"/>
                    <a:pt x="1325396" y="994502"/>
                    <a:pt x="1343453" y="951840"/>
                  </a:cubicBezTo>
                  <a:cubicBezTo>
                    <a:pt x="1379964" y="865657"/>
                    <a:pt x="1403774" y="775968"/>
                    <a:pt x="1396433" y="683038"/>
                  </a:cubicBezTo>
                  <a:cubicBezTo>
                    <a:pt x="1377913" y="449424"/>
                    <a:pt x="1282337" y="261646"/>
                    <a:pt x="1061819" y="154032"/>
                  </a:cubicBezTo>
                  <a:cubicBezTo>
                    <a:pt x="1049053" y="147815"/>
                    <a:pt x="1036553" y="140473"/>
                    <a:pt x="1024911" y="132337"/>
                  </a:cubicBezTo>
                  <a:cubicBezTo>
                    <a:pt x="992435" y="109717"/>
                    <a:pt x="985689" y="79490"/>
                    <a:pt x="1004870" y="46551"/>
                  </a:cubicBezTo>
                  <a:cubicBezTo>
                    <a:pt x="1016776" y="26163"/>
                    <a:pt x="1038131" y="15745"/>
                    <a:pt x="1061682" y="17922"/>
                  </a:cubicBezTo>
                  <a:close/>
                  <a:moveTo>
                    <a:pt x="460902" y="296"/>
                  </a:moveTo>
                  <a:cubicBezTo>
                    <a:pt x="491699" y="-2538"/>
                    <a:pt x="515845" y="15035"/>
                    <a:pt x="523881" y="48271"/>
                  </a:cubicBezTo>
                  <a:cubicBezTo>
                    <a:pt x="531488" y="79689"/>
                    <a:pt x="517134" y="100987"/>
                    <a:pt x="491802" y="117457"/>
                  </a:cubicBezTo>
                  <a:cubicBezTo>
                    <a:pt x="451323" y="143781"/>
                    <a:pt x="406148" y="161177"/>
                    <a:pt x="366727" y="190279"/>
                  </a:cubicBezTo>
                  <a:cubicBezTo>
                    <a:pt x="217575" y="300473"/>
                    <a:pt x="148655" y="452666"/>
                    <a:pt x="128019" y="631184"/>
                  </a:cubicBezTo>
                  <a:cubicBezTo>
                    <a:pt x="116179" y="733837"/>
                    <a:pt x="135096" y="831793"/>
                    <a:pt x="175641" y="926311"/>
                  </a:cubicBezTo>
                  <a:cubicBezTo>
                    <a:pt x="184637" y="947344"/>
                    <a:pt x="194492" y="969369"/>
                    <a:pt x="179279" y="991990"/>
                  </a:cubicBezTo>
                  <a:cubicBezTo>
                    <a:pt x="165125" y="1012957"/>
                    <a:pt x="147134" y="1029029"/>
                    <a:pt x="120082" y="1027707"/>
                  </a:cubicBezTo>
                  <a:cubicBezTo>
                    <a:pt x="91640" y="1026252"/>
                    <a:pt x="74047" y="1008393"/>
                    <a:pt x="63001" y="983987"/>
                  </a:cubicBezTo>
                  <a:cubicBezTo>
                    <a:pt x="19876" y="888543"/>
                    <a:pt x="-2149" y="788801"/>
                    <a:pt x="165" y="682510"/>
                  </a:cubicBezTo>
                  <a:cubicBezTo>
                    <a:pt x="13658" y="376933"/>
                    <a:pt x="149449" y="148213"/>
                    <a:pt x="428239" y="10108"/>
                  </a:cubicBezTo>
                  <a:cubicBezTo>
                    <a:pt x="439632" y="4452"/>
                    <a:pt x="450636" y="1240"/>
                    <a:pt x="460902" y="29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48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D4E6A8A-C116-4EF6-BEE9-A22A8D923A0B}"/>
              </a:ext>
            </a:extLst>
          </p:cNvPr>
          <p:cNvSpPr txBox="1"/>
          <p:nvPr/>
        </p:nvSpPr>
        <p:spPr>
          <a:xfrm>
            <a:off x="3713258" y="1719331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accent1"/>
                </a:solidFill>
                <a:cs typeface="Arial" pitchFamily="34" charset="0"/>
              </a:rPr>
              <a:t>Les sites de finance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F75234-B18A-494F-8D64-C435EA40F524}"/>
              </a:ext>
            </a:extLst>
          </p:cNvPr>
          <p:cNvSpPr txBox="1"/>
          <p:nvPr/>
        </p:nvSpPr>
        <p:spPr>
          <a:xfrm>
            <a:off x="3713258" y="4131355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accent3"/>
                </a:solidFill>
                <a:cs typeface="Arial" pitchFamily="34" charset="0"/>
              </a:rPr>
              <a:t> Le Web Scraping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62F8C1-0C44-40BB-87D3-38D9B986FE02}"/>
              </a:ext>
            </a:extLst>
          </p:cNvPr>
          <p:cNvSpPr txBox="1"/>
          <p:nvPr/>
        </p:nvSpPr>
        <p:spPr>
          <a:xfrm>
            <a:off x="3713258" y="2925343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accent3"/>
                </a:solidFill>
                <a:cs typeface="Arial" pitchFamily="34" charset="0"/>
              </a:rPr>
              <a:t>Les repositories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F84C08-3EC9-4194-A024-DE852AE4C4D7}"/>
              </a:ext>
            </a:extLst>
          </p:cNvPr>
          <p:cNvSpPr txBox="1"/>
          <p:nvPr/>
        </p:nvSpPr>
        <p:spPr>
          <a:xfrm>
            <a:off x="4519560" y="2033263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Du texte traitant de la finance, cela peut nous permettre de contextualiser inputs que nous pouvons recevoir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ED96B8-604E-4F09-903D-A3237D6715CE}"/>
              </a:ext>
            </a:extLst>
          </p:cNvPr>
          <p:cNvSpPr txBox="1"/>
          <p:nvPr/>
        </p:nvSpPr>
        <p:spPr>
          <a:xfrm>
            <a:off x="4519560" y="3236380"/>
            <a:ext cx="2926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Ce sont GitHub, </a:t>
            </a:r>
            <a:r>
              <a:rPr lang="fr-SN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Kaggle</a:t>
            </a:r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, Machine Learning repository et bien. La nous y trouvons des </a:t>
            </a:r>
            <a:r>
              <a:rPr lang="fr-SN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dataset</a:t>
            </a:r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prêt pour un modèle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14526C-A181-4350-BF6F-395D78AA7BED}"/>
              </a:ext>
            </a:extLst>
          </p:cNvPr>
          <p:cNvSpPr txBox="1"/>
          <p:nvPr/>
        </p:nvSpPr>
        <p:spPr>
          <a:xfrm>
            <a:off x="4519560" y="4439496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C’est le fait de lancer des programme qui vont directement récupérer des données sur des sites.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228EE4-DFE9-48ED-A59B-7AEE0796212A}"/>
              </a:ext>
            </a:extLst>
          </p:cNvPr>
          <p:cNvSpPr txBox="1"/>
          <p:nvPr/>
        </p:nvSpPr>
        <p:spPr>
          <a:xfrm>
            <a:off x="534110" y="1656872"/>
            <a:ext cx="3054329" cy="2769989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3600" dirty="0">
                <a:solidFill>
                  <a:schemeClr val="accent1"/>
                </a:solidFill>
                <a:latin typeface="+mj-lt"/>
              </a:rPr>
              <a:t>Les sources de données pour un Langage Model (LM)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A61999D-160F-4DB7-8F42-4CF15E91E5D7}"/>
              </a:ext>
            </a:extLst>
          </p:cNvPr>
          <p:cNvSpPr txBox="1"/>
          <p:nvPr/>
        </p:nvSpPr>
        <p:spPr>
          <a:xfrm>
            <a:off x="3713258" y="5330055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4"/>
                </a:solidFill>
                <a:cs typeface="Arial" pitchFamily="34" charset="0"/>
              </a:rPr>
              <a:t>Génération manuelle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28723D1-D364-4187-BC02-C0BC6D8B322C}"/>
              </a:ext>
            </a:extLst>
          </p:cNvPr>
          <p:cNvSpPr txBox="1"/>
          <p:nvPr/>
        </p:nvSpPr>
        <p:spPr>
          <a:xfrm>
            <a:off x="4519560" y="5638196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Dans la plupart du, il a été fait un travail manuel, c’est-à-dire créer soit même la données. </a:t>
            </a:r>
          </a:p>
        </p:txBody>
      </p:sp>
    </p:spTree>
    <p:extLst>
      <p:ext uri="{BB962C8B-B14F-4D97-AF65-F5344CB8AC3E}">
        <p14:creationId xmlns:p14="http://schemas.microsoft.com/office/powerpoint/2010/main" val="2059716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Le </a:t>
            </a:r>
            <a:r>
              <a:rPr lang="fr-SN" dirty="0" err="1"/>
              <a:t>Dataset</a:t>
            </a:r>
            <a:endParaRPr lang="fr-SN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FD1ABE1-ECA8-42C4-BCFA-9B9767213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17689"/>
              </p:ext>
            </p:extLst>
          </p:nvPr>
        </p:nvGraphicFramePr>
        <p:xfrm>
          <a:off x="2046127" y="2145795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7638">
                  <a:extLst>
                    <a:ext uri="{9D8B030D-6E8A-4147-A177-3AD203B41FA5}">
                      <a16:colId xmlns:a16="http://schemas.microsoft.com/office/drawing/2014/main" val="1334443817"/>
                    </a:ext>
                  </a:extLst>
                </a:gridCol>
                <a:gridCol w="2070362">
                  <a:extLst>
                    <a:ext uri="{9D8B030D-6E8A-4147-A177-3AD203B41FA5}">
                      <a16:colId xmlns:a16="http://schemas.microsoft.com/office/drawing/2014/main" val="803721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SN" noProof="0" dirty="0"/>
                        <a:t>Texte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/>
                        <a:t>Intent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91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SN" noProof="0" dirty="0"/>
                        <a:t>Bonjour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Salutation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50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SN" noProof="0"/>
                        <a:t>Je veux faire une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Prédiction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78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SN" noProof="0"/>
                        <a:t>Quelle est la valeur actuelle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 err="1"/>
                        <a:t>Get</a:t>
                      </a:r>
                      <a:endParaRPr lang="fr-S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87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SN" noProof="0"/>
                        <a:t>Puis je avoir une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Définition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79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SN" noProof="0"/>
                        <a:t>59 * 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Calcul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557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SN" noProof="0"/>
                        <a:t>Merci beaucoup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Remerciement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812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SN" noProof="0"/>
                        <a:t>Au revoir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Partir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832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29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E6E4B61-D35B-463E-B2FA-3E22010B3739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/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30BFD51-0395-4187-811D-9D3E117FD6F8}"/>
              </a:ext>
            </a:extLst>
          </p:cNvPr>
          <p:cNvGrpSpPr/>
          <p:nvPr/>
        </p:nvGrpSpPr>
        <p:grpSpPr>
          <a:xfrm flipH="1">
            <a:off x="678235" y="635634"/>
            <a:ext cx="7177265" cy="5588000"/>
            <a:chOff x="4367035" y="635634"/>
            <a:chExt cx="7177265" cy="5588000"/>
          </a:xfrm>
          <a:solidFill>
            <a:schemeClr val="accent1">
              <a:alpha val="70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96865CE-F335-4B81-A5F1-075A491F59B0}"/>
                </a:ext>
              </a:extLst>
            </p:cNvPr>
            <p:cNvSpPr/>
            <p:nvPr/>
          </p:nvSpPr>
          <p:spPr>
            <a:xfrm>
              <a:off x="5960445" y="2229266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0948F31-48B5-447A-90EF-1103F1BFC52C}"/>
                </a:ext>
              </a:extLst>
            </p:cNvPr>
            <p:cNvSpPr/>
            <p:nvPr/>
          </p:nvSpPr>
          <p:spPr>
            <a:xfrm>
              <a:off x="6757919" y="4630146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4E75B25-13E6-4BD4-AD64-67DDB68AD971}"/>
                </a:ext>
              </a:extLst>
            </p:cNvPr>
            <p:cNvSpPr/>
            <p:nvPr/>
          </p:nvSpPr>
          <p:spPr>
            <a:xfrm>
              <a:off x="9949352" y="3027461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7006CEA-219C-494B-B57C-6B728C226DBF}"/>
                </a:ext>
              </a:extLst>
            </p:cNvPr>
            <p:cNvSpPr/>
            <p:nvPr/>
          </p:nvSpPr>
          <p:spPr>
            <a:xfrm>
              <a:off x="10746826" y="635634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87DD349-0E78-4365-84FF-6168DCC001B0}"/>
                </a:ext>
              </a:extLst>
            </p:cNvPr>
            <p:cNvSpPr/>
            <p:nvPr/>
          </p:nvSpPr>
          <p:spPr>
            <a:xfrm>
              <a:off x="9151879" y="1432450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15C1B7C-EBEF-4BF9-B395-70ABCD83376E}"/>
                </a:ext>
              </a:extLst>
            </p:cNvPr>
            <p:cNvSpPr/>
            <p:nvPr/>
          </p:nvSpPr>
          <p:spPr>
            <a:xfrm>
              <a:off x="5955830" y="2250130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52D5DD-0F7B-4936-AB3B-80486B9F36E8}"/>
                </a:ext>
              </a:extLst>
            </p:cNvPr>
            <p:cNvSpPr/>
            <p:nvPr/>
          </p:nvSpPr>
          <p:spPr>
            <a:xfrm>
              <a:off x="8354405" y="5425439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7">
              <a:extLst>
                <a:ext uri="{FF2B5EF4-FFF2-40B4-BE49-F238E27FC236}">
                  <a16:creationId xmlns:a16="http://schemas.microsoft.com/office/drawing/2014/main" id="{C1D483F0-3207-4C6B-8B3A-E6556217DB3B}"/>
                </a:ext>
              </a:extLst>
            </p:cNvPr>
            <p:cNvSpPr/>
            <p:nvPr/>
          </p:nvSpPr>
          <p:spPr>
            <a:xfrm>
              <a:off x="4367035" y="1432561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18">
              <a:extLst>
                <a:ext uri="{FF2B5EF4-FFF2-40B4-BE49-F238E27FC236}">
                  <a16:creationId xmlns:a16="http://schemas.microsoft.com/office/drawing/2014/main" id="{63C41553-6A51-4FA4-BF19-02170200924E}"/>
                </a:ext>
              </a:extLst>
            </p:cNvPr>
            <p:cNvSpPr/>
            <p:nvPr/>
          </p:nvSpPr>
          <p:spPr>
            <a:xfrm>
              <a:off x="4367035" y="3826512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19">
              <a:extLst>
                <a:ext uri="{FF2B5EF4-FFF2-40B4-BE49-F238E27FC236}">
                  <a16:creationId xmlns:a16="http://schemas.microsoft.com/office/drawing/2014/main" id="{B8D159BA-1309-4957-87BB-FE3185352A13}"/>
                </a:ext>
              </a:extLst>
            </p:cNvPr>
            <p:cNvSpPr/>
            <p:nvPr/>
          </p:nvSpPr>
          <p:spPr>
            <a:xfrm>
              <a:off x="5164509" y="4627244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92DE0AE-0633-4BA7-94F6-979389C83C1A}"/>
              </a:ext>
            </a:extLst>
          </p:cNvPr>
          <p:cNvSpPr txBox="1"/>
          <p:nvPr/>
        </p:nvSpPr>
        <p:spPr>
          <a:xfrm>
            <a:off x="8416547" y="602316"/>
            <a:ext cx="3097218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altLang="ko-KR" sz="2800" dirty="0">
                <a:solidFill>
                  <a:schemeClr val="accent1"/>
                </a:solidFill>
                <a:cs typeface="Arial" pitchFamily="34" charset="0"/>
              </a:rPr>
              <a:t>Mais est il possible de faire un modèle avec du texte 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124734-EF13-40AC-929B-CAFD016E039D}"/>
              </a:ext>
            </a:extLst>
          </p:cNvPr>
          <p:cNvSpPr txBox="1"/>
          <p:nvPr/>
        </p:nvSpPr>
        <p:spPr>
          <a:xfrm>
            <a:off x="8416547" y="2623921"/>
            <a:ext cx="3097218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altLang="ko-KR" sz="2800" dirty="0">
                <a:solidFill>
                  <a:schemeClr val="accent5"/>
                </a:solidFill>
                <a:cs typeface="Arial" pitchFamily="34" charset="0"/>
              </a:rPr>
              <a:t>N’est pas il y a des calculs mathématiques a faire? </a:t>
            </a:r>
          </a:p>
        </p:txBody>
      </p:sp>
    </p:spTree>
    <p:extLst>
      <p:ext uri="{BB962C8B-B14F-4D97-AF65-F5344CB8AC3E}">
        <p14:creationId xmlns:p14="http://schemas.microsoft.com/office/powerpoint/2010/main" val="129912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La modélisation du texte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673F77-CCA2-4D50-897F-2C8A2955E8BA}"/>
              </a:ext>
            </a:extLst>
          </p:cNvPr>
          <p:cNvSpPr/>
          <p:nvPr/>
        </p:nvSpPr>
        <p:spPr>
          <a:xfrm>
            <a:off x="951796" y="4572451"/>
            <a:ext cx="2556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8F4C4-A25C-4727-9AF3-BE0EBD3D2B29}"/>
              </a:ext>
            </a:extLst>
          </p:cNvPr>
          <p:cNvSpPr txBox="1"/>
          <p:nvPr/>
        </p:nvSpPr>
        <p:spPr>
          <a:xfrm>
            <a:off x="923896" y="4774545"/>
            <a:ext cx="1567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Tokenization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CB1EEC-80D0-42C2-AD21-C9A5AA868ADA}"/>
              </a:ext>
            </a:extLst>
          </p:cNvPr>
          <p:cNvGrpSpPr/>
          <p:nvPr/>
        </p:nvGrpSpPr>
        <p:grpSpPr>
          <a:xfrm>
            <a:off x="923896" y="5085222"/>
            <a:ext cx="1921103" cy="1107996"/>
            <a:chOff x="2551706" y="4283314"/>
            <a:chExt cx="1480091" cy="11079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F2337F-BDC2-4DA4-840A-97E2B5F9B4EE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3AD253-A8EE-4B58-967B-6420AEC098A3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14632286-B144-4FD4-B2BB-1187E2400415}"/>
              </a:ext>
            </a:extLst>
          </p:cNvPr>
          <p:cNvSpPr/>
          <p:nvPr/>
        </p:nvSpPr>
        <p:spPr>
          <a:xfrm>
            <a:off x="1064178" y="3870978"/>
            <a:ext cx="620627" cy="620627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012D9-F38B-427B-83C1-DF62615FF959}"/>
              </a:ext>
            </a:extLst>
          </p:cNvPr>
          <p:cNvSpPr/>
          <p:nvPr/>
        </p:nvSpPr>
        <p:spPr>
          <a:xfrm>
            <a:off x="3541999" y="3990483"/>
            <a:ext cx="2556000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2E556-0F55-4A98-AA0A-5139BF17106C}"/>
              </a:ext>
            </a:extLst>
          </p:cNvPr>
          <p:cNvSpPr txBox="1"/>
          <p:nvPr/>
        </p:nvSpPr>
        <p:spPr>
          <a:xfrm>
            <a:off x="3557041" y="4195239"/>
            <a:ext cx="1778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L</a:t>
            </a:r>
            <a:r>
              <a:rPr lang="en-US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emmatization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D906EE-0805-4234-BA3D-03FC4D0FC816}"/>
              </a:ext>
            </a:extLst>
          </p:cNvPr>
          <p:cNvGrpSpPr/>
          <p:nvPr/>
        </p:nvGrpSpPr>
        <p:grpSpPr>
          <a:xfrm>
            <a:off x="3512990" y="4513274"/>
            <a:ext cx="1921103" cy="1107996"/>
            <a:chOff x="2551706" y="4283314"/>
            <a:chExt cx="1480091" cy="11079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697396-5A77-4E50-874D-2D0296F3DA3A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3A2747-58E2-49B4-A94B-A3271158354F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ED0820A-3F28-4160-96F9-4D0CDC31A8DD}"/>
              </a:ext>
            </a:extLst>
          </p:cNvPr>
          <p:cNvSpPr/>
          <p:nvPr/>
        </p:nvSpPr>
        <p:spPr>
          <a:xfrm>
            <a:off x="6133311" y="3380592"/>
            <a:ext cx="2556000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5D8B4F-11E5-47C6-8706-F4AB5BAD18FF}"/>
              </a:ext>
            </a:extLst>
          </p:cNvPr>
          <p:cNvSpPr txBox="1"/>
          <p:nvPr/>
        </p:nvSpPr>
        <p:spPr>
          <a:xfrm>
            <a:off x="6158627" y="3588011"/>
            <a:ext cx="2280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600" b="1" dirty="0">
                <a:solidFill>
                  <a:schemeClr val="accent3"/>
                </a:solidFill>
                <a:cs typeface="Arial" pitchFamily="34" charset="0"/>
              </a:rPr>
              <a:t>Conversion du texte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12F60C-DF67-454F-B57B-DDAE2016C5B3}"/>
              </a:ext>
            </a:extLst>
          </p:cNvPr>
          <p:cNvGrpSpPr/>
          <p:nvPr/>
        </p:nvGrpSpPr>
        <p:grpSpPr>
          <a:xfrm>
            <a:off x="6103193" y="3913404"/>
            <a:ext cx="1921103" cy="1107996"/>
            <a:chOff x="2551706" y="4283314"/>
            <a:chExt cx="1480091" cy="11079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4C28BC-163C-4B41-B705-5138A491EB18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0BA8BB-842C-48F5-9579-3FFDD9A37406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158A8AA-3F38-447E-AFC0-D196FE393570}"/>
              </a:ext>
            </a:extLst>
          </p:cNvPr>
          <p:cNvSpPr/>
          <p:nvPr/>
        </p:nvSpPr>
        <p:spPr>
          <a:xfrm>
            <a:off x="8725733" y="2765514"/>
            <a:ext cx="2556000" cy="1440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96BF1C-FDFE-470C-A91F-ABF45689CE44}"/>
              </a:ext>
            </a:extLst>
          </p:cNvPr>
          <p:cNvSpPr txBox="1"/>
          <p:nvPr/>
        </p:nvSpPr>
        <p:spPr>
          <a:xfrm>
            <a:off x="8694504" y="2960809"/>
            <a:ext cx="120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600" b="1" dirty="0">
                <a:solidFill>
                  <a:schemeClr val="accent4"/>
                </a:solidFill>
                <a:cs typeface="Arial" pitchFamily="34" charset="0"/>
              </a:rPr>
              <a:t>Le modèle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B10230-05FD-4782-8D32-8C94B8DBAA60}"/>
              </a:ext>
            </a:extLst>
          </p:cNvPr>
          <p:cNvGrpSpPr/>
          <p:nvPr/>
        </p:nvGrpSpPr>
        <p:grpSpPr>
          <a:xfrm>
            <a:off x="8694506" y="3293561"/>
            <a:ext cx="1921103" cy="1107996"/>
            <a:chOff x="2551706" y="4283314"/>
            <a:chExt cx="1480091" cy="110799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BEBD9A9-334E-42D3-982E-A60E8571A10C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ADCBE2-0127-4847-A2E7-2288BEE8B55C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5E5ADD18-3CBB-40F9-AE5A-ED24BE593489}"/>
              </a:ext>
            </a:extLst>
          </p:cNvPr>
          <p:cNvSpPr/>
          <p:nvPr/>
        </p:nvSpPr>
        <p:spPr>
          <a:xfrm rot="16200000">
            <a:off x="4482936" y="-1261039"/>
            <a:ext cx="531823" cy="7594102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1C2CB3-6CBE-406F-808D-FB583188088C}"/>
              </a:ext>
            </a:extLst>
          </p:cNvPr>
          <p:cNvSpPr txBox="1"/>
          <p:nvPr/>
        </p:nvSpPr>
        <p:spPr>
          <a:xfrm>
            <a:off x="3717555" y="1901659"/>
            <a:ext cx="2124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NLP Feature Engendering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29F9F9EA-B1C9-4CED-BF69-64330D05EE4C}"/>
              </a:ext>
            </a:extLst>
          </p:cNvPr>
          <p:cNvSpPr>
            <a:spLocks noChangeAspect="1"/>
          </p:cNvSpPr>
          <p:nvPr/>
        </p:nvSpPr>
        <p:spPr>
          <a:xfrm>
            <a:off x="1142662" y="3933396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EC61114-AEC2-4060-9B8B-C74A3F978265}"/>
              </a:ext>
            </a:extLst>
          </p:cNvPr>
          <p:cNvSpPr/>
          <p:nvPr/>
        </p:nvSpPr>
        <p:spPr>
          <a:xfrm>
            <a:off x="3717555" y="3298652"/>
            <a:ext cx="620627" cy="620627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Oval 21">
            <a:extLst>
              <a:ext uri="{FF2B5EF4-FFF2-40B4-BE49-F238E27FC236}">
                <a16:creationId xmlns:a16="http://schemas.microsoft.com/office/drawing/2014/main" id="{411BD269-4912-4F7D-99F7-4DFF92F1A997}"/>
              </a:ext>
            </a:extLst>
          </p:cNvPr>
          <p:cNvSpPr>
            <a:spLocks noChangeAspect="1"/>
          </p:cNvSpPr>
          <p:nvPr/>
        </p:nvSpPr>
        <p:spPr>
          <a:xfrm>
            <a:off x="3796039" y="3361070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59039D4-BEC0-4814-9048-908BCFA37D46}"/>
              </a:ext>
            </a:extLst>
          </p:cNvPr>
          <p:cNvSpPr/>
          <p:nvPr/>
        </p:nvSpPr>
        <p:spPr>
          <a:xfrm>
            <a:off x="6275140" y="2672625"/>
            <a:ext cx="620627" cy="620627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0" name="Oval 21">
            <a:extLst>
              <a:ext uri="{FF2B5EF4-FFF2-40B4-BE49-F238E27FC236}">
                <a16:creationId xmlns:a16="http://schemas.microsoft.com/office/drawing/2014/main" id="{FA654424-A1DA-4124-A640-D54D041B92D4}"/>
              </a:ext>
            </a:extLst>
          </p:cNvPr>
          <p:cNvSpPr>
            <a:spLocks noChangeAspect="1"/>
          </p:cNvSpPr>
          <p:nvPr/>
        </p:nvSpPr>
        <p:spPr>
          <a:xfrm>
            <a:off x="6353624" y="2735043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E53A328-74A0-4CC6-9DE5-FF383D24996B}"/>
              </a:ext>
            </a:extLst>
          </p:cNvPr>
          <p:cNvSpPr/>
          <p:nvPr/>
        </p:nvSpPr>
        <p:spPr>
          <a:xfrm>
            <a:off x="8904854" y="2055430"/>
            <a:ext cx="620627" cy="620627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3" name="Rectangle 18">
            <a:extLst>
              <a:ext uri="{FF2B5EF4-FFF2-40B4-BE49-F238E27FC236}">
                <a16:creationId xmlns:a16="http://schemas.microsoft.com/office/drawing/2014/main" id="{0C5B8B29-2675-4F1E-BACD-AEF8610870A8}"/>
              </a:ext>
            </a:extLst>
          </p:cNvPr>
          <p:cNvSpPr/>
          <p:nvPr/>
        </p:nvSpPr>
        <p:spPr>
          <a:xfrm>
            <a:off x="8994807" y="2202735"/>
            <a:ext cx="434419" cy="372685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284592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Tokenization</a:t>
            </a:r>
            <a:endParaRPr lang="fr-S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534110" y="1788533"/>
            <a:ext cx="3054329" cy="1969770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C’est créer un tableau avec tous les mots du </a:t>
            </a:r>
            <a:r>
              <a:rPr lang="fr-SN" altLang="ko-KR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dataset</a:t>
            </a:r>
            <a:r>
              <a:rPr lang="fr-SN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03523-CEA6-45C2-AE8A-0425ABDBF5C1}"/>
              </a:ext>
            </a:extLst>
          </p:cNvPr>
          <p:cNvSpPr txBox="1"/>
          <p:nvPr/>
        </p:nvSpPr>
        <p:spPr>
          <a:xfrm>
            <a:off x="4260221" y="1864142"/>
            <a:ext cx="6670635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Exemple : « L’argent fait le bonheur »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2D9924-53CB-42D0-BA42-26B6C9CAC80A}"/>
              </a:ext>
            </a:extLst>
          </p:cNvPr>
          <p:cNvCxnSpPr/>
          <p:nvPr/>
        </p:nvCxnSpPr>
        <p:spPr>
          <a:xfrm>
            <a:off x="6874085" y="2533475"/>
            <a:ext cx="0" cy="813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F5DD1-E15A-4778-9CB4-10CBCCCEAFCB}"/>
              </a:ext>
            </a:extLst>
          </p:cNvPr>
          <p:cNvSpPr txBox="1"/>
          <p:nvPr/>
        </p:nvSpPr>
        <p:spPr>
          <a:xfrm>
            <a:off x="4260221" y="3758303"/>
            <a:ext cx="6670635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["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’",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argent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fait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bonheur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"]</a:t>
            </a:r>
          </a:p>
        </p:txBody>
      </p:sp>
    </p:spTree>
    <p:extLst>
      <p:ext uri="{BB962C8B-B14F-4D97-AF65-F5344CB8AC3E}">
        <p14:creationId xmlns:p14="http://schemas.microsoft.com/office/powerpoint/2010/main" val="891310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en-US" sz="5400" b="1" dirty="0">
                <a:solidFill>
                  <a:srgbClr val="569CD6"/>
                </a:solidFill>
                <a:latin typeface="Consolas" panose="020B0609020204030204" pitchFamily="49" charset="0"/>
              </a:rPr>
              <a:t>L</a:t>
            </a:r>
            <a:r>
              <a:rPr lang="en-US" sz="5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emmatization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534110" y="2034755"/>
            <a:ext cx="3054329" cy="147732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Prendre seulement la racine des mots.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03523-CEA6-45C2-AE8A-0425ABDBF5C1}"/>
              </a:ext>
            </a:extLst>
          </p:cNvPr>
          <p:cNvSpPr txBox="1"/>
          <p:nvPr/>
        </p:nvSpPr>
        <p:spPr>
          <a:xfrm>
            <a:off x="4260221" y="1864142"/>
            <a:ext cx="6670635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Exemple : « L’argent fait le bonheur »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2D9924-53CB-42D0-BA42-26B6C9CAC80A}"/>
              </a:ext>
            </a:extLst>
          </p:cNvPr>
          <p:cNvCxnSpPr/>
          <p:nvPr/>
        </p:nvCxnSpPr>
        <p:spPr>
          <a:xfrm>
            <a:off x="6874085" y="2365695"/>
            <a:ext cx="0" cy="813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F5DD1-E15A-4778-9CB4-10CBCCCEAFCB}"/>
              </a:ext>
            </a:extLst>
          </p:cNvPr>
          <p:cNvSpPr txBox="1"/>
          <p:nvPr/>
        </p:nvSpPr>
        <p:spPr>
          <a:xfrm>
            <a:off x="4260221" y="3355631"/>
            <a:ext cx="6670635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["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argent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faire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bonheur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029B8-2598-46C2-8E5F-20E02B7CBE9A}"/>
              </a:ext>
            </a:extLst>
          </p:cNvPr>
          <p:cNvSpPr txBox="1"/>
          <p:nvPr/>
        </p:nvSpPr>
        <p:spPr>
          <a:xfrm>
            <a:off x="4260221" y="4095587"/>
            <a:ext cx="6670635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Autres exemples :</a:t>
            </a:r>
          </a:p>
          <a:p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Manger, Mangeait, Mangé </a:t>
            </a:r>
            <a:r>
              <a:rPr lang="fr-SN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=&gt;</a:t>
            </a:r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Manger</a:t>
            </a:r>
          </a:p>
          <a:p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Fille, Filles, Fillette             </a:t>
            </a:r>
            <a:r>
              <a:rPr lang="fr-SN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=&gt;</a:t>
            </a:r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Fille</a:t>
            </a:r>
          </a:p>
          <a:p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Couraient, Couru, Courait  </a:t>
            </a:r>
            <a:r>
              <a:rPr lang="fr-SN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=&gt;</a:t>
            </a:r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Courir</a:t>
            </a:r>
          </a:p>
        </p:txBody>
      </p:sp>
    </p:spTree>
    <p:extLst>
      <p:ext uri="{BB962C8B-B14F-4D97-AF65-F5344CB8AC3E}">
        <p14:creationId xmlns:p14="http://schemas.microsoft.com/office/powerpoint/2010/main" val="334841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 err="1"/>
              <a:t>Convertion</a:t>
            </a:r>
            <a:r>
              <a:rPr lang="fr-SN" dirty="0"/>
              <a:t> du texte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592833" y="1548301"/>
            <a:ext cx="3054329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3600" dirty="0">
                <a:solidFill>
                  <a:schemeClr val="accent1"/>
                </a:solidFill>
                <a:latin typeface="+mj-lt"/>
              </a:rPr>
              <a:t>Le Bag of Word (</a:t>
            </a:r>
            <a:r>
              <a:rPr lang="fr-SN" altLang="ko-KR" sz="3600" dirty="0" err="1">
                <a:solidFill>
                  <a:schemeClr val="accent1"/>
                </a:solidFill>
                <a:latin typeface="+mj-lt"/>
              </a:rPr>
              <a:t>BoW</a:t>
            </a:r>
            <a:r>
              <a:rPr lang="fr-SN" altLang="ko-KR" sz="3600" dirty="0">
                <a:solidFill>
                  <a:schemeClr val="accent1"/>
                </a:solidFill>
                <a:latin typeface="+mj-lt"/>
              </a:rPr>
              <a:t>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2C31C-E1BD-4567-BF8B-B65D99C23315}"/>
              </a:ext>
            </a:extLst>
          </p:cNvPr>
          <p:cNvSpPr txBox="1"/>
          <p:nvPr/>
        </p:nvSpPr>
        <p:spPr>
          <a:xfrm>
            <a:off x="592833" y="3157620"/>
            <a:ext cx="33199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L’argent fait le bonheur. Le bonheur fait le bonheur. L’argent est le pouvoir.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378C84C-0AD0-41EE-AFB6-8088E7347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193878"/>
              </p:ext>
            </p:extLst>
          </p:nvPr>
        </p:nvGraphicFramePr>
        <p:xfrm>
          <a:off x="4332213" y="3312485"/>
          <a:ext cx="7420761" cy="10454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58580">
                  <a:extLst>
                    <a:ext uri="{9D8B030D-6E8A-4147-A177-3AD203B41FA5}">
                      <a16:colId xmlns:a16="http://schemas.microsoft.com/office/drawing/2014/main" val="1824633666"/>
                    </a:ext>
                  </a:extLst>
                </a:gridCol>
                <a:gridCol w="371038">
                  <a:extLst>
                    <a:ext uri="{9D8B030D-6E8A-4147-A177-3AD203B41FA5}">
                      <a16:colId xmlns:a16="http://schemas.microsoft.com/office/drawing/2014/main" val="2104965533"/>
                    </a:ext>
                  </a:extLst>
                </a:gridCol>
                <a:gridCol w="730977">
                  <a:extLst>
                    <a:ext uri="{9D8B030D-6E8A-4147-A177-3AD203B41FA5}">
                      <a16:colId xmlns:a16="http://schemas.microsoft.com/office/drawing/2014/main" val="1988360570"/>
                    </a:ext>
                  </a:extLst>
                </a:gridCol>
                <a:gridCol w="488375">
                  <a:extLst>
                    <a:ext uri="{9D8B030D-6E8A-4147-A177-3AD203B41FA5}">
                      <a16:colId xmlns:a16="http://schemas.microsoft.com/office/drawing/2014/main" val="2006667626"/>
                    </a:ext>
                  </a:extLst>
                </a:gridCol>
                <a:gridCol w="355182">
                  <a:extLst>
                    <a:ext uri="{9D8B030D-6E8A-4147-A177-3AD203B41FA5}">
                      <a16:colId xmlns:a16="http://schemas.microsoft.com/office/drawing/2014/main" val="3258984886"/>
                    </a:ext>
                  </a:extLst>
                </a:gridCol>
                <a:gridCol w="865755">
                  <a:extLst>
                    <a:ext uri="{9D8B030D-6E8A-4147-A177-3AD203B41FA5}">
                      <a16:colId xmlns:a16="http://schemas.microsoft.com/office/drawing/2014/main" val="1666820955"/>
                    </a:ext>
                  </a:extLst>
                </a:gridCol>
                <a:gridCol w="657245">
                  <a:extLst>
                    <a:ext uri="{9D8B030D-6E8A-4147-A177-3AD203B41FA5}">
                      <a16:colId xmlns:a16="http://schemas.microsoft.com/office/drawing/2014/main" val="967702895"/>
                    </a:ext>
                  </a:extLst>
                </a:gridCol>
                <a:gridCol w="793609">
                  <a:extLst>
                    <a:ext uri="{9D8B030D-6E8A-4147-A177-3AD203B41FA5}">
                      <a16:colId xmlns:a16="http://schemas.microsoft.com/office/drawing/2014/main" val="4165166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L’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Argent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Fait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Le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Bonheur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Est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Pouvoir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598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L’argent fait le bonheur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2867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Le bonheur fait le bonheur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3951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L’argent est le pouvoir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9926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511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 err="1"/>
              <a:t>Convension</a:t>
            </a:r>
            <a:r>
              <a:rPr lang="fr-SN" dirty="0"/>
              <a:t> du texte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592833" y="1548301"/>
            <a:ext cx="3054329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3600" dirty="0">
                <a:solidFill>
                  <a:schemeClr val="accent1"/>
                </a:solidFill>
                <a:latin typeface="+mj-lt"/>
              </a:rPr>
              <a:t>Bag of n-grams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2C31C-E1BD-4567-BF8B-B65D99C23315}"/>
              </a:ext>
            </a:extLst>
          </p:cNvPr>
          <p:cNvSpPr txBox="1"/>
          <p:nvPr/>
        </p:nvSpPr>
        <p:spPr>
          <a:xfrm>
            <a:off x="592833" y="3157620"/>
            <a:ext cx="33199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L’argent fait le bonheur. L’argent est le pouvoir.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0B4308-D5AF-4F99-9E63-A83FAF54A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319587"/>
              </p:ext>
            </p:extLst>
          </p:nvPr>
        </p:nvGraphicFramePr>
        <p:xfrm>
          <a:off x="3912776" y="3157620"/>
          <a:ext cx="8117038" cy="15905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158">
                  <a:extLst>
                    <a:ext uri="{9D8B030D-6E8A-4147-A177-3AD203B41FA5}">
                      <a16:colId xmlns:a16="http://schemas.microsoft.com/office/drawing/2014/main" val="2763249042"/>
                    </a:ext>
                  </a:extLst>
                </a:gridCol>
                <a:gridCol w="1322487">
                  <a:extLst>
                    <a:ext uri="{9D8B030D-6E8A-4147-A177-3AD203B41FA5}">
                      <a16:colId xmlns:a16="http://schemas.microsoft.com/office/drawing/2014/main" val="477694384"/>
                    </a:ext>
                  </a:extLst>
                </a:gridCol>
                <a:gridCol w="799564">
                  <a:extLst>
                    <a:ext uri="{9D8B030D-6E8A-4147-A177-3AD203B41FA5}">
                      <a16:colId xmlns:a16="http://schemas.microsoft.com/office/drawing/2014/main" val="2334945703"/>
                    </a:ext>
                  </a:extLst>
                </a:gridCol>
                <a:gridCol w="533331">
                  <a:extLst>
                    <a:ext uri="{9D8B030D-6E8A-4147-A177-3AD203B41FA5}">
                      <a16:colId xmlns:a16="http://schemas.microsoft.com/office/drawing/2014/main" val="1205033425"/>
                    </a:ext>
                  </a:extLst>
                </a:gridCol>
                <a:gridCol w="940918">
                  <a:extLst>
                    <a:ext uri="{9D8B030D-6E8A-4147-A177-3AD203B41FA5}">
                      <a16:colId xmlns:a16="http://schemas.microsoft.com/office/drawing/2014/main" val="1798510422"/>
                    </a:ext>
                  </a:extLst>
                </a:gridCol>
                <a:gridCol w="912300">
                  <a:extLst>
                    <a:ext uri="{9D8B030D-6E8A-4147-A177-3AD203B41FA5}">
                      <a16:colId xmlns:a16="http://schemas.microsoft.com/office/drawing/2014/main" val="3583667348"/>
                    </a:ext>
                  </a:extLst>
                </a:gridCol>
                <a:gridCol w="658208">
                  <a:extLst>
                    <a:ext uri="{9D8B030D-6E8A-4147-A177-3AD203B41FA5}">
                      <a16:colId xmlns:a16="http://schemas.microsoft.com/office/drawing/2014/main" val="3087640694"/>
                    </a:ext>
                  </a:extLst>
                </a:gridCol>
                <a:gridCol w="868072">
                  <a:extLst>
                    <a:ext uri="{9D8B030D-6E8A-4147-A177-3AD203B41FA5}">
                      <a16:colId xmlns:a16="http://schemas.microsoft.com/office/drawing/2014/main" val="1586689705"/>
                    </a:ext>
                  </a:extLst>
                </a:gridCol>
              </a:tblGrid>
              <a:tr h="82161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L’argent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Argent fait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Fait 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Le bonheur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Argent est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Est 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Le pouvoir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6644572"/>
                  </a:ext>
                </a:extLst>
              </a:tr>
              <a:tr h="38446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L’argent fait le bonheur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1259026"/>
                  </a:ext>
                </a:extLst>
              </a:tr>
              <a:tr h="38446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L’argent est le pouvoir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927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648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Un peu de </a:t>
            </a:r>
            <a:r>
              <a:rPr lang="fr-SN" dirty="0" err="1"/>
              <a:t>context</a:t>
            </a:r>
            <a:endParaRPr lang="fr-SN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E271B29-C561-4594-8342-C9E6894BA102}"/>
              </a:ext>
            </a:extLst>
          </p:cNvPr>
          <p:cNvSpPr txBox="1">
            <a:spLocks/>
          </p:cNvSpPr>
          <p:nvPr/>
        </p:nvSpPr>
        <p:spPr>
          <a:xfrm>
            <a:off x="2277166" y="1432094"/>
            <a:ext cx="1681200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cs typeface="Arial" pitchFamily="34" charset="0"/>
              </a:rPr>
              <a:t>Tic-Tac-Toe</a:t>
            </a:r>
          </a:p>
        </p:txBody>
      </p:sp>
      <p:grpSp>
        <p:nvGrpSpPr>
          <p:cNvPr id="15" name="그룹 6">
            <a:extLst>
              <a:ext uri="{FF2B5EF4-FFF2-40B4-BE49-F238E27FC236}">
                <a16:creationId xmlns:a16="http://schemas.microsoft.com/office/drawing/2014/main" id="{A4E3A3C9-3047-4AF6-A504-652FFFDCF4B0}"/>
              </a:ext>
            </a:extLst>
          </p:cNvPr>
          <p:cNvGrpSpPr/>
          <p:nvPr/>
        </p:nvGrpSpPr>
        <p:grpSpPr>
          <a:xfrm>
            <a:off x="2277166" y="4803273"/>
            <a:ext cx="1681200" cy="1144302"/>
            <a:chOff x="1010427" y="4515894"/>
            <a:chExt cx="1681200" cy="1144302"/>
          </a:xfrm>
        </p:grpSpPr>
        <p:sp>
          <p:nvSpPr>
            <p:cNvPr id="16" name="Text Placeholder 4">
              <a:extLst>
                <a:ext uri="{FF2B5EF4-FFF2-40B4-BE49-F238E27FC236}">
                  <a16:creationId xmlns:a16="http://schemas.microsoft.com/office/drawing/2014/main" id="{504F1479-BFA0-469C-ADC3-0F4EBA021FBD}"/>
                </a:ext>
              </a:extLst>
            </p:cNvPr>
            <p:cNvSpPr txBox="1">
              <a:spLocks/>
            </p:cNvSpPr>
            <p:nvPr/>
          </p:nvSpPr>
          <p:spPr>
            <a:xfrm>
              <a:off x="1010427" y="4515894"/>
              <a:ext cx="1681200" cy="324000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1952</a:t>
              </a:r>
            </a:p>
          </p:txBody>
        </p:sp>
        <p:sp>
          <p:nvSpPr>
            <p:cNvPr id="17" name="Text Placeholder 5">
              <a:extLst>
                <a:ext uri="{FF2B5EF4-FFF2-40B4-BE49-F238E27FC236}">
                  <a16:creationId xmlns:a16="http://schemas.microsoft.com/office/drawing/2014/main" id="{24235559-0BDB-4F14-ACBC-8E6D399EBE22}"/>
                </a:ext>
              </a:extLst>
            </p:cNvPr>
            <p:cNvSpPr txBox="1">
              <a:spLocks/>
            </p:cNvSpPr>
            <p:nvPr/>
          </p:nvSpPr>
          <p:spPr>
            <a:xfrm>
              <a:off x="1010427" y="4832196"/>
              <a:ext cx="1681200" cy="8280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altLang="ko-KR" b="1" dirty="0" err="1">
                  <a:cs typeface="Arial" pitchFamily="34" charset="0"/>
                </a:rPr>
                <a:t>Noughts</a:t>
              </a:r>
              <a:r>
                <a:rPr lang="fr-FR" altLang="ko-KR" b="1" dirty="0">
                  <a:cs typeface="Arial" pitchFamily="34" charset="0"/>
                </a:rPr>
                <a:t> and Crosses</a:t>
              </a:r>
              <a:r>
                <a:rPr lang="fr-FR" altLang="ko-KR" dirty="0">
                  <a:cs typeface="Arial" pitchFamily="34" charset="0"/>
                </a:rPr>
                <a:t>, un programme informatique qui gagne a tous coup au jeu du Tic-Tac-Toe par A.S. Douglas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E7BCCBC-6284-4EC5-B09D-56A760B7BA97}"/>
              </a:ext>
            </a:extLst>
          </p:cNvPr>
          <p:cNvSpPr txBox="1">
            <a:spLocks/>
          </p:cNvSpPr>
          <p:nvPr/>
        </p:nvSpPr>
        <p:spPr>
          <a:xfrm>
            <a:off x="5122917" y="1432094"/>
            <a:ext cx="1681200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cs typeface="Arial" pitchFamily="34" charset="0"/>
              </a:rPr>
              <a:t>Jeu de Dames</a:t>
            </a:r>
          </a:p>
        </p:txBody>
      </p:sp>
      <p:grpSp>
        <p:nvGrpSpPr>
          <p:cNvPr id="19" name="그룹 5">
            <a:extLst>
              <a:ext uri="{FF2B5EF4-FFF2-40B4-BE49-F238E27FC236}">
                <a16:creationId xmlns:a16="http://schemas.microsoft.com/office/drawing/2014/main" id="{007068E9-FA0F-4F72-89E6-90185869DCD3}"/>
              </a:ext>
            </a:extLst>
          </p:cNvPr>
          <p:cNvGrpSpPr/>
          <p:nvPr/>
        </p:nvGrpSpPr>
        <p:grpSpPr>
          <a:xfrm>
            <a:off x="5122917" y="4803273"/>
            <a:ext cx="1681200" cy="1144302"/>
            <a:chOff x="3856178" y="4515894"/>
            <a:chExt cx="1681200" cy="1144302"/>
          </a:xfrm>
        </p:grpSpPr>
        <p:sp>
          <p:nvSpPr>
            <p:cNvPr id="20" name="Text Placeholder 7">
              <a:extLst>
                <a:ext uri="{FF2B5EF4-FFF2-40B4-BE49-F238E27FC236}">
                  <a16:creationId xmlns:a16="http://schemas.microsoft.com/office/drawing/2014/main" id="{22BC3EFC-DABA-4732-9E81-74FEBFD2D837}"/>
                </a:ext>
              </a:extLst>
            </p:cNvPr>
            <p:cNvSpPr txBox="1">
              <a:spLocks/>
            </p:cNvSpPr>
            <p:nvPr/>
          </p:nvSpPr>
          <p:spPr>
            <a:xfrm>
              <a:off x="3856178" y="4515894"/>
              <a:ext cx="1681200" cy="324000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1992</a:t>
              </a:r>
            </a:p>
          </p:txBody>
        </p:sp>
        <p:sp>
          <p:nvSpPr>
            <p:cNvPr id="21" name="Text Placeholder 8">
              <a:extLst>
                <a:ext uri="{FF2B5EF4-FFF2-40B4-BE49-F238E27FC236}">
                  <a16:creationId xmlns:a16="http://schemas.microsoft.com/office/drawing/2014/main" id="{6DF2E7D2-C54C-45E2-902F-F2FBF84E88FA}"/>
                </a:ext>
              </a:extLst>
            </p:cNvPr>
            <p:cNvSpPr txBox="1">
              <a:spLocks/>
            </p:cNvSpPr>
            <p:nvPr/>
          </p:nvSpPr>
          <p:spPr>
            <a:xfrm>
              <a:off x="3856178" y="4832196"/>
              <a:ext cx="1681200" cy="8280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altLang="ko-KR" b="1" dirty="0">
                  <a:cs typeface="Arial" pitchFamily="34" charset="0"/>
                </a:rPr>
                <a:t>Chinook</a:t>
              </a:r>
              <a:r>
                <a:rPr lang="fr-FR" altLang="ko-KR" dirty="0">
                  <a:cs typeface="Arial" pitchFamily="34" charset="0"/>
                </a:rPr>
                <a:t>, une IA développé à l'Université de l'Alberta, bat le champion mondial de dames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746BFC4-77D2-4CEE-8C9C-957556C7320A}"/>
              </a:ext>
            </a:extLst>
          </p:cNvPr>
          <p:cNvSpPr txBox="1">
            <a:spLocks/>
          </p:cNvSpPr>
          <p:nvPr/>
        </p:nvSpPr>
        <p:spPr>
          <a:xfrm>
            <a:off x="7968668" y="1432094"/>
            <a:ext cx="1681200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SN" altLang="ko-KR" sz="1800" dirty="0">
                <a:cs typeface="Arial" pitchFamily="34" charset="0"/>
              </a:rPr>
              <a:t>Jeu d’</a:t>
            </a:r>
            <a:r>
              <a:rPr lang="fr-SN" altLang="ko-KR" sz="1800" dirty="0" err="1">
                <a:cs typeface="Arial" pitchFamily="34" charset="0"/>
              </a:rPr>
              <a:t>echec</a:t>
            </a:r>
            <a:endParaRPr lang="fr-SN" altLang="ko-KR" sz="1800" dirty="0">
              <a:cs typeface="Arial" pitchFamily="34" charset="0"/>
            </a:endParaRPr>
          </a:p>
        </p:txBody>
      </p:sp>
      <p:grpSp>
        <p:nvGrpSpPr>
          <p:cNvPr id="23" name="그룹 4">
            <a:extLst>
              <a:ext uri="{FF2B5EF4-FFF2-40B4-BE49-F238E27FC236}">
                <a16:creationId xmlns:a16="http://schemas.microsoft.com/office/drawing/2014/main" id="{6872C9B3-CD28-47CA-ACF8-4437034F3ED1}"/>
              </a:ext>
            </a:extLst>
          </p:cNvPr>
          <p:cNvGrpSpPr/>
          <p:nvPr/>
        </p:nvGrpSpPr>
        <p:grpSpPr>
          <a:xfrm>
            <a:off x="7968668" y="4803273"/>
            <a:ext cx="1681200" cy="1144302"/>
            <a:chOff x="6701929" y="4515894"/>
            <a:chExt cx="1681200" cy="1144302"/>
          </a:xfrm>
        </p:grpSpPr>
        <p:sp>
          <p:nvSpPr>
            <p:cNvPr id="24" name="Text Placeholder 12">
              <a:extLst>
                <a:ext uri="{FF2B5EF4-FFF2-40B4-BE49-F238E27FC236}">
                  <a16:creationId xmlns:a16="http://schemas.microsoft.com/office/drawing/2014/main" id="{19B28A6D-91B8-48AF-8D87-47A66E74A891}"/>
                </a:ext>
              </a:extLst>
            </p:cNvPr>
            <p:cNvSpPr txBox="1">
              <a:spLocks/>
            </p:cNvSpPr>
            <p:nvPr/>
          </p:nvSpPr>
          <p:spPr>
            <a:xfrm>
              <a:off x="6701929" y="4515894"/>
              <a:ext cx="1681200" cy="324000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1997</a:t>
              </a:r>
            </a:p>
          </p:txBody>
        </p:sp>
        <p:sp>
          <p:nvSpPr>
            <p:cNvPr id="25" name="Text Placeholder 14">
              <a:extLst>
                <a:ext uri="{FF2B5EF4-FFF2-40B4-BE49-F238E27FC236}">
                  <a16:creationId xmlns:a16="http://schemas.microsoft.com/office/drawing/2014/main" id="{3653B5F5-EA43-4466-9741-AD4CCEB5795C}"/>
                </a:ext>
              </a:extLst>
            </p:cNvPr>
            <p:cNvSpPr txBox="1">
              <a:spLocks/>
            </p:cNvSpPr>
            <p:nvPr/>
          </p:nvSpPr>
          <p:spPr>
            <a:xfrm>
              <a:off x="6701929" y="4832196"/>
              <a:ext cx="1681200" cy="8280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SN" dirty="0"/>
                <a:t>c’est au tout du jeu d’</a:t>
              </a:r>
              <a:r>
                <a:rPr lang="fr-SN" dirty="0" err="1"/>
                <a:t>echec</a:t>
              </a:r>
              <a:r>
                <a:rPr lang="fr-SN" dirty="0"/>
                <a:t> de tomber </a:t>
              </a:r>
              <a:r>
                <a:rPr lang="fr-FR" dirty="0"/>
                <a:t>lorsqu'</a:t>
              </a:r>
              <a:r>
                <a:rPr lang="fr-FR" b="1" dirty="0"/>
                <a:t>IBM Deep Blue</a:t>
              </a:r>
              <a:r>
                <a:rPr lang="fr-FR" dirty="0"/>
                <a:t> a battu le champion du monde d'échecs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628B4A42-956A-40CA-A477-F97388990FFB}"/>
              </a:ext>
            </a:extLst>
          </p:cNvPr>
          <p:cNvSpPr/>
          <p:nvPr/>
        </p:nvSpPr>
        <p:spPr>
          <a:xfrm>
            <a:off x="1895701" y="2027205"/>
            <a:ext cx="2456512" cy="2454908"/>
          </a:xfrm>
          <a:custGeom>
            <a:avLst/>
            <a:gdLst>
              <a:gd name="connsiteX0" fmla="*/ 1125613 w 2249450"/>
              <a:gd name="connsiteY0" fmla="*/ 301864 h 2247981"/>
              <a:gd name="connsiteX1" fmla="*/ 303879 w 2249450"/>
              <a:gd name="connsiteY1" fmla="*/ 1118832 h 2247981"/>
              <a:gd name="connsiteX2" fmla="*/ 1124313 w 2249450"/>
              <a:gd name="connsiteY2" fmla="*/ 1942733 h 2247981"/>
              <a:gd name="connsiteX3" fmla="*/ 1946047 w 2249450"/>
              <a:gd name="connsiteY3" fmla="*/ 1121865 h 2247981"/>
              <a:gd name="connsiteX4" fmla="*/ 1125613 w 2249450"/>
              <a:gd name="connsiteY4" fmla="*/ 301864 h 2247981"/>
              <a:gd name="connsiteX5" fmla="*/ 1000096 w 2249450"/>
              <a:gd name="connsiteY5" fmla="*/ 120 h 2247981"/>
              <a:gd name="connsiteX6" fmla="*/ 1038065 w 2249450"/>
              <a:gd name="connsiteY6" fmla="*/ 40955 h 2247981"/>
              <a:gd name="connsiteX7" fmla="*/ 1066670 w 2249450"/>
              <a:gd name="connsiteY7" fmla="*/ 136304 h 2247981"/>
              <a:gd name="connsiteX8" fmla="*/ 1094841 w 2249450"/>
              <a:gd name="connsiteY8" fmla="*/ 161875 h 2247981"/>
              <a:gd name="connsiteX9" fmla="*/ 1156384 w 2249450"/>
              <a:gd name="connsiteY9" fmla="*/ 161875 h 2247981"/>
              <a:gd name="connsiteX10" fmla="*/ 1183689 w 2249450"/>
              <a:gd name="connsiteY10" fmla="*/ 137171 h 2247981"/>
              <a:gd name="connsiteX11" fmla="*/ 1215761 w 2249450"/>
              <a:gd name="connsiteY11" fmla="*/ 31853 h 2247981"/>
              <a:gd name="connsiteX12" fmla="*/ 1259534 w 2249450"/>
              <a:gd name="connsiteY12" fmla="*/ 215 h 2247981"/>
              <a:gd name="connsiteX13" fmla="*/ 1271236 w 2249450"/>
              <a:gd name="connsiteY13" fmla="*/ 649 h 2247981"/>
              <a:gd name="connsiteX14" fmla="*/ 1321511 w 2249450"/>
              <a:gd name="connsiteY14" fmla="*/ 54824 h 2247981"/>
              <a:gd name="connsiteX15" fmla="*/ 1324545 w 2249450"/>
              <a:gd name="connsiteY15" fmla="*/ 155807 h 2247981"/>
              <a:gd name="connsiteX16" fmla="*/ 1342315 w 2249450"/>
              <a:gd name="connsiteY16" fmla="*/ 185278 h 2247981"/>
              <a:gd name="connsiteX17" fmla="*/ 1406459 w 2249450"/>
              <a:gd name="connsiteY17" fmla="*/ 202182 h 2247981"/>
              <a:gd name="connsiteX18" fmla="*/ 1436797 w 2249450"/>
              <a:gd name="connsiteY18" fmla="*/ 186145 h 2247981"/>
              <a:gd name="connsiteX19" fmla="*/ 1494439 w 2249450"/>
              <a:gd name="connsiteY19" fmla="*/ 93830 h 2247981"/>
              <a:gd name="connsiteX20" fmla="*/ 1550348 w 2249450"/>
              <a:gd name="connsiteY20" fmla="*/ 74327 h 2247981"/>
              <a:gd name="connsiteX21" fmla="*/ 1560317 w 2249450"/>
              <a:gd name="connsiteY21" fmla="*/ 77794 h 2247981"/>
              <a:gd name="connsiteX22" fmla="*/ 1591955 w 2249450"/>
              <a:gd name="connsiteY22" fmla="*/ 139771 h 2247981"/>
              <a:gd name="connsiteX23" fmla="*/ 1569418 w 2249450"/>
              <a:gd name="connsiteY23" fmla="*/ 236854 h 2247981"/>
              <a:gd name="connsiteX24" fmla="*/ 1585021 w 2249450"/>
              <a:gd name="connsiteY24" fmla="*/ 278894 h 2247981"/>
              <a:gd name="connsiteX25" fmla="*/ 1635295 w 2249450"/>
              <a:gd name="connsiteY25" fmla="*/ 306632 h 2247981"/>
              <a:gd name="connsiteX26" fmla="*/ 1668668 w 2249450"/>
              <a:gd name="connsiteY26" fmla="*/ 298831 h 2247981"/>
              <a:gd name="connsiteX27" fmla="*/ 1748414 w 2249450"/>
              <a:gd name="connsiteY27" fmla="*/ 224718 h 2247981"/>
              <a:gd name="connsiteX28" fmla="*/ 1807357 w 2249450"/>
              <a:gd name="connsiteY28" fmla="*/ 219951 h 2247981"/>
              <a:gd name="connsiteX29" fmla="*/ 1810390 w 2249450"/>
              <a:gd name="connsiteY29" fmla="*/ 222118 h 2247981"/>
              <a:gd name="connsiteX30" fmla="*/ 1829028 w 2249450"/>
              <a:gd name="connsiteY30" fmla="*/ 297097 h 2247981"/>
              <a:gd name="connsiteX31" fmla="*/ 1782653 w 2249450"/>
              <a:gd name="connsiteY31" fmla="*/ 383778 h 2247981"/>
              <a:gd name="connsiteX32" fmla="*/ 1786554 w 2249450"/>
              <a:gd name="connsiteY32" fmla="*/ 424951 h 2247981"/>
              <a:gd name="connsiteX33" fmla="*/ 1825560 w 2249450"/>
              <a:gd name="connsiteY33" fmla="*/ 463524 h 2247981"/>
              <a:gd name="connsiteX34" fmla="*/ 1864567 w 2249450"/>
              <a:gd name="connsiteY34" fmla="*/ 466992 h 2247981"/>
              <a:gd name="connsiteX35" fmla="*/ 1962949 w 2249450"/>
              <a:gd name="connsiteY35" fmla="*/ 414982 h 2247981"/>
              <a:gd name="connsiteX36" fmla="*/ 2016690 w 2249450"/>
              <a:gd name="connsiteY36" fmla="*/ 426251 h 2247981"/>
              <a:gd name="connsiteX37" fmla="*/ 2033160 w 2249450"/>
              <a:gd name="connsiteY37" fmla="*/ 448355 h 2247981"/>
              <a:gd name="connsiteX38" fmla="*/ 2028826 w 2249450"/>
              <a:gd name="connsiteY38" fmla="*/ 496896 h 2247981"/>
              <a:gd name="connsiteX39" fmla="*/ 1950380 w 2249450"/>
              <a:gd name="connsiteY39" fmla="*/ 581410 h 2247981"/>
              <a:gd name="connsiteX40" fmla="*/ 1943446 w 2249450"/>
              <a:gd name="connsiteY40" fmla="*/ 616082 h 2247981"/>
              <a:gd name="connsiteX41" fmla="*/ 1973351 w 2249450"/>
              <a:gd name="connsiteY41" fmla="*/ 668091 h 2247981"/>
              <a:gd name="connsiteX42" fmla="*/ 2011490 w 2249450"/>
              <a:gd name="connsiteY42" fmla="*/ 680660 h 2247981"/>
              <a:gd name="connsiteX43" fmla="*/ 2122441 w 2249450"/>
              <a:gd name="connsiteY43" fmla="*/ 655522 h 2247981"/>
              <a:gd name="connsiteX44" fmla="*/ 2163615 w 2249450"/>
              <a:gd name="connsiteY44" fmla="*/ 674592 h 2247981"/>
              <a:gd name="connsiteX45" fmla="*/ 2176617 w 2249450"/>
              <a:gd name="connsiteY45" fmla="*/ 704496 h 2247981"/>
              <a:gd name="connsiteX46" fmla="*/ 2158847 w 2249450"/>
              <a:gd name="connsiteY46" fmla="*/ 753038 h 2247981"/>
              <a:gd name="connsiteX47" fmla="*/ 2067399 w 2249450"/>
              <a:gd name="connsiteY47" fmla="*/ 809815 h 2247981"/>
              <a:gd name="connsiteX48" fmla="*/ 2047896 w 2249450"/>
              <a:gd name="connsiteY48" fmla="*/ 852289 h 2247981"/>
              <a:gd name="connsiteX49" fmla="*/ 2061331 w 2249450"/>
              <a:gd name="connsiteY49" fmla="*/ 901696 h 2247981"/>
              <a:gd name="connsiteX50" fmla="*/ 2093837 w 2249450"/>
              <a:gd name="connsiteY50" fmla="*/ 924667 h 2247981"/>
              <a:gd name="connsiteX51" fmla="*/ 2207822 w 2249450"/>
              <a:gd name="connsiteY51" fmla="*/ 929001 h 2247981"/>
              <a:gd name="connsiteX52" fmla="*/ 2244661 w 2249450"/>
              <a:gd name="connsiteY52" fmla="*/ 958039 h 2247981"/>
              <a:gd name="connsiteX53" fmla="*/ 2249429 w 2249450"/>
              <a:gd name="connsiteY53" fmla="*/ 993144 h 2247981"/>
              <a:gd name="connsiteX54" fmla="*/ 2221257 w 2249450"/>
              <a:gd name="connsiteY54" fmla="*/ 1033018 h 2247981"/>
              <a:gd name="connsiteX55" fmla="*/ 2118540 w 2249450"/>
              <a:gd name="connsiteY55" fmla="*/ 1064657 h 2247981"/>
              <a:gd name="connsiteX56" fmla="*/ 2086469 w 2249450"/>
              <a:gd name="connsiteY56" fmla="*/ 1105396 h 2247981"/>
              <a:gd name="connsiteX57" fmla="*/ 2088636 w 2249450"/>
              <a:gd name="connsiteY57" fmla="*/ 1159139 h 2247981"/>
              <a:gd name="connsiteX58" fmla="*/ 2110740 w 2249450"/>
              <a:gd name="connsiteY58" fmla="*/ 1182542 h 2247981"/>
              <a:gd name="connsiteX59" fmla="*/ 2218657 w 2249450"/>
              <a:gd name="connsiteY59" fmla="*/ 1215481 h 2247981"/>
              <a:gd name="connsiteX60" fmla="*/ 2249429 w 2249450"/>
              <a:gd name="connsiteY60" fmla="*/ 1258388 h 2247981"/>
              <a:gd name="connsiteX61" fmla="*/ 2249429 w 2249450"/>
              <a:gd name="connsiteY61" fmla="*/ 1266189 h 2247981"/>
              <a:gd name="connsiteX62" fmla="*/ 2193953 w 2249450"/>
              <a:gd name="connsiteY62" fmla="*/ 1321231 h 2247981"/>
              <a:gd name="connsiteX63" fmla="*/ 2091670 w 2249450"/>
              <a:gd name="connsiteY63" fmla="*/ 1324265 h 2247981"/>
              <a:gd name="connsiteX64" fmla="*/ 2064365 w 2249450"/>
              <a:gd name="connsiteY64" fmla="*/ 1341168 h 2247981"/>
              <a:gd name="connsiteX65" fmla="*/ 2047029 w 2249450"/>
              <a:gd name="connsiteY65" fmla="*/ 1405312 h 2247981"/>
              <a:gd name="connsiteX66" fmla="*/ 2063932 w 2249450"/>
              <a:gd name="connsiteY66" fmla="*/ 1436517 h 2247981"/>
              <a:gd name="connsiteX67" fmla="*/ 2154080 w 2249450"/>
              <a:gd name="connsiteY67" fmla="*/ 1492859 h 2247981"/>
              <a:gd name="connsiteX68" fmla="*/ 2174450 w 2249450"/>
              <a:gd name="connsiteY68" fmla="*/ 1550502 h 2247981"/>
              <a:gd name="connsiteX69" fmla="*/ 2160147 w 2249450"/>
              <a:gd name="connsiteY69" fmla="*/ 1579974 h 2247981"/>
              <a:gd name="connsiteX70" fmla="*/ 2132410 w 2249450"/>
              <a:gd name="connsiteY70" fmla="*/ 1593843 h 2247981"/>
              <a:gd name="connsiteX71" fmla="*/ 2063498 w 2249450"/>
              <a:gd name="connsiteY71" fmla="*/ 1578674 h 2247981"/>
              <a:gd name="connsiteX72" fmla="*/ 2007156 w 2249450"/>
              <a:gd name="connsiteY72" fmla="*/ 1565671 h 2247981"/>
              <a:gd name="connsiteX73" fmla="*/ 1977684 w 2249450"/>
              <a:gd name="connsiteY73" fmla="*/ 1574773 h 2247981"/>
              <a:gd name="connsiteX74" fmla="*/ 1942146 w 2249450"/>
              <a:gd name="connsiteY74" fmla="*/ 1638483 h 2247981"/>
              <a:gd name="connsiteX75" fmla="*/ 1950813 w 2249450"/>
              <a:gd name="connsiteY75" fmla="*/ 1665787 h 2247981"/>
              <a:gd name="connsiteX76" fmla="*/ 2026659 w 2249450"/>
              <a:gd name="connsiteY76" fmla="*/ 1747268 h 2247981"/>
              <a:gd name="connsiteX77" fmla="*/ 2031427 w 2249450"/>
              <a:gd name="connsiteY77" fmla="*/ 1803177 h 2247981"/>
              <a:gd name="connsiteX78" fmla="*/ 2028393 w 2249450"/>
              <a:gd name="connsiteY78" fmla="*/ 1807511 h 2247981"/>
              <a:gd name="connsiteX79" fmla="*/ 1952114 w 2249450"/>
              <a:gd name="connsiteY79" fmla="*/ 1826581 h 2247981"/>
              <a:gd name="connsiteX80" fmla="*/ 1864133 w 2249450"/>
              <a:gd name="connsiteY80" fmla="*/ 1779773 h 2247981"/>
              <a:gd name="connsiteX81" fmla="*/ 1829894 w 2249450"/>
              <a:gd name="connsiteY81" fmla="*/ 1781073 h 2247981"/>
              <a:gd name="connsiteX82" fmla="*/ 1785254 w 2249450"/>
              <a:gd name="connsiteY82" fmla="*/ 1824847 h 2247981"/>
              <a:gd name="connsiteX83" fmla="*/ 1783086 w 2249450"/>
              <a:gd name="connsiteY83" fmla="*/ 1862553 h 2247981"/>
              <a:gd name="connsiteX84" fmla="*/ 1835095 w 2249450"/>
              <a:gd name="connsiteY84" fmla="*/ 1960936 h 2247981"/>
              <a:gd name="connsiteX85" fmla="*/ 1826427 w 2249450"/>
              <a:gd name="connsiteY85" fmla="*/ 2012077 h 2247981"/>
              <a:gd name="connsiteX86" fmla="*/ 1817759 w 2249450"/>
              <a:gd name="connsiteY86" fmla="*/ 2019879 h 2247981"/>
              <a:gd name="connsiteX87" fmla="*/ 1743213 w 2249450"/>
              <a:gd name="connsiteY87" fmla="*/ 2017278 h 2247981"/>
              <a:gd name="connsiteX88" fmla="*/ 1670402 w 2249450"/>
              <a:gd name="connsiteY88" fmla="*/ 1949233 h 2247981"/>
              <a:gd name="connsiteX89" fmla="*/ 1633128 w 2249450"/>
              <a:gd name="connsiteY89" fmla="*/ 1941866 h 2247981"/>
              <a:gd name="connsiteX90" fmla="*/ 1581987 w 2249450"/>
              <a:gd name="connsiteY90" fmla="*/ 1970904 h 2247981"/>
              <a:gd name="connsiteX91" fmla="*/ 1569418 w 2249450"/>
              <a:gd name="connsiteY91" fmla="*/ 2009043 h 2247981"/>
              <a:gd name="connsiteX92" fmla="*/ 1595423 w 2249450"/>
              <a:gd name="connsiteY92" fmla="*/ 2122595 h 2247981"/>
              <a:gd name="connsiteX93" fmla="*/ 1578519 w 2249450"/>
              <a:gd name="connsiteY93" fmla="*/ 2160301 h 2247981"/>
              <a:gd name="connsiteX94" fmla="*/ 1546448 w 2249450"/>
              <a:gd name="connsiteY94" fmla="*/ 2174604 h 2247981"/>
              <a:gd name="connsiteX95" fmla="*/ 1497473 w 2249450"/>
              <a:gd name="connsiteY95" fmla="*/ 2157268 h 2247981"/>
              <a:gd name="connsiteX96" fmla="*/ 1440698 w 2249450"/>
              <a:gd name="connsiteY96" fmla="*/ 2065819 h 2247981"/>
              <a:gd name="connsiteX97" fmla="*/ 1398224 w 2249450"/>
              <a:gd name="connsiteY97" fmla="*/ 2045883 h 2247981"/>
              <a:gd name="connsiteX98" fmla="*/ 1352716 w 2249450"/>
              <a:gd name="connsiteY98" fmla="*/ 2058018 h 2247981"/>
              <a:gd name="connsiteX99" fmla="*/ 1324979 w 2249450"/>
              <a:gd name="connsiteY99" fmla="*/ 2095725 h 2247981"/>
              <a:gd name="connsiteX100" fmla="*/ 1321945 w 2249450"/>
              <a:gd name="connsiteY100" fmla="*/ 2198007 h 2247981"/>
              <a:gd name="connsiteX101" fmla="*/ 1282505 w 2249450"/>
              <a:gd name="connsiteY101" fmla="*/ 2244815 h 2247981"/>
              <a:gd name="connsiteX102" fmla="*/ 1257801 w 2249450"/>
              <a:gd name="connsiteY102" fmla="*/ 2247849 h 2247981"/>
              <a:gd name="connsiteX103" fmla="*/ 1217928 w 2249450"/>
              <a:gd name="connsiteY103" fmla="*/ 2220978 h 2247981"/>
              <a:gd name="connsiteX104" fmla="*/ 1184556 w 2249450"/>
              <a:gd name="connsiteY104" fmla="*/ 2112194 h 2247981"/>
              <a:gd name="connsiteX105" fmla="*/ 1153351 w 2249450"/>
              <a:gd name="connsiteY105" fmla="*/ 2085322 h 2247981"/>
              <a:gd name="connsiteX106" fmla="*/ 1096142 w 2249450"/>
              <a:gd name="connsiteY106" fmla="*/ 2085756 h 2247981"/>
              <a:gd name="connsiteX107" fmla="*/ 1068403 w 2249450"/>
              <a:gd name="connsiteY107" fmla="*/ 2109593 h 2247981"/>
              <a:gd name="connsiteX108" fmla="*/ 1036765 w 2249450"/>
              <a:gd name="connsiteY108" fmla="*/ 2212310 h 2247981"/>
              <a:gd name="connsiteX109" fmla="*/ 983457 w 2249450"/>
              <a:gd name="connsiteY109" fmla="*/ 2246549 h 2247981"/>
              <a:gd name="connsiteX110" fmla="*/ 929715 w 2249450"/>
              <a:gd name="connsiteY110" fmla="*/ 2185872 h 2247981"/>
              <a:gd name="connsiteX111" fmla="*/ 927114 w 2249450"/>
              <a:gd name="connsiteY111" fmla="*/ 2092691 h 2247981"/>
              <a:gd name="connsiteX112" fmla="*/ 907611 w 2249450"/>
              <a:gd name="connsiteY112" fmla="*/ 2061485 h 2247981"/>
              <a:gd name="connsiteX113" fmla="*/ 844334 w 2249450"/>
              <a:gd name="connsiteY113" fmla="*/ 2045449 h 2247981"/>
              <a:gd name="connsiteX114" fmla="*/ 813995 w 2249450"/>
              <a:gd name="connsiteY114" fmla="*/ 2061485 h 2247981"/>
              <a:gd name="connsiteX115" fmla="*/ 756353 w 2249450"/>
              <a:gd name="connsiteY115" fmla="*/ 2153801 h 2247981"/>
              <a:gd name="connsiteX116" fmla="*/ 702610 w 2249450"/>
              <a:gd name="connsiteY116" fmla="*/ 2173304 h 2247981"/>
              <a:gd name="connsiteX117" fmla="*/ 698710 w 2249450"/>
              <a:gd name="connsiteY117" fmla="*/ 2172004 h 2247981"/>
              <a:gd name="connsiteX118" fmla="*/ 659703 w 2249450"/>
              <a:gd name="connsiteY118" fmla="*/ 2103959 h 2247981"/>
              <a:gd name="connsiteX119" fmla="*/ 681807 w 2249450"/>
              <a:gd name="connsiteY119" fmla="*/ 2008176 h 2247981"/>
              <a:gd name="connsiteX120" fmla="*/ 667505 w 2249450"/>
              <a:gd name="connsiteY120" fmla="*/ 1969170 h 2247981"/>
              <a:gd name="connsiteX121" fmla="*/ 621130 w 2249450"/>
              <a:gd name="connsiteY121" fmla="*/ 1942300 h 2247981"/>
              <a:gd name="connsiteX122" fmla="*/ 579091 w 2249450"/>
              <a:gd name="connsiteY122" fmla="*/ 1950100 h 2247981"/>
              <a:gd name="connsiteX123" fmla="*/ 500645 w 2249450"/>
              <a:gd name="connsiteY123" fmla="*/ 2023345 h 2247981"/>
              <a:gd name="connsiteX124" fmla="*/ 445603 w 2249450"/>
              <a:gd name="connsiteY124" fmla="*/ 2028547 h 2247981"/>
              <a:gd name="connsiteX125" fmla="*/ 437801 w 2249450"/>
              <a:gd name="connsiteY125" fmla="*/ 2023345 h 2247981"/>
              <a:gd name="connsiteX126" fmla="*/ 420465 w 2249450"/>
              <a:gd name="connsiteY126" fmla="*/ 1950967 h 2247981"/>
              <a:gd name="connsiteX127" fmla="*/ 467272 w 2249450"/>
              <a:gd name="connsiteY127" fmla="*/ 1862987 h 2247981"/>
              <a:gd name="connsiteX128" fmla="*/ 463805 w 2249450"/>
              <a:gd name="connsiteY128" fmla="*/ 1821813 h 2247981"/>
              <a:gd name="connsiteX129" fmla="*/ 424799 w 2249450"/>
              <a:gd name="connsiteY129" fmla="*/ 1783240 h 2247981"/>
              <a:gd name="connsiteX130" fmla="*/ 384492 w 2249450"/>
              <a:gd name="connsiteY130" fmla="*/ 1780206 h 2247981"/>
              <a:gd name="connsiteX131" fmla="*/ 286977 w 2249450"/>
              <a:gd name="connsiteY131" fmla="*/ 1831782 h 2247981"/>
              <a:gd name="connsiteX132" fmla="*/ 233668 w 2249450"/>
              <a:gd name="connsiteY132" fmla="*/ 1821813 h 2247981"/>
              <a:gd name="connsiteX133" fmla="*/ 230201 w 2249450"/>
              <a:gd name="connsiteY133" fmla="*/ 1817912 h 2247981"/>
              <a:gd name="connsiteX134" fmla="*/ 232368 w 2249450"/>
              <a:gd name="connsiteY134" fmla="*/ 1738166 h 2247981"/>
              <a:gd name="connsiteX135" fmla="*/ 297811 w 2249450"/>
              <a:gd name="connsiteY135" fmla="*/ 1668388 h 2247981"/>
              <a:gd name="connsiteX136" fmla="*/ 305613 w 2249450"/>
              <a:gd name="connsiteY136" fmla="*/ 1630248 h 2247981"/>
              <a:gd name="connsiteX137" fmla="*/ 275708 w 2249450"/>
              <a:gd name="connsiteY137" fmla="*/ 1578240 h 2247981"/>
              <a:gd name="connsiteX138" fmla="*/ 238002 w 2249450"/>
              <a:gd name="connsiteY138" fmla="*/ 1567405 h 2247981"/>
              <a:gd name="connsiteX139" fmla="*/ 143520 w 2249450"/>
              <a:gd name="connsiteY139" fmla="*/ 1589075 h 2247981"/>
              <a:gd name="connsiteX140" fmla="*/ 130951 w 2249450"/>
              <a:gd name="connsiteY140" fmla="*/ 1592109 h 2247981"/>
              <a:gd name="connsiteX141" fmla="*/ 84144 w 2249450"/>
              <a:gd name="connsiteY141" fmla="*/ 1569138 h 2247981"/>
              <a:gd name="connsiteX142" fmla="*/ 73308 w 2249450"/>
              <a:gd name="connsiteY142" fmla="*/ 1544001 h 2247981"/>
              <a:gd name="connsiteX143" fmla="*/ 90645 w 2249450"/>
              <a:gd name="connsiteY143" fmla="*/ 1495026 h 2247981"/>
              <a:gd name="connsiteX144" fmla="*/ 179493 w 2249450"/>
              <a:gd name="connsiteY144" fmla="*/ 1439551 h 2247981"/>
              <a:gd name="connsiteX145" fmla="*/ 200729 w 2249450"/>
              <a:gd name="connsiteY145" fmla="*/ 1389710 h 2247981"/>
              <a:gd name="connsiteX146" fmla="*/ 187293 w 2249450"/>
              <a:gd name="connsiteY146" fmla="*/ 1344635 h 2247981"/>
              <a:gd name="connsiteX147" fmla="*/ 154788 w 2249450"/>
              <a:gd name="connsiteY147" fmla="*/ 1322965 h 2247981"/>
              <a:gd name="connsiteX148" fmla="*/ 49905 w 2249450"/>
              <a:gd name="connsiteY148" fmla="*/ 1319931 h 2247981"/>
              <a:gd name="connsiteX149" fmla="*/ 3097 w 2249450"/>
              <a:gd name="connsiteY149" fmla="*/ 1280491 h 2247981"/>
              <a:gd name="connsiteX150" fmla="*/ 1364 w 2249450"/>
              <a:gd name="connsiteY150" fmla="*/ 1271390 h 2247981"/>
              <a:gd name="connsiteX151" fmla="*/ 40803 w 2249450"/>
              <a:gd name="connsiteY151" fmla="*/ 1211580 h 2247981"/>
              <a:gd name="connsiteX152" fmla="*/ 134852 w 2249450"/>
              <a:gd name="connsiteY152" fmla="*/ 1182975 h 2247981"/>
              <a:gd name="connsiteX153" fmla="*/ 163023 w 2249450"/>
              <a:gd name="connsiteY153" fmla="*/ 1151337 h 2247981"/>
              <a:gd name="connsiteX154" fmla="*/ 161722 w 2249450"/>
              <a:gd name="connsiteY154" fmla="*/ 1091094 h 2247981"/>
              <a:gd name="connsiteX155" fmla="*/ 139619 w 2249450"/>
              <a:gd name="connsiteY155" fmla="*/ 1066390 h 2247981"/>
              <a:gd name="connsiteX156" fmla="*/ 39503 w 2249450"/>
              <a:gd name="connsiteY156" fmla="*/ 1035618 h 2247981"/>
              <a:gd name="connsiteX157" fmla="*/ 1364 w 2249450"/>
              <a:gd name="connsiteY157" fmla="*/ 980143 h 2247981"/>
              <a:gd name="connsiteX158" fmla="*/ 5264 w 2249450"/>
              <a:gd name="connsiteY158" fmla="*/ 957172 h 2247981"/>
              <a:gd name="connsiteX159" fmla="*/ 41237 w 2249450"/>
              <a:gd name="connsiteY159" fmla="*/ 928568 h 2247981"/>
              <a:gd name="connsiteX160" fmla="*/ 138319 w 2249450"/>
              <a:gd name="connsiteY160" fmla="*/ 925534 h 2247981"/>
              <a:gd name="connsiteX161" fmla="*/ 152621 w 2249450"/>
              <a:gd name="connsiteY161" fmla="*/ 925100 h 2247981"/>
              <a:gd name="connsiteX162" fmla="*/ 191194 w 2249450"/>
              <a:gd name="connsiteY162" fmla="*/ 894762 h 2247981"/>
              <a:gd name="connsiteX163" fmla="*/ 202462 w 2249450"/>
              <a:gd name="connsiteY163" fmla="*/ 851855 h 2247981"/>
              <a:gd name="connsiteX164" fmla="*/ 184260 w 2249450"/>
              <a:gd name="connsiteY164" fmla="*/ 811115 h 2247981"/>
              <a:gd name="connsiteX165" fmla="*/ 95412 w 2249450"/>
              <a:gd name="connsiteY165" fmla="*/ 755639 h 2247981"/>
              <a:gd name="connsiteX166" fmla="*/ 75475 w 2249450"/>
              <a:gd name="connsiteY166" fmla="*/ 698863 h 2247981"/>
              <a:gd name="connsiteX167" fmla="*/ 88044 w 2249450"/>
              <a:gd name="connsiteY167" fmla="*/ 671558 h 2247981"/>
              <a:gd name="connsiteX168" fmla="*/ 127050 w 2249450"/>
              <a:gd name="connsiteY168" fmla="*/ 655089 h 2247981"/>
              <a:gd name="connsiteX169" fmla="*/ 238002 w 2249450"/>
              <a:gd name="connsiteY169" fmla="*/ 680660 h 2247981"/>
              <a:gd name="connsiteX170" fmla="*/ 278308 w 2249450"/>
              <a:gd name="connsiteY170" fmla="*/ 667224 h 2247981"/>
              <a:gd name="connsiteX171" fmla="*/ 305613 w 2249450"/>
              <a:gd name="connsiteY171" fmla="*/ 619550 h 2247981"/>
              <a:gd name="connsiteX172" fmla="*/ 297811 w 2249450"/>
              <a:gd name="connsiteY172" fmla="*/ 578810 h 2247981"/>
              <a:gd name="connsiteX173" fmla="*/ 224133 w 2249450"/>
              <a:gd name="connsiteY173" fmla="*/ 500363 h 2247981"/>
              <a:gd name="connsiteX174" fmla="*/ 219799 w 2249450"/>
              <a:gd name="connsiteY174" fmla="*/ 444454 h 2247981"/>
              <a:gd name="connsiteX175" fmla="*/ 227167 w 2249450"/>
              <a:gd name="connsiteY175" fmla="*/ 433619 h 2247981"/>
              <a:gd name="connsiteX176" fmla="*/ 293910 w 2249450"/>
              <a:gd name="connsiteY176" fmla="*/ 418883 h 2247981"/>
              <a:gd name="connsiteX177" fmla="*/ 384059 w 2249450"/>
              <a:gd name="connsiteY177" fmla="*/ 466992 h 2247981"/>
              <a:gd name="connsiteX178" fmla="*/ 426533 w 2249450"/>
              <a:gd name="connsiteY178" fmla="*/ 463091 h 2247981"/>
              <a:gd name="connsiteX179" fmla="*/ 462939 w 2249450"/>
              <a:gd name="connsiteY179" fmla="*/ 427118 h 2247981"/>
              <a:gd name="connsiteX180" fmla="*/ 467706 w 2249450"/>
              <a:gd name="connsiteY180" fmla="*/ 383778 h 2247981"/>
              <a:gd name="connsiteX181" fmla="*/ 415264 w 2249450"/>
              <a:gd name="connsiteY181" fmla="*/ 285395 h 2247981"/>
              <a:gd name="connsiteX182" fmla="*/ 424366 w 2249450"/>
              <a:gd name="connsiteY182" fmla="*/ 235554 h 2247981"/>
              <a:gd name="connsiteX183" fmla="*/ 451670 w 2249450"/>
              <a:gd name="connsiteY183" fmla="*/ 215184 h 2247981"/>
              <a:gd name="connsiteX184" fmla="*/ 495877 w 2249450"/>
              <a:gd name="connsiteY184" fmla="*/ 219951 h 2247981"/>
              <a:gd name="connsiteX185" fmla="*/ 570856 w 2249450"/>
              <a:gd name="connsiteY185" fmla="*/ 289729 h 2247981"/>
              <a:gd name="connsiteX186" fmla="*/ 634133 w 2249450"/>
              <a:gd name="connsiteY186" fmla="*/ 298831 h 2247981"/>
              <a:gd name="connsiteX187" fmla="*/ 669672 w 2249450"/>
              <a:gd name="connsiteY187" fmla="*/ 276727 h 2247981"/>
              <a:gd name="connsiteX188" fmla="*/ 681807 w 2249450"/>
              <a:gd name="connsiteY188" fmla="*/ 239455 h 2247981"/>
              <a:gd name="connsiteX189" fmla="*/ 656670 w 2249450"/>
              <a:gd name="connsiteY189" fmla="*/ 131103 h 2247981"/>
              <a:gd name="connsiteX190" fmla="*/ 677907 w 2249450"/>
              <a:gd name="connsiteY190" fmla="*/ 84729 h 2247981"/>
              <a:gd name="connsiteX191" fmla="*/ 706945 w 2249450"/>
              <a:gd name="connsiteY191" fmla="*/ 72593 h 2247981"/>
              <a:gd name="connsiteX192" fmla="*/ 752886 w 2249450"/>
              <a:gd name="connsiteY192" fmla="*/ 89063 h 2247981"/>
              <a:gd name="connsiteX193" fmla="*/ 810962 w 2249450"/>
              <a:gd name="connsiteY193" fmla="*/ 182679 h 2247981"/>
              <a:gd name="connsiteX194" fmla="*/ 851269 w 2249450"/>
              <a:gd name="connsiteY194" fmla="*/ 202182 h 2247981"/>
              <a:gd name="connsiteX195" fmla="*/ 905444 w 2249450"/>
              <a:gd name="connsiteY195" fmla="*/ 187012 h 2247981"/>
              <a:gd name="connsiteX196" fmla="*/ 925381 w 2249450"/>
              <a:gd name="connsiteY196" fmla="*/ 157974 h 2247981"/>
              <a:gd name="connsiteX197" fmla="*/ 929715 w 2249450"/>
              <a:gd name="connsiteY197" fmla="*/ 45289 h 2247981"/>
              <a:gd name="connsiteX198" fmla="*/ 961786 w 2249450"/>
              <a:gd name="connsiteY198" fmla="*/ 4116 h 2247981"/>
              <a:gd name="connsiteX199" fmla="*/ 973488 w 2249450"/>
              <a:gd name="connsiteY199" fmla="*/ 1515 h 2247981"/>
              <a:gd name="connsiteX200" fmla="*/ 1000096 w 2249450"/>
              <a:gd name="connsiteY200" fmla="*/ 120 h 2247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249450" h="2247981">
                <a:moveTo>
                  <a:pt x="1125613" y="301864"/>
                </a:moveTo>
                <a:cubicBezTo>
                  <a:pt x="668805" y="301431"/>
                  <a:pt x="305613" y="667657"/>
                  <a:pt x="303879" y="1118832"/>
                </a:cubicBezTo>
                <a:cubicBezTo>
                  <a:pt x="302145" y="1580841"/>
                  <a:pt x="677040" y="1944033"/>
                  <a:pt x="1124313" y="1942733"/>
                </a:cubicBezTo>
                <a:cubicBezTo>
                  <a:pt x="1570285" y="1944467"/>
                  <a:pt x="1946479" y="1585608"/>
                  <a:pt x="1946047" y="1121865"/>
                </a:cubicBezTo>
                <a:cubicBezTo>
                  <a:pt x="1945613" y="665923"/>
                  <a:pt x="1579820" y="302298"/>
                  <a:pt x="1125613" y="301864"/>
                </a:cubicBezTo>
                <a:close/>
                <a:moveTo>
                  <a:pt x="1000096" y="120"/>
                </a:moveTo>
                <a:cubicBezTo>
                  <a:pt x="1021651" y="1299"/>
                  <a:pt x="1029615" y="11376"/>
                  <a:pt x="1038065" y="40955"/>
                </a:cubicBezTo>
                <a:cubicBezTo>
                  <a:pt x="1047166" y="73027"/>
                  <a:pt x="1058002" y="104232"/>
                  <a:pt x="1066670" y="136304"/>
                </a:cubicBezTo>
                <a:cubicBezTo>
                  <a:pt x="1071004" y="151473"/>
                  <a:pt x="1080105" y="159708"/>
                  <a:pt x="1094841" y="161875"/>
                </a:cubicBezTo>
                <a:cubicBezTo>
                  <a:pt x="1115211" y="164476"/>
                  <a:pt x="1136015" y="164476"/>
                  <a:pt x="1156384" y="161875"/>
                </a:cubicBezTo>
                <a:cubicBezTo>
                  <a:pt x="1170687" y="160141"/>
                  <a:pt x="1179355" y="151473"/>
                  <a:pt x="1183689" y="137171"/>
                </a:cubicBezTo>
                <a:cubicBezTo>
                  <a:pt x="1194091" y="102065"/>
                  <a:pt x="1204926" y="66960"/>
                  <a:pt x="1215761" y="31853"/>
                </a:cubicBezTo>
                <a:cubicBezTo>
                  <a:pt x="1223995" y="5850"/>
                  <a:pt x="1232230" y="-218"/>
                  <a:pt x="1259534" y="215"/>
                </a:cubicBezTo>
                <a:cubicBezTo>
                  <a:pt x="1263435" y="215"/>
                  <a:pt x="1267336" y="215"/>
                  <a:pt x="1271236" y="649"/>
                </a:cubicBezTo>
                <a:cubicBezTo>
                  <a:pt x="1309809" y="4549"/>
                  <a:pt x="1320644" y="16251"/>
                  <a:pt x="1321511" y="54824"/>
                </a:cubicBezTo>
                <a:cubicBezTo>
                  <a:pt x="1322378" y="88629"/>
                  <a:pt x="1323678" y="122002"/>
                  <a:pt x="1324545" y="155807"/>
                </a:cubicBezTo>
                <a:cubicBezTo>
                  <a:pt x="1324979" y="169243"/>
                  <a:pt x="1329746" y="179645"/>
                  <a:pt x="1342315" y="185278"/>
                </a:cubicBezTo>
                <a:cubicBezTo>
                  <a:pt x="1362685" y="194380"/>
                  <a:pt x="1383921" y="200448"/>
                  <a:pt x="1406459" y="202182"/>
                </a:cubicBezTo>
                <a:cubicBezTo>
                  <a:pt x="1420328" y="203048"/>
                  <a:pt x="1429863" y="197414"/>
                  <a:pt x="1436797" y="186145"/>
                </a:cubicBezTo>
                <a:cubicBezTo>
                  <a:pt x="1455866" y="155374"/>
                  <a:pt x="1475370" y="124602"/>
                  <a:pt x="1494439" y="93830"/>
                </a:cubicBezTo>
                <a:cubicBezTo>
                  <a:pt x="1510909" y="67827"/>
                  <a:pt x="1520877" y="64359"/>
                  <a:pt x="1550348" y="74327"/>
                </a:cubicBezTo>
                <a:cubicBezTo>
                  <a:pt x="1553816" y="75627"/>
                  <a:pt x="1556850" y="76494"/>
                  <a:pt x="1560317" y="77794"/>
                </a:cubicBezTo>
                <a:cubicBezTo>
                  <a:pt x="1594556" y="92530"/>
                  <a:pt x="1600190" y="103366"/>
                  <a:pt x="1591955" y="139771"/>
                </a:cubicBezTo>
                <a:cubicBezTo>
                  <a:pt x="1584587" y="172276"/>
                  <a:pt x="1577220" y="204348"/>
                  <a:pt x="1569418" y="236854"/>
                </a:cubicBezTo>
                <a:cubicBezTo>
                  <a:pt x="1565084" y="254623"/>
                  <a:pt x="1569418" y="268492"/>
                  <a:pt x="1585021" y="278894"/>
                </a:cubicBezTo>
                <a:cubicBezTo>
                  <a:pt x="1601057" y="289729"/>
                  <a:pt x="1617093" y="299697"/>
                  <a:pt x="1635295" y="306632"/>
                </a:cubicBezTo>
                <a:cubicBezTo>
                  <a:pt x="1648298" y="311399"/>
                  <a:pt x="1658699" y="308365"/>
                  <a:pt x="1668668" y="298831"/>
                </a:cubicBezTo>
                <a:cubicBezTo>
                  <a:pt x="1695105" y="273693"/>
                  <a:pt x="1721543" y="249422"/>
                  <a:pt x="1748414" y="224718"/>
                </a:cubicBezTo>
                <a:cubicBezTo>
                  <a:pt x="1770518" y="203915"/>
                  <a:pt x="1782653" y="203048"/>
                  <a:pt x="1807357" y="219951"/>
                </a:cubicBezTo>
                <a:cubicBezTo>
                  <a:pt x="1808657" y="220818"/>
                  <a:pt x="1809524" y="221252"/>
                  <a:pt x="1810390" y="222118"/>
                </a:cubicBezTo>
                <a:cubicBezTo>
                  <a:pt x="1852432" y="252456"/>
                  <a:pt x="1846364" y="265458"/>
                  <a:pt x="1829028" y="297097"/>
                </a:cubicBezTo>
                <a:cubicBezTo>
                  <a:pt x="1813425" y="325702"/>
                  <a:pt x="1798689" y="355173"/>
                  <a:pt x="1782653" y="383778"/>
                </a:cubicBezTo>
                <a:cubicBezTo>
                  <a:pt x="1774419" y="398947"/>
                  <a:pt x="1776152" y="411949"/>
                  <a:pt x="1786554" y="424951"/>
                </a:cubicBezTo>
                <a:cubicBezTo>
                  <a:pt x="1798255" y="439253"/>
                  <a:pt x="1811258" y="452256"/>
                  <a:pt x="1825560" y="463524"/>
                </a:cubicBezTo>
                <a:cubicBezTo>
                  <a:pt x="1837695" y="473059"/>
                  <a:pt x="1850264" y="474359"/>
                  <a:pt x="1864567" y="466992"/>
                </a:cubicBezTo>
                <a:cubicBezTo>
                  <a:pt x="1897072" y="449222"/>
                  <a:pt x="1930010" y="431886"/>
                  <a:pt x="1962949" y="414982"/>
                </a:cubicBezTo>
                <a:cubicBezTo>
                  <a:pt x="1986352" y="402847"/>
                  <a:pt x="1999789" y="405448"/>
                  <a:pt x="2016690" y="426251"/>
                </a:cubicBezTo>
                <a:cubicBezTo>
                  <a:pt x="2022758" y="433185"/>
                  <a:pt x="2028393" y="440554"/>
                  <a:pt x="2033160" y="448355"/>
                </a:cubicBezTo>
                <a:cubicBezTo>
                  <a:pt x="2045295" y="467425"/>
                  <a:pt x="2043995" y="479993"/>
                  <a:pt x="2028826" y="496896"/>
                </a:cubicBezTo>
                <a:cubicBezTo>
                  <a:pt x="2002822" y="525068"/>
                  <a:pt x="1976818" y="553672"/>
                  <a:pt x="1950380" y="581410"/>
                </a:cubicBezTo>
                <a:cubicBezTo>
                  <a:pt x="1940412" y="591812"/>
                  <a:pt x="1938245" y="603081"/>
                  <a:pt x="1943446" y="616082"/>
                </a:cubicBezTo>
                <a:cubicBezTo>
                  <a:pt x="1951247" y="634719"/>
                  <a:pt x="1960782" y="652055"/>
                  <a:pt x="1973351" y="668091"/>
                </a:cubicBezTo>
                <a:cubicBezTo>
                  <a:pt x="1983319" y="681093"/>
                  <a:pt x="1995454" y="684560"/>
                  <a:pt x="2011490" y="680660"/>
                </a:cubicBezTo>
                <a:cubicBezTo>
                  <a:pt x="2048329" y="671558"/>
                  <a:pt x="2085602" y="663323"/>
                  <a:pt x="2122441" y="655522"/>
                </a:cubicBezTo>
                <a:cubicBezTo>
                  <a:pt x="2141944" y="651188"/>
                  <a:pt x="2153647" y="656822"/>
                  <a:pt x="2163615" y="674592"/>
                </a:cubicBezTo>
                <a:cubicBezTo>
                  <a:pt x="2168816" y="684126"/>
                  <a:pt x="2173150" y="694095"/>
                  <a:pt x="2176617" y="704496"/>
                </a:cubicBezTo>
                <a:cubicBezTo>
                  <a:pt x="2183985" y="728334"/>
                  <a:pt x="2180084" y="739603"/>
                  <a:pt x="2158847" y="753038"/>
                </a:cubicBezTo>
                <a:cubicBezTo>
                  <a:pt x="2128509" y="772109"/>
                  <a:pt x="2098604" y="792045"/>
                  <a:pt x="2067399" y="809815"/>
                </a:cubicBezTo>
                <a:cubicBezTo>
                  <a:pt x="2049630" y="820216"/>
                  <a:pt x="2044862" y="834086"/>
                  <a:pt x="2047896" y="852289"/>
                </a:cubicBezTo>
                <a:cubicBezTo>
                  <a:pt x="2050497" y="869191"/>
                  <a:pt x="2055264" y="885661"/>
                  <a:pt x="2061331" y="901696"/>
                </a:cubicBezTo>
                <a:cubicBezTo>
                  <a:pt x="2066966" y="916432"/>
                  <a:pt x="2076934" y="924233"/>
                  <a:pt x="2093837" y="924667"/>
                </a:cubicBezTo>
                <a:cubicBezTo>
                  <a:pt x="2131977" y="925100"/>
                  <a:pt x="2169683" y="927701"/>
                  <a:pt x="2207822" y="929001"/>
                </a:cubicBezTo>
                <a:cubicBezTo>
                  <a:pt x="2228625" y="929868"/>
                  <a:pt x="2239027" y="938102"/>
                  <a:pt x="2244661" y="958039"/>
                </a:cubicBezTo>
                <a:cubicBezTo>
                  <a:pt x="2248128" y="969308"/>
                  <a:pt x="2249429" y="981009"/>
                  <a:pt x="2249429" y="993144"/>
                </a:cubicBezTo>
                <a:cubicBezTo>
                  <a:pt x="2249429" y="1016548"/>
                  <a:pt x="2242928" y="1026084"/>
                  <a:pt x="2221257" y="1033018"/>
                </a:cubicBezTo>
                <a:cubicBezTo>
                  <a:pt x="2187019" y="1043853"/>
                  <a:pt x="2152779" y="1054255"/>
                  <a:pt x="2118540" y="1064657"/>
                </a:cubicBezTo>
                <a:cubicBezTo>
                  <a:pt x="2093837" y="1072024"/>
                  <a:pt x="2087336" y="1079826"/>
                  <a:pt x="2086469" y="1105396"/>
                </a:cubicBezTo>
                <a:cubicBezTo>
                  <a:pt x="2086036" y="1123165"/>
                  <a:pt x="2084735" y="1141368"/>
                  <a:pt x="2088636" y="1159139"/>
                </a:cubicBezTo>
                <a:cubicBezTo>
                  <a:pt x="2091237" y="1171274"/>
                  <a:pt x="2098604" y="1178642"/>
                  <a:pt x="2110740" y="1182542"/>
                </a:cubicBezTo>
                <a:cubicBezTo>
                  <a:pt x="2146712" y="1193377"/>
                  <a:pt x="2182685" y="1204212"/>
                  <a:pt x="2218657" y="1215481"/>
                </a:cubicBezTo>
                <a:cubicBezTo>
                  <a:pt x="2243795" y="1223282"/>
                  <a:pt x="2249863" y="1231950"/>
                  <a:pt x="2249429" y="1258388"/>
                </a:cubicBezTo>
                <a:cubicBezTo>
                  <a:pt x="2249429" y="1260988"/>
                  <a:pt x="2249429" y="1263589"/>
                  <a:pt x="2249429" y="1266189"/>
                </a:cubicBezTo>
                <a:cubicBezTo>
                  <a:pt x="2247695" y="1306929"/>
                  <a:pt x="2234693" y="1319931"/>
                  <a:pt x="2193953" y="1321231"/>
                </a:cubicBezTo>
                <a:cubicBezTo>
                  <a:pt x="2159714" y="1322098"/>
                  <a:pt x="2125909" y="1323832"/>
                  <a:pt x="2091670" y="1324265"/>
                </a:cubicBezTo>
                <a:cubicBezTo>
                  <a:pt x="2078667" y="1324699"/>
                  <a:pt x="2069566" y="1330333"/>
                  <a:pt x="2064365" y="1341168"/>
                </a:cubicBezTo>
                <a:cubicBezTo>
                  <a:pt x="2054831" y="1361538"/>
                  <a:pt x="2048763" y="1382775"/>
                  <a:pt x="2047029" y="1405312"/>
                </a:cubicBezTo>
                <a:cubicBezTo>
                  <a:pt x="2045729" y="1419614"/>
                  <a:pt x="2051797" y="1429149"/>
                  <a:pt x="2063932" y="1436517"/>
                </a:cubicBezTo>
                <a:cubicBezTo>
                  <a:pt x="2094271" y="1455153"/>
                  <a:pt x="2124175" y="1473789"/>
                  <a:pt x="2154080" y="1492859"/>
                </a:cubicBezTo>
                <a:cubicBezTo>
                  <a:pt x="2181384" y="1509762"/>
                  <a:pt x="2184852" y="1520164"/>
                  <a:pt x="2174450" y="1550502"/>
                </a:cubicBezTo>
                <a:cubicBezTo>
                  <a:pt x="2170983" y="1560904"/>
                  <a:pt x="2166215" y="1570872"/>
                  <a:pt x="2160147" y="1579974"/>
                </a:cubicBezTo>
                <a:cubicBezTo>
                  <a:pt x="2154513" y="1588208"/>
                  <a:pt x="2145412" y="1593843"/>
                  <a:pt x="2132410" y="1593843"/>
                </a:cubicBezTo>
                <a:cubicBezTo>
                  <a:pt x="2109439" y="1588642"/>
                  <a:pt x="2086469" y="1583440"/>
                  <a:pt x="2063498" y="1578674"/>
                </a:cubicBezTo>
                <a:cubicBezTo>
                  <a:pt x="2044862" y="1574339"/>
                  <a:pt x="2025792" y="1570439"/>
                  <a:pt x="2007156" y="1565671"/>
                </a:cubicBezTo>
                <a:cubicBezTo>
                  <a:pt x="1995021" y="1562637"/>
                  <a:pt x="1985486" y="1566104"/>
                  <a:pt x="1977684" y="1574773"/>
                </a:cubicBezTo>
                <a:cubicBezTo>
                  <a:pt x="1961649" y="1593409"/>
                  <a:pt x="1949080" y="1614646"/>
                  <a:pt x="1942146" y="1638483"/>
                </a:cubicBezTo>
                <a:cubicBezTo>
                  <a:pt x="1938678" y="1649752"/>
                  <a:pt x="1943880" y="1657986"/>
                  <a:pt x="1950813" y="1665787"/>
                </a:cubicBezTo>
                <a:cubicBezTo>
                  <a:pt x="1975951" y="1693092"/>
                  <a:pt x="2001521" y="1720396"/>
                  <a:pt x="2026659" y="1747268"/>
                </a:cubicBezTo>
                <a:cubicBezTo>
                  <a:pt x="2045729" y="1767638"/>
                  <a:pt x="2046596" y="1779773"/>
                  <a:pt x="2031427" y="1803177"/>
                </a:cubicBezTo>
                <a:cubicBezTo>
                  <a:pt x="2030560" y="1804477"/>
                  <a:pt x="2029693" y="1806211"/>
                  <a:pt x="2028393" y="1807511"/>
                </a:cubicBezTo>
                <a:cubicBezTo>
                  <a:pt x="1999789" y="1846084"/>
                  <a:pt x="1987219" y="1846517"/>
                  <a:pt x="1952114" y="1826581"/>
                </a:cubicBezTo>
                <a:cubicBezTo>
                  <a:pt x="1923509" y="1810111"/>
                  <a:pt x="1893171" y="1795375"/>
                  <a:pt x="1864133" y="1779773"/>
                </a:cubicBezTo>
                <a:cubicBezTo>
                  <a:pt x="1851997" y="1773272"/>
                  <a:pt x="1840729" y="1773272"/>
                  <a:pt x="1829894" y="1781073"/>
                </a:cubicBezTo>
                <a:cubicBezTo>
                  <a:pt x="1812557" y="1793209"/>
                  <a:pt x="1797822" y="1807944"/>
                  <a:pt x="1785254" y="1824847"/>
                </a:cubicBezTo>
                <a:cubicBezTo>
                  <a:pt x="1776152" y="1836982"/>
                  <a:pt x="1775718" y="1849118"/>
                  <a:pt x="1783086" y="1862553"/>
                </a:cubicBezTo>
                <a:cubicBezTo>
                  <a:pt x="1800856" y="1895058"/>
                  <a:pt x="1818192" y="1927997"/>
                  <a:pt x="1835095" y="1960936"/>
                </a:cubicBezTo>
                <a:cubicBezTo>
                  <a:pt x="1846797" y="1983906"/>
                  <a:pt x="1845063" y="1994308"/>
                  <a:pt x="1826427" y="2012077"/>
                </a:cubicBezTo>
                <a:cubicBezTo>
                  <a:pt x="1823393" y="2014678"/>
                  <a:pt x="1820793" y="2017712"/>
                  <a:pt x="1817759" y="2019879"/>
                </a:cubicBezTo>
                <a:cubicBezTo>
                  <a:pt x="1790021" y="2040249"/>
                  <a:pt x="1775718" y="2050217"/>
                  <a:pt x="1743213" y="2017278"/>
                </a:cubicBezTo>
                <a:cubicBezTo>
                  <a:pt x="1719809" y="1993441"/>
                  <a:pt x="1694672" y="1972204"/>
                  <a:pt x="1670402" y="1949233"/>
                </a:cubicBezTo>
                <a:cubicBezTo>
                  <a:pt x="1659133" y="1938399"/>
                  <a:pt x="1646998" y="1936232"/>
                  <a:pt x="1633128" y="1941866"/>
                </a:cubicBezTo>
                <a:cubicBezTo>
                  <a:pt x="1614926" y="1949233"/>
                  <a:pt x="1597590" y="1958769"/>
                  <a:pt x="1581987" y="1970904"/>
                </a:cubicBezTo>
                <a:cubicBezTo>
                  <a:pt x="1568985" y="1980873"/>
                  <a:pt x="1565517" y="1993441"/>
                  <a:pt x="1569418" y="2009043"/>
                </a:cubicBezTo>
                <a:cubicBezTo>
                  <a:pt x="1578519" y="2046749"/>
                  <a:pt x="1587188" y="2084889"/>
                  <a:pt x="1595423" y="2122595"/>
                </a:cubicBezTo>
                <a:cubicBezTo>
                  <a:pt x="1598890" y="2139064"/>
                  <a:pt x="1593256" y="2151634"/>
                  <a:pt x="1578519" y="2160301"/>
                </a:cubicBezTo>
                <a:cubicBezTo>
                  <a:pt x="1568551" y="2166369"/>
                  <a:pt x="1557717" y="2171137"/>
                  <a:pt x="1546448" y="2174604"/>
                </a:cubicBezTo>
                <a:cubicBezTo>
                  <a:pt x="1523478" y="2181971"/>
                  <a:pt x="1510475" y="2177637"/>
                  <a:pt x="1497473" y="2157268"/>
                </a:cubicBezTo>
                <a:cubicBezTo>
                  <a:pt x="1478404" y="2126929"/>
                  <a:pt x="1458900" y="2097025"/>
                  <a:pt x="1440698" y="2065819"/>
                </a:cubicBezTo>
                <a:cubicBezTo>
                  <a:pt x="1430729" y="2048917"/>
                  <a:pt x="1417727" y="2042416"/>
                  <a:pt x="1398224" y="2045883"/>
                </a:cubicBezTo>
                <a:cubicBezTo>
                  <a:pt x="1382621" y="2048917"/>
                  <a:pt x="1367452" y="2052817"/>
                  <a:pt x="1352716" y="2058018"/>
                </a:cubicBezTo>
                <a:cubicBezTo>
                  <a:pt x="1332347" y="2065386"/>
                  <a:pt x="1325846" y="2074054"/>
                  <a:pt x="1324979" y="2095725"/>
                </a:cubicBezTo>
                <a:cubicBezTo>
                  <a:pt x="1323678" y="2129963"/>
                  <a:pt x="1322812" y="2163769"/>
                  <a:pt x="1321945" y="2198007"/>
                </a:cubicBezTo>
                <a:cubicBezTo>
                  <a:pt x="1321078" y="2229213"/>
                  <a:pt x="1313277" y="2239181"/>
                  <a:pt x="1282505" y="2244815"/>
                </a:cubicBezTo>
                <a:cubicBezTo>
                  <a:pt x="1274271" y="2246549"/>
                  <a:pt x="1266036" y="2247416"/>
                  <a:pt x="1257801" y="2247849"/>
                </a:cubicBezTo>
                <a:cubicBezTo>
                  <a:pt x="1237431" y="2249150"/>
                  <a:pt x="1224429" y="2240914"/>
                  <a:pt x="1217928" y="2220978"/>
                </a:cubicBezTo>
                <a:cubicBezTo>
                  <a:pt x="1206226" y="2184572"/>
                  <a:pt x="1194957" y="2148600"/>
                  <a:pt x="1184556" y="2112194"/>
                </a:cubicBezTo>
                <a:cubicBezTo>
                  <a:pt x="1179788" y="2095725"/>
                  <a:pt x="1169820" y="2087923"/>
                  <a:pt x="1153351" y="2085322"/>
                </a:cubicBezTo>
                <a:cubicBezTo>
                  <a:pt x="1134281" y="2082722"/>
                  <a:pt x="1115211" y="2082722"/>
                  <a:pt x="1096142" y="2085756"/>
                </a:cubicBezTo>
                <a:cubicBezTo>
                  <a:pt x="1081839" y="2087923"/>
                  <a:pt x="1072738" y="2095291"/>
                  <a:pt x="1068403" y="2109593"/>
                </a:cubicBezTo>
                <a:cubicBezTo>
                  <a:pt x="1058435" y="2143832"/>
                  <a:pt x="1047600" y="2178071"/>
                  <a:pt x="1036765" y="2212310"/>
                </a:cubicBezTo>
                <a:cubicBezTo>
                  <a:pt x="1027230" y="2243082"/>
                  <a:pt x="1015095" y="2250883"/>
                  <a:pt x="983457" y="2246549"/>
                </a:cubicBezTo>
                <a:cubicBezTo>
                  <a:pt x="935782" y="2240048"/>
                  <a:pt x="930147" y="2233546"/>
                  <a:pt x="929715" y="2185872"/>
                </a:cubicBezTo>
                <a:cubicBezTo>
                  <a:pt x="929281" y="2154668"/>
                  <a:pt x="927981" y="2123895"/>
                  <a:pt x="927114" y="2092691"/>
                </a:cubicBezTo>
                <a:cubicBezTo>
                  <a:pt x="926680" y="2078388"/>
                  <a:pt x="921046" y="2067119"/>
                  <a:pt x="907611" y="2061485"/>
                </a:cubicBezTo>
                <a:cubicBezTo>
                  <a:pt x="887241" y="2052817"/>
                  <a:pt x="866438" y="2046749"/>
                  <a:pt x="844334" y="2045449"/>
                </a:cubicBezTo>
                <a:cubicBezTo>
                  <a:pt x="830898" y="2044582"/>
                  <a:pt x="821363" y="2049783"/>
                  <a:pt x="813995" y="2061485"/>
                </a:cubicBezTo>
                <a:cubicBezTo>
                  <a:pt x="795360" y="2092691"/>
                  <a:pt x="775423" y="2123028"/>
                  <a:pt x="756353" y="2153801"/>
                </a:cubicBezTo>
                <a:cubicBezTo>
                  <a:pt x="741183" y="2178071"/>
                  <a:pt x="729482" y="2182405"/>
                  <a:pt x="702610" y="2173304"/>
                </a:cubicBezTo>
                <a:cubicBezTo>
                  <a:pt x="701310" y="2172870"/>
                  <a:pt x="700011" y="2172437"/>
                  <a:pt x="698710" y="2172004"/>
                </a:cubicBezTo>
                <a:cubicBezTo>
                  <a:pt x="657104" y="2155101"/>
                  <a:pt x="648869" y="2145566"/>
                  <a:pt x="659703" y="2103959"/>
                </a:cubicBezTo>
                <a:cubicBezTo>
                  <a:pt x="667938" y="2072321"/>
                  <a:pt x="674006" y="2040249"/>
                  <a:pt x="681807" y="2008176"/>
                </a:cubicBezTo>
                <a:cubicBezTo>
                  <a:pt x="685708" y="1991707"/>
                  <a:pt x="681374" y="1979139"/>
                  <a:pt x="667505" y="1969170"/>
                </a:cubicBezTo>
                <a:cubicBezTo>
                  <a:pt x="652769" y="1958769"/>
                  <a:pt x="637600" y="1949667"/>
                  <a:pt x="621130" y="1942300"/>
                </a:cubicBezTo>
                <a:cubicBezTo>
                  <a:pt x="605528" y="1935365"/>
                  <a:pt x="592093" y="1937965"/>
                  <a:pt x="579091" y="1950100"/>
                </a:cubicBezTo>
                <a:cubicBezTo>
                  <a:pt x="553086" y="1974805"/>
                  <a:pt x="526649" y="1999075"/>
                  <a:pt x="500645" y="2023345"/>
                </a:cubicBezTo>
                <a:cubicBezTo>
                  <a:pt x="481142" y="2041983"/>
                  <a:pt x="468573" y="2042849"/>
                  <a:pt x="445603" y="2028547"/>
                </a:cubicBezTo>
                <a:cubicBezTo>
                  <a:pt x="443002" y="2026813"/>
                  <a:pt x="440401" y="2025079"/>
                  <a:pt x="437801" y="2023345"/>
                </a:cubicBezTo>
                <a:cubicBezTo>
                  <a:pt x="404429" y="1999509"/>
                  <a:pt x="401395" y="1986940"/>
                  <a:pt x="420465" y="1950967"/>
                </a:cubicBezTo>
                <a:cubicBezTo>
                  <a:pt x="436067" y="1921496"/>
                  <a:pt x="451236" y="1892024"/>
                  <a:pt x="467272" y="1862987"/>
                </a:cubicBezTo>
                <a:cubicBezTo>
                  <a:pt x="475507" y="1847818"/>
                  <a:pt x="474208" y="1834815"/>
                  <a:pt x="463805" y="1821813"/>
                </a:cubicBezTo>
                <a:cubicBezTo>
                  <a:pt x="452537" y="1807511"/>
                  <a:pt x="439535" y="1794508"/>
                  <a:pt x="424799" y="1783240"/>
                </a:cubicBezTo>
                <a:cubicBezTo>
                  <a:pt x="411797" y="1773272"/>
                  <a:pt x="398795" y="1772405"/>
                  <a:pt x="384492" y="1780206"/>
                </a:cubicBezTo>
                <a:cubicBezTo>
                  <a:pt x="352420" y="1797542"/>
                  <a:pt x="319915" y="1814878"/>
                  <a:pt x="286977" y="1831782"/>
                </a:cubicBezTo>
                <a:cubicBezTo>
                  <a:pt x="264006" y="1843917"/>
                  <a:pt x="250571" y="1840883"/>
                  <a:pt x="233668" y="1821813"/>
                </a:cubicBezTo>
                <a:cubicBezTo>
                  <a:pt x="232368" y="1820513"/>
                  <a:pt x="231501" y="1819212"/>
                  <a:pt x="230201" y="1817912"/>
                </a:cubicBezTo>
                <a:cubicBezTo>
                  <a:pt x="200295" y="1783240"/>
                  <a:pt x="200729" y="1771105"/>
                  <a:pt x="232368" y="1738166"/>
                </a:cubicBezTo>
                <a:cubicBezTo>
                  <a:pt x="254471" y="1714763"/>
                  <a:pt x="275275" y="1690925"/>
                  <a:pt x="297811" y="1668388"/>
                </a:cubicBezTo>
                <a:cubicBezTo>
                  <a:pt x="309080" y="1656686"/>
                  <a:pt x="311247" y="1644551"/>
                  <a:pt x="305613" y="1630248"/>
                </a:cubicBezTo>
                <a:cubicBezTo>
                  <a:pt x="298245" y="1611612"/>
                  <a:pt x="287843" y="1594276"/>
                  <a:pt x="275708" y="1578240"/>
                </a:cubicBezTo>
                <a:cubicBezTo>
                  <a:pt x="265740" y="1565238"/>
                  <a:pt x="252304" y="1563937"/>
                  <a:pt x="238002" y="1567405"/>
                </a:cubicBezTo>
                <a:cubicBezTo>
                  <a:pt x="206363" y="1574773"/>
                  <a:pt x="175158" y="1582140"/>
                  <a:pt x="143520" y="1589075"/>
                </a:cubicBezTo>
                <a:cubicBezTo>
                  <a:pt x="139186" y="1589942"/>
                  <a:pt x="134852" y="1591242"/>
                  <a:pt x="130951" y="1592109"/>
                </a:cubicBezTo>
                <a:cubicBezTo>
                  <a:pt x="107114" y="1596443"/>
                  <a:pt x="94979" y="1590809"/>
                  <a:pt x="84144" y="1569138"/>
                </a:cubicBezTo>
                <a:cubicBezTo>
                  <a:pt x="80243" y="1560904"/>
                  <a:pt x="76342" y="1552669"/>
                  <a:pt x="73308" y="1544001"/>
                </a:cubicBezTo>
                <a:cubicBezTo>
                  <a:pt x="65508" y="1521031"/>
                  <a:pt x="69841" y="1508028"/>
                  <a:pt x="90645" y="1495026"/>
                </a:cubicBezTo>
                <a:cubicBezTo>
                  <a:pt x="120116" y="1476390"/>
                  <a:pt x="150021" y="1457754"/>
                  <a:pt x="179493" y="1439551"/>
                </a:cubicBezTo>
                <a:cubicBezTo>
                  <a:pt x="202896" y="1424815"/>
                  <a:pt x="206363" y="1416580"/>
                  <a:pt x="200729" y="1389710"/>
                </a:cubicBezTo>
                <a:cubicBezTo>
                  <a:pt x="197262" y="1374540"/>
                  <a:pt x="193361" y="1358937"/>
                  <a:pt x="187293" y="1344635"/>
                </a:cubicBezTo>
                <a:cubicBezTo>
                  <a:pt x="181226" y="1330333"/>
                  <a:pt x="170824" y="1323398"/>
                  <a:pt x="154788" y="1322965"/>
                </a:cubicBezTo>
                <a:cubicBezTo>
                  <a:pt x="119683" y="1322532"/>
                  <a:pt x="85011" y="1321231"/>
                  <a:pt x="49905" y="1319931"/>
                </a:cubicBezTo>
                <a:cubicBezTo>
                  <a:pt x="18266" y="1319064"/>
                  <a:pt x="8732" y="1310830"/>
                  <a:pt x="3097" y="1280491"/>
                </a:cubicBezTo>
                <a:cubicBezTo>
                  <a:pt x="2664" y="1277457"/>
                  <a:pt x="1797" y="1274424"/>
                  <a:pt x="1364" y="1271390"/>
                </a:cubicBezTo>
                <a:cubicBezTo>
                  <a:pt x="-3405" y="1232817"/>
                  <a:pt x="3097" y="1222849"/>
                  <a:pt x="40803" y="1211580"/>
                </a:cubicBezTo>
                <a:cubicBezTo>
                  <a:pt x="72008" y="1202045"/>
                  <a:pt x="103213" y="1191644"/>
                  <a:pt x="134852" y="1182975"/>
                </a:cubicBezTo>
                <a:cubicBezTo>
                  <a:pt x="152188" y="1178208"/>
                  <a:pt x="161289" y="1168240"/>
                  <a:pt x="163023" y="1151337"/>
                </a:cubicBezTo>
                <a:cubicBezTo>
                  <a:pt x="164757" y="1131400"/>
                  <a:pt x="165623" y="1111030"/>
                  <a:pt x="161722" y="1091094"/>
                </a:cubicBezTo>
                <a:cubicBezTo>
                  <a:pt x="159555" y="1078092"/>
                  <a:pt x="152188" y="1070290"/>
                  <a:pt x="139619" y="1066390"/>
                </a:cubicBezTo>
                <a:cubicBezTo>
                  <a:pt x="106248" y="1056422"/>
                  <a:pt x="72875" y="1046020"/>
                  <a:pt x="39503" y="1035618"/>
                </a:cubicBezTo>
                <a:cubicBezTo>
                  <a:pt x="3097" y="1024350"/>
                  <a:pt x="-804" y="1018282"/>
                  <a:pt x="1364" y="980143"/>
                </a:cubicBezTo>
                <a:cubicBezTo>
                  <a:pt x="1797" y="972341"/>
                  <a:pt x="3531" y="964540"/>
                  <a:pt x="5264" y="957172"/>
                </a:cubicBezTo>
                <a:cubicBezTo>
                  <a:pt x="10465" y="938102"/>
                  <a:pt x="21300" y="929435"/>
                  <a:pt x="41237" y="928568"/>
                </a:cubicBezTo>
                <a:cubicBezTo>
                  <a:pt x="73742" y="927267"/>
                  <a:pt x="105814" y="926401"/>
                  <a:pt x="138319" y="925534"/>
                </a:cubicBezTo>
                <a:cubicBezTo>
                  <a:pt x="143087" y="925534"/>
                  <a:pt x="147854" y="925100"/>
                  <a:pt x="152621" y="925100"/>
                </a:cubicBezTo>
                <a:cubicBezTo>
                  <a:pt x="174292" y="925967"/>
                  <a:pt x="185560" y="913831"/>
                  <a:pt x="191194" y="894762"/>
                </a:cubicBezTo>
                <a:cubicBezTo>
                  <a:pt x="195529" y="880459"/>
                  <a:pt x="199429" y="866157"/>
                  <a:pt x="202462" y="851855"/>
                </a:cubicBezTo>
                <a:cubicBezTo>
                  <a:pt x="206363" y="831919"/>
                  <a:pt x="201596" y="822383"/>
                  <a:pt x="184260" y="811115"/>
                </a:cubicBezTo>
                <a:cubicBezTo>
                  <a:pt x="154788" y="792479"/>
                  <a:pt x="124883" y="773842"/>
                  <a:pt x="95412" y="755639"/>
                </a:cubicBezTo>
                <a:cubicBezTo>
                  <a:pt x="68975" y="739169"/>
                  <a:pt x="65074" y="728767"/>
                  <a:pt x="75475" y="698863"/>
                </a:cubicBezTo>
                <a:cubicBezTo>
                  <a:pt x="78509" y="689327"/>
                  <a:pt x="82410" y="679793"/>
                  <a:pt x="88044" y="671558"/>
                </a:cubicBezTo>
                <a:cubicBezTo>
                  <a:pt x="97146" y="657689"/>
                  <a:pt x="109714" y="650755"/>
                  <a:pt x="127050" y="655089"/>
                </a:cubicBezTo>
                <a:cubicBezTo>
                  <a:pt x="163889" y="663756"/>
                  <a:pt x="201163" y="671558"/>
                  <a:pt x="238002" y="680660"/>
                </a:cubicBezTo>
                <a:cubicBezTo>
                  <a:pt x="254904" y="684993"/>
                  <a:pt x="267907" y="681093"/>
                  <a:pt x="278308" y="667224"/>
                </a:cubicBezTo>
                <a:cubicBezTo>
                  <a:pt x="289144" y="652488"/>
                  <a:pt x="298679" y="636452"/>
                  <a:pt x="305613" y="619550"/>
                </a:cubicBezTo>
                <a:cubicBezTo>
                  <a:pt x="311681" y="604381"/>
                  <a:pt x="309947" y="591378"/>
                  <a:pt x="297811" y="578810"/>
                </a:cubicBezTo>
                <a:cubicBezTo>
                  <a:pt x="272674" y="553239"/>
                  <a:pt x="248837" y="526801"/>
                  <a:pt x="224133" y="500363"/>
                </a:cubicBezTo>
                <a:cubicBezTo>
                  <a:pt x="205063" y="479560"/>
                  <a:pt x="204196" y="467858"/>
                  <a:pt x="219799" y="444454"/>
                </a:cubicBezTo>
                <a:cubicBezTo>
                  <a:pt x="222399" y="440987"/>
                  <a:pt x="224566" y="437086"/>
                  <a:pt x="227167" y="433619"/>
                </a:cubicBezTo>
                <a:cubicBezTo>
                  <a:pt x="249270" y="404581"/>
                  <a:pt x="261405" y="401981"/>
                  <a:pt x="293910" y="418883"/>
                </a:cubicBezTo>
                <a:cubicBezTo>
                  <a:pt x="324249" y="434919"/>
                  <a:pt x="354587" y="450522"/>
                  <a:pt x="384059" y="466992"/>
                </a:cubicBezTo>
                <a:cubicBezTo>
                  <a:pt x="399661" y="475659"/>
                  <a:pt x="413531" y="473925"/>
                  <a:pt x="426533" y="463091"/>
                </a:cubicBezTo>
                <a:cubicBezTo>
                  <a:pt x="439535" y="452256"/>
                  <a:pt x="451670" y="440120"/>
                  <a:pt x="462939" y="427118"/>
                </a:cubicBezTo>
                <a:cubicBezTo>
                  <a:pt x="474208" y="413683"/>
                  <a:pt x="476807" y="400247"/>
                  <a:pt x="467706" y="383778"/>
                </a:cubicBezTo>
                <a:cubicBezTo>
                  <a:pt x="449503" y="351273"/>
                  <a:pt x="432600" y="318333"/>
                  <a:pt x="415264" y="285395"/>
                </a:cubicBezTo>
                <a:cubicBezTo>
                  <a:pt x="403996" y="263725"/>
                  <a:pt x="406596" y="252023"/>
                  <a:pt x="424366" y="235554"/>
                </a:cubicBezTo>
                <a:cubicBezTo>
                  <a:pt x="432600" y="227752"/>
                  <a:pt x="441702" y="221252"/>
                  <a:pt x="451670" y="215184"/>
                </a:cubicBezTo>
                <a:cubicBezTo>
                  <a:pt x="469006" y="205215"/>
                  <a:pt x="481142" y="206515"/>
                  <a:pt x="495877" y="219951"/>
                </a:cubicBezTo>
                <a:cubicBezTo>
                  <a:pt x="521015" y="242921"/>
                  <a:pt x="546152" y="266325"/>
                  <a:pt x="570856" y="289729"/>
                </a:cubicBezTo>
                <a:cubicBezTo>
                  <a:pt x="596860" y="314433"/>
                  <a:pt x="602495" y="315300"/>
                  <a:pt x="634133" y="298831"/>
                </a:cubicBezTo>
                <a:cubicBezTo>
                  <a:pt x="646701" y="292330"/>
                  <a:pt x="658404" y="285395"/>
                  <a:pt x="669672" y="276727"/>
                </a:cubicBezTo>
                <a:cubicBezTo>
                  <a:pt x="681807" y="266758"/>
                  <a:pt x="685708" y="255057"/>
                  <a:pt x="681807" y="239455"/>
                </a:cubicBezTo>
                <a:cubicBezTo>
                  <a:pt x="672706" y="203481"/>
                  <a:pt x="664905" y="167075"/>
                  <a:pt x="656670" y="131103"/>
                </a:cubicBezTo>
                <a:cubicBezTo>
                  <a:pt x="651469" y="107699"/>
                  <a:pt x="657104" y="95997"/>
                  <a:pt x="677907" y="84729"/>
                </a:cubicBezTo>
                <a:cubicBezTo>
                  <a:pt x="687442" y="79962"/>
                  <a:pt x="696976" y="76061"/>
                  <a:pt x="706945" y="72593"/>
                </a:cubicBezTo>
                <a:cubicBezTo>
                  <a:pt x="728182" y="66093"/>
                  <a:pt x="740317" y="69993"/>
                  <a:pt x="752886" y="89063"/>
                </a:cubicBezTo>
                <a:cubicBezTo>
                  <a:pt x="772822" y="119835"/>
                  <a:pt x="792759" y="150606"/>
                  <a:pt x="810962" y="182679"/>
                </a:cubicBezTo>
                <a:cubicBezTo>
                  <a:pt x="820496" y="199148"/>
                  <a:pt x="833498" y="204782"/>
                  <a:pt x="851269" y="202182"/>
                </a:cubicBezTo>
                <a:cubicBezTo>
                  <a:pt x="869904" y="199148"/>
                  <a:pt x="888108" y="194380"/>
                  <a:pt x="905444" y="187012"/>
                </a:cubicBezTo>
                <a:cubicBezTo>
                  <a:pt x="918012" y="181378"/>
                  <a:pt x="924947" y="172710"/>
                  <a:pt x="925381" y="157974"/>
                </a:cubicBezTo>
                <a:cubicBezTo>
                  <a:pt x="926247" y="120268"/>
                  <a:pt x="928414" y="82996"/>
                  <a:pt x="929715" y="45289"/>
                </a:cubicBezTo>
                <a:cubicBezTo>
                  <a:pt x="930581" y="21019"/>
                  <a:pt x="938382" y="10617"/>
                  <a:pt x="961786" y="4116"/>
                </a:cubicBezTo>
                <a:cubicBezTo>
                  <a:pt x="965686" y="3249"/>
                  <a:pt x="969587" y="1949"/>
                  <a:pt x="973488" y="1515"/>
                </a:cubicBezTo>
                <a:cubicBezTo>
                  <a:pt x="984215" y="323"/>
                  <a:pt x="992911" y="-273"/>
                  <a:pt x="1000096" y="120"/>
                </a:cubicBezTo>
                <a:close/>
              </a:path>
            </a:pathLst>
          </a:custGeom>
          <a:solidFill>
            <a:schemeClr val="accent1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432B04D-7E4E-4E94-9AFF-7DE4C51D3490}"/>
              </a:ext>
            </a:extLst>
          </p:cNvPr>
          <p:cNvSpPr/>
          <p:nvPr/>
        </p:nvSpPr>
        <p:spPr>
          <a:xfrm>
            <a:off x="4739389" y="2027205"/>
            <a:ext cx="2456512" cy="2454908"/>
          </a:xfrm>
          <a:custGeom>
            <a:avLst/>
            <a:gdLst>
              <a:gd name="connsiteX0" fmla="*/ 1125613 w 2249450"/>
              <a:gd name="connsiteY0" fmla="*/ 301864 h 2247981"/>
              <a:gd name="connsiteX1" fmla="*/ 303879 w 2249450"/>
              <a:gd name="connsiteY1" fmla="*/ 1118832 h 2247981"/>
              <a:gd name="connsiteX2" fmla="*/ 1124313 w 2249450"/>
              <a:gd name="connsiteY2" fmla="*/ 1942733 h 2247981"/>
              <a:gd name="connsiteX3" fmla="*/ 1946047 w 2249450"/>
              <a:gd name="connsiteY3" fmla="*/ 1121865 h 2247981"/>
              <a:gd name="connsiteX4" fmla="*/ 1125613 w 2249450"/>
              <a:gd name="connsiteY4" fmla="*/ 301864 h 2247981"/>
              <a:gd name="connsiteX5" fmla="*/ 1000096 w 2249450"/>
              <a:gd name="connsiteY5" fmla="*/ 120 h 2247981"/>
              <a:gd name="connsiteX6" fmla="*/ 1038065 w 2249450"/>
              <a:gd name="connsiteY6" fmla="*/ 40955 h 2247981"/>
              <a:gd name="connsiteX7" fmla="*/ 1066670 w 2249450"/>
              <a:gd name="connsiteY7" fmla="*/ 136304 h 2247981"/>
              <a:gd name="connsiteX8" fmla="*/ 1094841 w 2249450"/>
              <a:gd name="connsiteY8" fmla="*/ 161875 h 2247981"/>
              <a:gd name="connsiteX9" fmla="*/ 1156384 w 2249450"/>
              <a:gd name="connsiteY9" fmla="*/ 161875 h 2247981"/>
              <a:gd name="connsiteX10" fmla="*/ 1183689 w 2249450"/>
              <a:gd name="connsiteY10" fmla="*/ 137171 h 2247981"/>
              <a:gd name="connsiteX11" fmla="*/ 1215761 w 2249450"/>
              <a:gd name="connsiteY11" fmla="*/ 31853 h 2247981"/>
              <a:gd name="connsiteX12" fmla="*/ 1259534 w 2249450"/>
              <a:gd name="connsiteY12" fmla="*/ 215 h 2247981"/>
              <a:gd name="connsiteX13" fmla="*/ 1271236 w 2249450"/>
              <a:gd name="connsiteY13" fmla="*/ 649 h 2247981"/>
              <a:gd name="connsiteX14" fmla="*/ 1321511 w 2249450"/>
              <a:gd name="connsiteY14" fmla="*/ 54824 h 2247981"/>
              <a:gd name="connsiteX15" fmla="*/ 1324545 w 2249450"/>
              <a:gd name="connsiteY15" fmla="*/ 155807 h 2247981"/>
              <a:gd name="connsiteX16" fmla="*/ 1342315 w 2249450"/>
              <a:gd name="connsiteY16" fmla="*/ 185278 h 2247981"/>
              <a:gd name="connsiteX17" fmla="*/ 1406459 w 2249450"/>
              <a:gd name="connsiteY17" fmla="*/ 202182 h 2247981"/>
              <a:gd name="connsiteX18" fmla="*/ 1436797 w 2249450"/>
              <a:gd name="connsiteY18" fmla="*/ 186145 h 2247981"/>
              <a:gd name="connsiteX19" fmla="*/ 1494439 w 2249450"/>
              <a:gd name="connsiteY19" fmla="*/ 93830 h 2247981"/>
              <a:gd name="connsiteX20" fmla="*/ 1550348 w 2249450"/>
              <a:gd name="connsiteY20" fmla="*/ 74327 h 2247981"/>
              <a:gd name="connsiteX21" fmla="*/ 1560317 w 2249450"/>
              <a:gd name="connsiteY21" fmla="*/ 77794 h 2247981"/>
              <a:gd name="connsiteX22" fmla="*/ 1591955 w 2249450"/>
              <a:gd name="connsiteY22" fmla="*/ 139771 h 2247981"/>
              <a:gd name="connsiteX23" fmla="*/ 1569418 w 2249450"/>
              <a:gd name="connsiteY23" fmla="*/ 236854 h 2247981"/>
              <a:gd name="connsiteX24" fmla="*/ 1585021 w 2249450"/>
              <a:gd name="connsiteY24" fmla="*/ 278894 h 2247981"/>
              <a:gd name="connsiteX25" fmla="*/ 1635295 w 2249450"/>
              <a:gd name="connsiteY25" fmla="*/ 306632 h 2247981"/>
              <a:gd name="connsiteX26" fmla="*/ 1668668 w 2249450"/>
              <a:gd name="connsiteY26" fmla="*/ 298831 h 2247981"/>
              <a:gd name="connsiteX27" fmla="*/ 1748414 w 2249450"/>
              <a:gd name="connsiteY27" fmla="*/ 224718 h 2247981"/>
              <a:gd name="connsiteX28" fmla="*/ 1807357 w 2249450"/>
              <a:gd name="connsiteY28" fmla="*/ 219951 h 2247981"/>
              <a:gd name="connsiteX29" fmla="*/ 1810390 w 2249450"/>
              <a:gd name="connsiteY29" fmla="*/ 222118 h 2247981"/>
              <a:gd name="connsiteX30" fmla="*/ 1829028 w 2249450"/>
              <a:gd name="connsiteY30" fmla="*/ 297097 h 2247981"/>
              <a:gd name="connsiteX31" fmla="*/ 1782653 w 2249450"/>
              <a:gd name="connsiteY31" fmla="*/ 383778 h 2247981"/>
              <a:gd name="connsiteX32" fmla="*/ 1786554 w 2249450"/>
              <a:gd name="connsiteY32" fmla="*/ 424951 h 2247981"/>
              <a:gd name="connsiteX33" fmla="*/ 1825560 w 2249450"/>
              <a:gd name="connsiteY33" fmla="*/ 463524 h 2247981"/>
              <a:gd name="connsiteX34" fmla="*/ 1864567 w 2249450"/>
              <a:gd name="connsiteY34" fmla="*/ 466992 h 2247981"/>
              <a:gd name="connsiteX35" fmla="*/ 1962949 w 2249450"/>
              <a:gd name="connsiteY35" fmla="*/ 414982 h 2247981"/>
              <a:gd name="connsiteX36" fmla="*/ 2016690 w 2249450"/>
              <a:gd name="connsiteY36" fmla="*/ 426251 h 2247981"/>
              <a:gd name="connsiteX37" fmla="*/ 2033160 w 2249450"/>
              <a:gd name="connsiteY37" fmla="*/ 448355 h 2247981"/>
              <a:gd name="connsiteX38" fmla="*/ 2028826 w 2249450"/>
              <a:gd name="connsiteY38" fmla="*/ 496896 h 2247981"/>
              <a:gd name="connsiteX39" fmla="*/ 1950380 w 2249450"/>
              <a:gd name="connsiteY39" fmla="*/ 581410 h 2247981"/>
              <a:gd name="connsiteX40" fmla="*/ 1943446 w 2249450"/>
              <a:gd name="connsiteY40" fmla="*/ 616082 h 2247981"/>
              <a:gd name="connsiteX41" fmla="*/ 1973351 w 2249450"/>
              <a:gd name="connsiteY41" fmla="*/ 668091 h 2247981"/>
              <a:gd name="connsiteX42" fmla="*/ 2011490 w 2249450"/>
              <a:gd name="connsiteY42" fmla="*/ 680660 h 2247981"/>
              <a:gd name="connsiteX43" fmla="*/ 2122441 w 2249450"/>
              <a:gd name="connsiteY43" fmla="*/ 655522 h 2247981"/>
              <a:gd name="connsiteX44" fmla="*/ 2163615 w 2249450"/>
              <a:gd name="connsiteY44" fmla="*/ 674592 h 2247981"/>
              <a:gd name="connsiteX45" fmla="*/ 2176617 w 2249450"/>
              <a:gd name="connsiteY45" fmla="*/ 704496 h 2247981"/>
              <a:gd name="connsiteX46" fmla="*/ 2158847 w 2249450"/>
              <a:gd name="connsiteY46" fmla="*/ 753038 h 2247981"/>
              <a:gd name="connsiteX47" fmla="*/ 2067399 w 2249450"/>
              <a:gd name="connsiteY47" fmla="*/ 809815 h 2247981"/>
              <a:gd name="connsiteX48" fmla="*/ 2047896 w 2249450"/>
              <a:gd name="connsiteY48" fmla="*/ 852289 h 2247981"/>
              <a:gd name="connsiteX49" fmla="*/ 2061331 w 2249450"/>
              <a:gd name="connsiteY49" fmla="*/ 901696 h 2247981"/>
              <a:gd name="connsiteX50" fmla="*/ 2093837 w 2249450"/>
              <a:gd name="connsiteY50" fmla="*/ 924667 h 2247981"/>
              <a:gd name="connsiteX51" fmla="*/ 2207822 w 2249450"/>
              <a:gd name="connsiteY51" fmla="*/ 929001 h 2247981"/>
              <a:gd name="connsiteX52" fmla="*/ 2244661 w 2249450"/>
              <a:gd name="connsiteY52" fmla="*/ 958039 h 2247981"/>
              <a:gd name="connsiteX53" fmla="*/ 2249429 w 2249450"/>
              <a:gd name="connsiteY53" fmla="*/ 993144 h 2247981"/>
              <a:gd name="connsiteX54" fmla="*/ 2221257 w 2249450"/>
              <a:gd name="connsiteY54" fmla="*/ 1033018 h 2247981"/>
              <a:gd name="connsiteX55" fmla="*/ 2118540 w 2249450"/>
              <a:gd name="connsiteY55" fmla="*/ 1064657 h 2247981"/>
              <a:gd name="connsiteX56" fmla="*/ 2086469 w 2249450"/>
              <a:gd name="connsiteY56" fmla="*/ 1105396 h 2247981"/>
              <a:gd name="connsiteX57" fmla="*/ 2088636 w 2249450"/>
              <a:gd name="connsiteY57" fmla="*/ 1159139 h 2247981"/>
              <a:gd name="connsiteX58" fmla="*/ 2110740 w 2249450"/>
              <a:gd name="connsiteY58" fmla="*/ 1182542 h 2247981"/>
              <a:gd name="connsiteX59" fmla="*/ 2218657 w 2249450"/>
              <a:gd name="connsiteY59" fmla="*/ 1215481 h 2247981"/>
              <a:gd name="connsiteX60" fmla="*/ 2249429 w 2249450"/>
              <a:gd name="connsiteY60" fmla="*/ 1258388 h 2247981"/>
              <a:gd name="connsiteX61" fmla="*/ 2249429 w 2249450"/>
              <a:gd name="connsiteY61" fmla="*/ 1266189 h 2247981"/>
              <a:gd name="connsiteX62" fmla="*/ 2193953 w 2249450"/>
              <a:gd name="connsiteY62" fmla="*/ 1321231 h 2247981"/>
              <a:gd name="connsiteX63" fmla="*/ 2091670 w 2249450"/>
              <a:gd name="connsiteY63" fmla="*/ 1324265 h 2247981"/>
              <a:gd name="connsiteX64" fmla="*/ 2064365 w 2249450"/>
              <a:gd name="connsiteY64" fmla="*/ 1341168 h 2247981"/>
              <a:gd name="connsiteX65" fmla="*/ 2047029 w 2249450"/>
              <a:gd name="connsiteY65" fmla="*/ 1405312 h 2247981"/>
              <a:gd name="connsiteX66" fmla="*/ 2063932 w 2249450"/>
              <a:gd name="connsiteY66" fmla="*/ 1436517 h 2247981"/>
              <a:gd name="connsiteX67" fmla="*/ 2154080 w 2249450"/>
              <a:gd name="connsiteY67" fmla="*/ 1492859 h 2247981"/>
              <a:gd name="connsiteX68" fmla="*/ 2174450 w 2249450"/>
              <a:gd name="connsiteY68" fmla="*/ 1550502 h 2247981"/>
              <a:gd name="connsiteX69" fmla="*/ 2160147 w 2249450"/>
              <a:gd name="connsiteY69" fmla="*/ 1579974 h 2247981"/>
              <a:gd name="connsiteX70" fmla="*/ 2132410 w 2249450"/>
              <a:gd name="connsiteY70" fmla="*/ 1593843 h 2247981"/>
              <a:gd name="connsiteX71" fmla="*/ 2063498 w 2249450"/>
              <a:gd name="connsiteY71" fmla="*/ 1578674 h 2247981"/>
              <a:gd name="connsiteX72" fmla="*/ 2007156 w 2249450"/>
              <a:gd name="connsiteY72" fmla="*/ 1565671 h 2247981"/>
              <a:gd name="connsiteX73" fmla="*/ 1977684 w 2249450"/>
              <a:gd name="connsiteY73" fmla="*/ 1574773 h 2247981"/>
              <a:gd name="connsiteX74" fmla="*/ 1942146 w 2249450"/>
              <a:gd name="connsiteY74" fmla="*/ 1638483 h 2247981"/>
              <a:gd name="connsiteX75" fmla="*/ 1950813 w 2249450"/>
              <a:gd name="connsiteY75" fmla="*/ 1665787 h 2247981"/>
              <a:gd name="connsiteX76" fmla="*/ 2026659 w 2249450"/>
              <a:gd name="connsiteY76" fmla="*/ 1747268 h 2247981"/>
              <a:gd name="connsiteX77" fmla="*/ 2031427 w 2249450"/>
              <a:gd name="connsiteY77" fmla="*/ 1803177 h 2247981"/>
              <a:gd name="connsiteX78" fmla="*/ 2028393 w 2249450"/>
              <a:gd name="connsiteY78" fmla="*/ 1807511 h 2247981"/>
              <a:gd name="connsiteX79" fmla="*/ 1952114 w 2249450"/>
              <a:gd name="connsiteY79" fmla="*/ 1826581 h 2247981"/>
              <a:gd name="connsiteX80" fmla="*/ 1864133 w 2249450"/>
              <a:gd name="connsiteY80" fmla="*/ 1779773 h 2247981"/>
              <a:gd name="connsiteX81" fmla="*/ 1829894 w 2249450"/>
              <a:gd name="connsiteY81" fmla="*/ 1781073 h 2247981"/>
              <a:gd name="connsiteX82" fmla="*/ 1785254 w 2249450"/>
              <a:gd name="connsiteY82" fmla="*/ 1824847 h 2247981"/>
              <a:gd name="connsiteX83" fmla="*/ 1783086 w 2249450"/>
              <a:gd name="connsiteY83" fmla="*/ 1862553 h 2247981"/>
              <a:gd name="connsiteX84" fmla="*/ 1835095 w 2249450"/>
              <a:gd name="connsiteY84" fmla="*/ 1960936 h 2247981"/>
              <a:gd name="connsiteX85" fmla="*/ 1826427 w 2249450"/>
              <a:gd name="connsiteY85" fmla="*/ 2012077 h 2247981"/>
              <a:gd name="connsiteX86" fmla="*/ 1817759 w 2249450"/>
              <a:gd name="connsiteY86" fmla="*/ 2019879 h 2247981"/>
              <a:gd name="connsiteX87" fmla="*/ 1743213 w 2249450"/>
              <a:gd name="connsiteY87" fmla="*/ 2017278 h 2247981"/>
              <a:gd name="connsiteX88" fmla="*/ 1670402 w 2249450"/>
              <a:gd name="connsiteY88" fmla="*/ 1949233 h 2247981"/>
              <a:gd name="connsiteX89" fmla="*/ 1633128 w 2249450"/>
              <a:gd name="connsiteY89" fmla="*/ 1941866 h 2247981"/>
              <a:gd name="connsiteX90" fmla="*/ 1581987 w 2249450"/>
              <a:gd name="connsiteY90" fmla="*/ 1970904 h 2247981"/>
              <a:gd name="connsiteX91" fmla="*/ 1569418 w 2249450"/>
              <a:gd name="connsiteY91" fmla="*/ 2009043 h 2247981"/>
              <a:gd name="connsiteX92" fmla="*/ 1595423 w 2249450"/>
              <a:gd name="connsiteY92" fmla="*/ 2122595 h 2247981"/>
              <a:gd name="connsiteX93" fmla="*/ 1578519 w 2249450"/>
              <a:gd name="connsiteY93" fmla="*/ 2160301 h 2247981"/>
              <a:gd name="connsiteX94" fmla="*/ 1546448 w 2249450"/>
              <a:gd name="connsiteY94" fmla="*/ 2174604 h 2247981"/>
              <a:gd name="connsiteX95" fmla="*/ 1497473 w 2249450"/>
              <a:gd name="connsiteY95" fmla="*/ 2157268 h 2247981"/>
              <a:gd name="connsiteX96" fmla="*/ 1440698 w 2249450"/>
              <a:gd name="connsiteY96" fmla="*/ 2065819 h 2247981"/>
              <a:gd name="connsiteX97" fmla="*/ 1398224 w 2249450"/>
              <a:gd name="connsiteY97" fmla="*/ 2045883 h 2247981"/>
              <a:gd name="connsiteX98" fmla="*/ 1352716 w 2249450"/>
              <a:gd name="connsiteY98" fmla="*/ 2058018 h 2247981"/>
              <a:gd name="connsiteX99" fmla="*/ 1324979 w 2249450"/>
              <a:gd name="connsiteY99" fmla="*/ 2095725 h 2247981"/>
              <a:gd name="connsiteX100" fmla="*/ 1321945 w 2249450"/>
              <a:gd name="connsiteY100" fmla="*/ 2198007 h 2247981"/>
              <a:gd name="connsiteX101" fmla="*/ 1282505 w 2249450"/>
              <a:gd name="connsiteY101" fmla="*/ 2244815 h 2247981"/>
              <a:gd name="connsiteX102" fmla="*/ 1257801 w 2249450"/>
              <a:gd name="connsiteY102" fmla="*/ 2247849 h 2247981"/>
              <a:gd name="connsiteX103" fmla="*/ 1217928 w 2249450"/>
              <a:gd name="connsiteY103" fmla="*/ 2220978 h 2247981"/>
              <a:gd name="connsiteX104" fmla="*/ 1184556 w 2249450"/>
              <a:gd name="connsiteY104" fmla="*/ 2112194 h 2247981"/>
              <a:gd name="connsiteX105" fmla="*/ 1153351 w 2249450"/>
              <a:gd name="connsiteY105" fmla="*/ 2085322 h 2247981"/>
              <a:gd name="connsiteX106" fmla="*/ 1096142 w 2249450"/>
              <a:gd name="connsiteY106" fmla="*/ 2085756 h 2247981"/>
              <a:gd name="connsiteX107" fmla="*/ 1068403 w 2249450"/>
              <a:gd name="connsiteY107" fmla="*/ 2109593 h 2247981"/>
              <a:gd name="connsiteX108" fmla="*/ 1036765 w 2249450"/>
              <a:gd name="connsiteY108" fmla="*/ 2212310 h 2247981"/>
              <a:gd name="connsiteX109" fmla="*/ 983457 w 2249450"/>
              <a:gd name="connsiteY109" fmla="*/ 2246549 h 2247981"/>
              <a:gd name="connsiteX110" fmla="*/ 929715 w 2249450"/>
              <a:gd name="connsiteY110" fmla="*/ 2185872 h 2247981"/>
              <a:gd name="connsiteX111" fmla="*/ 927114 w 2249450"/>
              <a:gd name="connsiteY111" fmla="*/ 2092691 h 2247981"/>
              <a:gd name="connsiteX112" fmla="*/ 907611 w 2249450"/>
              <a:gd name="connsiteY112" fmla="*/ 2061485 h 2247981"/>
              <a:gd name="connsiteX113" fmla="*/ 844334 w 2249450"/>
              <a:gd name="connsiteY113" fmla="*/ 2045449 h 2247981"/>
              <a:gd name="connsiteX114" fmla="*/ 813995 w 2249450"/>
              <a:gd name="connsiteY114" fmla="*/ 2061485 h 2247981"/>
              <a:gd name="connsiteX115" fmla="*/ 756353 w 2249450"/>
              <a:gd name="connsiteY115" fmla="*/ 2153801 h 2247981"/>
              <a:gd name="connsiteX116" fmla="*/ 702610 w 2249450"/>
              <a:gd name="connsiteY116" fmla="*/ 2173304 h 2247981"/>
              <a:gd name="connsiteX117" fmla="*/ 698710 w 2249450"/>
              <a:gd name="connsiteY117" fmla="*/ 2172004 h 2247981"/>
              <a:gd name="connsiteX118" fmla="*/ 659703 w 2249450"/>
              <a:gd name="connsiteY118" fmla="*/ 2103959 h 2247981"/>
              <a:gd name="connsiteX119" fmla="*/ 681807 w 2249450"/>
              <a:gd name="connsiteY119" fmla="*/ 2008176 h 2247981"/>
              <a:gd name="connsiteX120" fmla="*/ 667505 w 2249450"/>
              <a:gd name="connsiteY120" fmla="*/ 1969170 h 2247981"/>
              <a:gd name="connsiteX121" fmla="*/ 621130 w 2249450"/>
              <a:gd name="connsiteY121" fmla="*/ 1942300 h 2247981"/>
              <a:gd name="connsiteX122" fmla="*/ 579091 w 2249450"/>
              <a:gd name="connsiteY122" fmla="*/ 1950100 h 2247981"/>
              <a:gd name="connsiteX123" fmla="*/ 500645 w 2249450"/>
              <a:gd name="connsiteY123" fmla="*/ 2023345 h 2247981"/>
              <a:gd name="connsiteX124" fmla="*/ 445603 w 2249450"/>
              <a:gd name="connsiteY124" fmla="*/ 2028547 h 2247981"/>
              <a:gd name="connsiteX125" fmla="*/ 437801 w 2249450"/>
              <a:gd name="connsiteY125" fmla="*/ 2023345 h 2247981"/>
              <a:gd name="connsiteX126" fmla="*/ 420465 w 2249450"/>
              <a:gd name="connsiteY126" fmla="*/ 1950967 h 2247981"/>
              <a:gd name="connsiteX127" fmla="*/ 467272 w 2249450"/>
              <a:gd name="connsiteY127" fmla="*/ 1862987 h 2247981"/>
              <a:gd name="connsiteX128" fmla="*/ 463805 w 2249450"/>
              <a:gd name="connsiteY128" fmla="*/ 1821813 h 2247981"/>
              <a:gd name="connsiteX129" fmla="*/ 424799 w 2249450"/>
              <a:gd name="connsiteY129" fmla="*/ 1783240 h 2247981"/>
              <a:gd name="connsiteX130" fmla="*/ 384492 w 2249450"/>
              <a:gd name="connsiteY130" fmla="*/ 1780206 h 2247981"/>
              <a:gd name="connsiteX131" fmla="*/ 286977 w 2249450"/>
              <a:gd name="connsiteY131" fmla="*/ 1831782 h 2247981"/>
              <a:gd name="connsiteX132" fmla="*/ 233668 w 2249450"/>
              <a:gd name="connsiteY132" fmla="*/ 1821813 h 2247981"/>
              <a:gd name="connsiteX133" fmla="*/ 230201 w 2249450"/>
              <a:gd name="connsiteY133" fmla="*/ 1817912 h 2247981"/>
              <a:gd name="connsiteX134" fmla="*/ 232368 w 2249450"/>
              <a:gd name="connsiteY134" fmla="*/ 1738166 h 2247981"/>
              <a:gd name="connsiteX135" fmla="*/ 297811 w 2249450"/>
              <a:gd name="connsiteY135" fmla="*/ 1668388 h 2247981"/>
              <a:gd name="connsiteX136" fmla="*/ 305613 w 2249450"/>
              <a:gd name="connsiteY136" fmla="*/ 1630248 h 2247981"/>
              <a:gd name="connsiteX137" fmla="*/ 275708 w 2249450"/>
              <a:gd name="connsiteY137" fmla="*/ 1578240 h 2247981"/>
              <a:gd name="connsiteX138" fmla="*/ 238002 w 2249450"/>
              <a:gd name="connsiteY138" fmla="*/ 1567405 h 2247981"/>
              <a:gd name="connsiteX139" fmla="*/ 143520 w 2249450"/>
              <a:gd name="connsiteY139" fmla="*/ 1589075 h 2247981"/>
              <a:gd name="connsiteX140" fmla="*/ 130951 w 2249450"/>
              <a:gd name="connsiteY140" fmla="*/ 1592109 h 2247981"/>
              <a:gd name="connsiteX141" fmla="*/ 84144 w 2249450"/>
              <a:gd name="connsiteY141" fmla="*/ 1569138 h 2247981"/>
              <a:gd name="connsiteX142" fmla="*/ 73308 w 2249450"/>
              <a:gd name="connsiteY142" fmla="*/ 1544001 h 2247981"/>
              <a:gd name="connsiteX143" fmla="*/ 90645 w 2249450"/>
              <a:gd name="connsiteY143" fmla="*/ 1495026 h 2247981"/>
              <a:gd name="connsiteX144" fmla="*/ 179493 w 2249450"/>
              <a:gd name="connsiteY144" fmla="*/ 1439551 h 2247981"/>
              <a:gd name="connsiteX145" fmla="*/ 200729 w 2249450"/>
              <a:gd name="connsiteY145" fmla="*/ 1389710 h 2247981"/>
              <a:gd name="connsiteX146" fmla="*/ 187293 w 2249450"/>
              <a:gd name="connsiteY146" fmla="*/ 1344635 h 2247981"/>
              <a:gd name="connsiteX147" fmla="*/ 154788 w 2249450"/>
              <a:gd name="connsiteY147" fmla="*/ 1322965 h 2247981"/>
              <a:gd name="connsiteX148" fmla="*/ 49905 w 2249450"/>
              <a:gd name="connsiteY148" fmla="*/ 1319931 h 2247981"/>
              <a:gd name="connsiteX149" fmla="*/ 3097 w 2249450"/>
              <a:gd name="connsiteY149" fmla="*/ 1280491 h 2247981"/>
              <a:gd name="connsiteX150" fmla="*/ 1364 w 2249450"/>
              <a:gd name="connsiteY150" fmla="*/ 1271390 h 2247981"/>
              <a:gd name="connsiteX151" fmla="*/ 40803 w 2249450"/>
              <a:gd name="connsiteY151" fmla="*/ 1211580 h 2247981"/>
              <a:gd name="connsiteX152" fmla="*/ 134852 w 2249450"/>
              <a:gd name="connsiteY152" fmla="*/ 1182975 h 2247981"/>
              <a:gd name="connsiteX153" fmla="*/ 163023 w 2249450"/>
              <a:gd name="connsiteY153" fmla="*/ 1151337 h 2247981"/>
              <a:gd name="connsiteX154" fmla="*/ 161722 w 2249450"/>
              <a:gd name="connsiteY154" fmla="*/ 1091094 h 2247981"/>
              <a:gd name="connsiteX155" fmla="*/ 139619 w 2249450"/>
              <a:gd name="connsiteY155" fmla="*/ 1066390 h 2247981"/>
              <a:gd name="connsiteX156" fmla="*/ 39503 w 2249450"/>
              <a:gd name="connsiteY156" fmla="*/ 1035618 h 2247981"/>
              <a:gd name="connsiteX157" fmla="*/ 1364 w 2249450"/>
              <a:gd name="connsiteY157" fmla="*/ 980143 h 2247981"/>
              <a:gd name="connsiteX158" fmla="*/ 5264 w 2249450"/>
              <a:gd name="connsiteY158" fmla="*/ 957172 h 2247981"/>
              <a:gd name="connsiteX159" fmla="*/ 41237 w 2249450"/>
              <a:gd name="connsiteY159" fmla="*/ 928568 h 2247981"/>
              <a:gd name="connsiteX160" fmla="*/ 138319 w 2249450"/>
              <a:gd name="connsiteY160" fmla="*/ 925534 h 2247981"/>
              <a:gd name="connsiteX161" fmla="*/ 152621 w 2249450"/>
              <a:gd name="connsiteY161" fmla="*/ 925100 h 2247981"/>
              <a:gd name="connsiteX162" fmla="*/ 191194 w 2249450"/>
              <a:gd name="connsiteY162" fmla="*/ 894762 h 2247981"/>
              <a:gd name="connsiteX163" fmla="*/ 202462 w 2249450"/>
              <a:gd name="connsiteY163" fmla="*/ 851855 h 2247981"/>
              <a:gd name="connsiteX164" fmla="*/ 184260 w 2249450"/>
              <a:gd name="connsiteY164" fmla="*/ 811115 h 2247981"/>
              <a:gd name="connsiteX165" fmla="*/ 95412 w 2249450"/>
              <a:gd name="connsiteY165" fmla="*/ 755639 h 2247981"/>
              <a:gd name="connsiteX166" fmla="*/ 75475 w 2249450"/>
              <a:gd name="connsiteY166" fmla="*/ 698863 h 2247981"/>
              <a:gd name="connsiteX167" fmla="*/ 88044 w 2249450"/>
              <a:gd name="connsiteY167" fmla="*/ 671558 h 2247981"/>
              <a:gd name="connsiteX168" fmla="*/ 127050 w 2249450"/>
              <a:gd name="connsiteY168" fmla="*/ 655089 h 2247981"/>
              <a:gd name="connsiteX169" fmla="*/ 238002 w 2249450"/>
              <a:gd name="connsiteY169" fmla="*/ 680660 h 2247981"/>
              <a:gd name="connsiteX170" fmla="*/ 278308 w 2249450"/>
              <a:gd name="connsiteY170" fmla="*/ 667224 h 2247981"/>
              <a:gd name="connsiteX171" fmla="*/ 305613 w 2249450"/>
              <a:gd name="connsiteY171" fmla="*/ 619550 h 2247981"/>
              <a:gd name="connsiteX172" fmla="*/ 297811 w 2249450"/>
              <a:gd name="connsiteY172" fmla="*/ 578810 h 2247981"/>
              <a:gd name="connsiteX173" fmla="*/ 224133 w 2249450"/>
              <a:gd name="connsiteY173" fmla="*/ 500363 h 2247981"/>
              <a:gd name="connsiteX174" fmla="*/ 219799 w 2249450"/>
              <a:gd name="connsiteY174" fmla="*/ 444454 h 2247981"/>
              <a:gd name="connsiteX175" fmla="*/ 227167 w 2249450"/>
              <a:gd name="connsiteY175" fmla="*/ 433619 h 2247981"/>
              <a:gd name="connsiteX176" fmla="*/ 293910 w 2249450"/>
              <a:gd name="connsiteY176" fmla="*/ 418883 h 2247981"/>
              <a:gd name="connsiteX177" fmla="*/ 384059 w 2249450"/>
              <a:gd name="connsiteY177" fmla="*/ 466992 h 2247981"/>
              <a:gd name="connsiteX178" fmla="*/ 426533 w 2249450"/>
              <a:gd name="connsiteY178" fmla="*/ 463091 h 2247981"/>
              <a:gd name="connsiteX179" fmla="*/ 462939 w 2249450"/>
              <a:gd name="connsiteY179" fmla="*/ 427118 h 2247981"/>
              <a:gd name="connsiteX180" fmla="*/ 467706 w 2249450"/>
              <a:gd name="connsiteY180" fmla="*/ 383778 h 2247981"/>
              <a:gd name="connsiteX181" fmla="*/ 415264 w 2249450"/>
              <a:gd name="connsiteY181" fmla="*/ 285395 h 2247981"/>
              <a:gd name="connsiteX182" fmla="*/ 424366 w 2249450"/>
              <a:gd name="connsiteY182" fmla="*/ 235554 h 2247981"/>
              <a:gd name="connsiteX183" fmla="*/ 451670 w 2249450"/>
              <a:gd name="connsiteY183" fmla="*/ 215184 h 2247981"/>
              <a:gd name="connsiteX184" fmla="*/ 495877 w 2249450"/>
              <a:gd name="connsiteY184" fmla="*/ 219951 h 2247981"/>
              <a:gd name="connsiteX185" fmla="*/ 570856 w 2249450"/>
              <a:gd name="connsiteY185" fmla="*/ 289729 h 2247981"/>
              <a:gd name="connsiteX186" fmla="*/ 634133 w 2249450"/>
              <a:gd name="connsiteY186" fmla="*/ 298831 h 2247981"/>
              <a:gd name="connsiteX187" fmla="*/ 669672 w 2249450"/>
              <a:gd name="connsiteY187" fmla="*/ 276727 h 2247981"/>
              <a:gd name="connsiteX188" fmla="*/ 681807 w 2249450"/>
              <a:gd name="connsiteY188" fmla="*/ 239455 h 2247981"/>
              <a:gd name="connsiteX189" fmla="*/ 656670 w 2249450"/>
              <a:gd name="connsiteY189" fmla="*/ 131103 h 2247981"/>
              <a:gd name="connsiteX190" fmla="*/ 677907 w 2249450"/>
              <a:gd name="connsiteY190" fmla="*/ 84729 h 2247981"/>
              <a:gd name="connsiteX191" fmla="*/ 706945 w 2249450"/>
              <a:gd name="connsiteY191" fmla="*/ 72593 h 2247981"/>
              <a:gd name="connsiteX192" fmla="*/ 752886 w 2249450"/>
              <a:gd name="connsiteY192" fmla="*/ 89063 h 2247981"/>
              <a:gd name="connsiteX193" fmla="*/ 810962 w 2249450"/>
              <a:gd name="connsiteY193" fmla="*/ 182679 h 2247981"/>
              <a:gd name="connsiteX194" fmla="*/ 851269 w 2249450"/>
              <a:gd name="connsiteY194" fmla="*/ 202182 h 2247981"/>
              <a:gd name="connsiteX195" fmla="*/ 905444 w 2249450"/>
              <a:gd name="connsiteY195" fmla="*/ 187012 h 2247981"/>
              <a:gd name="connsiteX196" fmla="*/ 925381 w 2249450"/>
              <a:gd name="connsiteY196" fmla="*/ 157974 h 2247981"/>
              <a:gd name="connsiteX197" fmla="*/ 929715 w 2249450"/>
              <a:gd name="connsiteY197" fmla="*/ 45289 h 2247981"/>
              <a:gd name="connsiteX198" fmla="*/ 961786 w 2249450"/>
              <a:gd name="connsiteY198" fmla="*/ 4116 h 2247981"/>
              <a:gd name="connsiteX199" fmla="*/ 973488 w 2249450"/>
              <a:gd name="connsiteY199" fmla="*/ 1515 h 2247981"/>
              <a:gd name="connsiteX200" fmla="*/ 1000096 w 2249450"/>
              <a:gd name="connsiteY200" fmla="*/ 120 h 2247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249450" h="2247981">
                <a:moveTo>
                  <a:pt x="1125613" y="301864"/>
                </a:moveTo>
                <a:cubicBezTo>
                  <a:pt x="668805" y="301431"/>
                  <a:pt x="305613" y="667657"/>
                  <a:pt x="303879" y="1118832"/>
                </a:cubicBezTo>
                <a:cubicBezTo>
                  <a:pt x="302145" y="1580841"/>
                  <a:pt x="677040" y="1944033"/>
                  <a:pt x="1124313" y="1942733"/>
                </a:cubicBezTo>
                <a:cubicBezTo>
                  <a:pt x="1570285" y="1944467"/>
                  <a:pt x="1946479" y="1585608"/>
                  <a:pt x="1946047" y="1121865"/>
                </a:cubicBezTo>
                <a:cubicBezTo>
                  <a:pt x="1945613" y="665923"/>
                  <a:pt x="1579820" y="302298"/>
                  <a:pt x="1125613" y="301864"/>
                </a:cubicBezTo>
                <a:close/>
                <a:moveTo>
                  <a:pt x="1000096" y="120"/>
                </a:moveTo>
                <a:cubicBezTo>
                  <a:pt x="1021651" y="1299"/>
                  <a:pt x="1029615" y="11376"/>
                  <a:pt x="1038065" y="40955"/>
                </a:cubicBezTo>
                <a:cubicBezTo>
                  <a:pt x="1047166" y="73027"/>
                  <a:pt x="1058002" y="104232"/>
                  <a:pt x="1066670" y="136304"/>
                </a:cubicBezTo>
                <a:cubicBezTo>
                  <a:pt x="1071004" y="151473"/>
                  <a:pt x="1080105" y="159708"/>
                  <a:pt x="1094841" y="161875"/>
                </a:cubicBezTo>
                <a:cubicBezTo>
                  <a:pt x="1115211" y="164476"/>
                  <a:pt x="1136015" y="164476"/>
                  <a:pt x="1156384" y="161875"/>
                </a:cubicBezTo>
                <a:cubicBezTo>
                  <a:pt x="1170687" y="160141"/>
                  <a:pt x="1179355" y="151473"/>
                  <a:pt x="1183689" y="137171"/>
                </a:cubicBezTo>
                <a:cubicBezTo>
                  <a:pt x="1194091" y="102065"/>
                  <a:pt x="1204926" y="66960"/>
                  <a:pt x="1215761" y="31853"/>
                </a:cubicBezTo>
                <a:cubicBezTo>
                  <a:pt x="1223995" y="5850"/>
                  <a:pt x="1232230" y="-218"/>
                  <a:pt x="1259534" y="215"/>
                </a:cubicBezTo>
                <a:cubicBezTo>
                  <a:pt x="1263435" y="215"/>
                  <a:pt x="1267336" y="215"/>
                  <a:pt x="1271236" y="649"/>
                </a:cubicBezTo>
                <a:cubicBezTo>
                  <a:pt x="1309809" y="4549"/>
                  <a:pt x="1320644" y="16251"/>
                  <a:pt x="1321511" y="54824"/>
                </a:cubicBezTo>
                <a:cubicBezTo>
                  <a:pt x="1322378" y="88629"/>
                  <a:pt x="1323678" y="122002"/>
                  <a:pt x="1324545" y="155807"/>
                </a:cubicBezTo>
                <a:cubicBezTo>
                  <a:pt x="1324979" y="169243"/>
                  <a:pt x="1329746" y="179645"/>
                  <a:pt x="1342315" y="185278"/>
                </a:cubicBezTo>
                <a:cubicBezTo>
                  <a:pt x="1362685" y="194380"/>
                  <a:pt x="1383921" y="200448"/>
                  <a:pt x="1406459" y="202182"/>
                </a:cubicBezTo>
                <a:cubicBezTo>
                  <a:pt x="1420328" y="203048"/>
                  <a:pt x="1429863" y="197414"/>
                  <a:pt x="1436797" y="186145"/>
                </a:cubicBezTo>
                <a:cubicBezTo>
                  <a:pt x="1455866" y="155374"/>
                  <a:pt x="1475370" y="124602"/>
                  <a:pt x="1494439" y="93830"/>
                </a:cubicBezTo>
                <a:cubicBezTo>
                  <a:pt x="1510909" y="67827"/>
                  <a:pt x="1520877" y="64359"/>
                  <a:pt x="1550348" y="74327"/>
                </a:cubicBezTo>
                <a:cubicBezTo>
                  <a:pt x="1553816" y="75627"/>
                  <a:pt x="1556850" y="76494"/>
                  <a:pt x="1560317" y="77794"/>
                </a:cubicBezTo>
                <a:cubicBezTo>
                  <a:pt x="1594556" y="92530"/>
                  <a:pt x="1600190" y="103366"/>
                  <a:pt x="1591955" y="139771"/>
                </a:cubicBezTo>
                <a:cubicBezTo>
                  <a:pt x="1584587" y="172276"/>
                  <a:pt x="1577220" y="204348"/>
                  <a:pt x="1569418" y="236854"/>
                </a:cubicBezTo>
                <a:cubicBezTo>
                  <a:pt x="1565084" y="254623"/>
                  <a:pt x="1569418" y="268492"/>
                  <a:pt x="1585021" y="278894"/>
                </a:cubicBezTo>
                <a:cubicBezTo>
                  <a:pt x="1601057" y="289729"/>
                  <a:pt x="1617093" y="299697"/>
                  <a:pt x="1635295" y="306632"/>
                </a:cubicBezTo>
                <a:cubicBezTo>
                  <a:pt x="1648298" y="311399"/>
                  <a:pt x="1658699" y="308365"/>
                  <a:pt x="1668668" y="298831"/>
                </a:cubicBezTo>
                <a:cubicBezTo>
                  <a:pt x="1695105" y="273693"/>
                  <a:pt x="1721543" y="249422"/>
                  <a:pt x="1748414" y="224718"/>
                </a:cubicBezTo>
                <a:cubicBezTo>
                  <a:pt x="1770518" y="203915"/>
                  <a:pt x="1782653" y="203048"/>
                  <a:pt x="1807357" y="219951"/>
                </a:cubicBezTo>
                <a:cubicBezTo>
                  <a:pt x="1808657" y="220818"/>
                  <a:pt x="1809524" y="221252"/>
                  <a:pt x="1810390" y="222118"/>
                </a:cubicBezTo>
                <a:cubicBezTo>
                  <a:pt x="1852432" y="252456"/>
                  <a:pt x="1846364" y="265458"/>
                  <a:pt x="1829028" y="297097"/>
                </a:cubicBezTo>
                <a:cubicBezTo>
                  <a:pt x="1813425" y="325702"/>
                  <a:pt x="1798689" y="355173"/>
                  <a:pt x="1782653" y="383778"/>
                </a:cubicBezTo>
                <a:cubicBezTo>
                  <a:pt x="1774419" y="398947"/>
                  <a:pt x="1776152" y="411949"/>
                  <a:pt x="1786554" y="424951"/>
                </a:cubicBezTo>
                <a:cubicBezTo>
                  <a:pt x="1798255" y="439253"/>
                  <a:pt x="1811258" y="452256"/>
                  <a:pt x="1825560" y="463524"/>
                </a:cubicBezTo>
                <a:cubicBezTo>
                  <a:pt x="1837695" y="473059"/>
                  <a:pt x="1850264" y="474359"/>
                  <a:pt x="1864567" y="466992"/>
                </a:cubicBezTo>
                <a:cubicBezTo>
                  <a:pt x="1897072" y="449222"/>
                  <a:pt x="1930010" y="431886"/>
                  <a:pt x="1962949" y="414982"/>
                </a:cubicBezTo>
                <a:cubicBezTo>
                  <a:pt x="1986352" y="402847"/>
                  <a:pt x="1999789" y="405448"/>
                  <a:pt x="2016690" y="426251"/>
                </a:cubicBezTo>
                <a:cubicBezTo>
                  <a:pt x="2022758" y="433185"/>
                  <a:pt x="2028393" y="440554"/>
                  <a:pt x="2033160" y="448355"/>
                </a:cubicBezTo>
                <a:cubicBezTo>
                  <a:pt x="2045295" y="467425"/>
                  <a:pt x="2043995" y="479993"/>
                  <a:pt x="2028826" y="496896"/>
                </a:cubicBezTo>
                <a:cubicBezTo>
                  <a:pt x="2002822" y="525068"/>
                  <a:pt x="1976818" y="553672"/>
                  <a:pt x="1950380" y="581410"/>
                </a:cubicBezTo>
                <a:cubicBezTo>
                  <a:pt x="1940412" y="591812"/>
                  <a:pt x="1938245" y="603081"/>
                  <a:pt x="1943446" y="616082"/>
                </a:cubicBezTo>
                <a:cubicBezTo>
                  <a:pt x="1951247" y="634719"/>
                  <a:pt x="1960782" y="652055"/>
                  <a:pt x="1973351" y="668091"/>
                </a:cubicBezTo>
                <a:cubicBezTo>
                  <a:pt x="1983319" y="681093"/>
                  <a:pt x="1995454" y="684560"/>
                  <a:pt x="2011490" y="680660"/>
                </a:cubicBezTo>
                <a:cubicBezTo>
                  <a:pt x="2048329" y="671558"/>
                  <a:pt x="2085602" y="663323"/>
                  <a:pt x="2122441" y="655522"/>
                </a:cubicBezTo>
                <a:cubicBezTo>
                  <a:pt x="2141944" y="651188"/>
                  <a:pt x="2153647" y="656822"/>
                  <a:pt x="2163615" y="674592"/>
                </a:cubicBezTo>
                <a:cubicBezTo>
                  <a:pt x="2168816" y="684126"/>
                  <a:pt x="2173150" y="694095"/>
                  <a:pt x="2176617" y="704496"/>
                </a:cubicBezTo>
                <a:cubicBezTo>
                  <a:pt x="2183985" y="728334"/>
                  <a:pt x="2180084" y="739603"/>
                  <a:pt x="2158847" y="753038"/>
                </a:cubicBezTo>
                <a:cubicBezTo>
                  <a:pt x="2128509" y="772109"/>
                  <a:pt x="2098604" y="792045"/>
                  <a:pt x="2067399" y="809815"/>
                </a:cubicBezTo>
                <a:cubicBezTo>
                  <a:pt x="2049630" y="820216"/>
                  <a:pt x="2044862" y="834086"/>
                  <a:pt x="2047896" y="852289"/>
                </a:cubicBezTo>
                <a:cubicBezTo>
                  <a:pt x="2050497" y="869191"/>
                  <a:pt x="2055264" y="885661"/>
                  <a:pt x="2061331" y="901696"/>
                </a:cubicBezTo>
                <a:cubicBezTo>
                  <a:pt x="2066966" y="916432"/>
                  <a:pt x="2076934" y="924233"/>
                  <a:pt x="2093837" y="924667"/>
                </a:cubicBezTo>
                <a:cubicBezTo>
                  <a:pt x="2131977" y="925100"/>
                  <a:pt x="2169683" y="927701"/>
                  <a:pt x="2207822" y="929001"/>
                </a:cubicBezTo>
                <a:cubicBezTo>
                  <a:pt x="2228625" y="929868"/>
                  <a:pt x="2239027" y="938102"/>
                  <a:pt x="2244661" y="958039"/>
                </a:cubicBezTo>
                <a:cubicBezTo>
                  <a:pt x="2248128" y="969308"/>
                  <a:pt x="2249429" y="981009"/>
                  <a:pt x="2249429" y="993144"/>
                </a:cubicBezTo>
                <a:cubicBezTo>
                  <a:pt x="2249429" y="1016548"/>
                  <a:pt x="2242928" y="1026084"/>
                  <a:pt x="2221257" y="1033018"/>
                </a:cubicBezTo>
                <a:cubicBezTo>
                  <a:pt x="2187019" y="1043853"/>
                  <a:pt x="2152779" y="1054255"/>
                  <a:pt x="2118540" y="1064657"/>
                </a:cubicBezTo>
                <a:cubicBezTo>
                  <a:pt x="2093837" y="1072024"/>
                  <a:pt x="2087336" y="1079826"/>
                  <a:pt x="2086469" y="1105396"/>
                </a:cubicBezTo>
                <a:cubicBezTo>
                  <a:pt x="2086036" y="1123165"/>
                  <a:pt x="2084735" y="1141368"/>
                  <a:pt x="2088636" y="1159139"/>
                </a:cubicBezTo>
                <a:cubicBezTo>
                  <a:pt x="2091237" y="1171274"/>
                  <a:pt x="2098604" y="1178642"/>
                  <a:pt x="2110740" y="1182542"/>
                </a:cubicBezTo>
                <a:cubicBezTo>
                  <a:pt x="2146712" y="1193377"/>
                  <a:pt x="2182685" y="1204212"/>
                  <a:pt x="2218657" y="1215481"/>
                </a:cubicBezTo>
                <a:cubicBezTo>
                  <a:pt x="2243795" y="1223282"/>
                  <a:pt x="2249863" y="1231950"/>
                  <a:pt x="2249429" y="1258388"/>
                </a:cubicBezTo>
                <a:cubicBezTo>
                  <a:pt x="2249429" y="1260988"/>
                  <a:pt x="2249429" y="1263589"/>
                  <a:pt x="2249429" y="1266189"/>
                </a:cubicBezTo>
                <a:cubicBezTo>
                  <a:pt x="2247695" y="1306929"/>
                  <a:pt x="2234693" y="1319931"/>
                  <a:pt x="2193953" y="1321231"/>
                </a:cubicBezTo>
                <a:cubicBezTo>
                  <a:pt x="2159714" y="1322098"/>
                  <a:pt x="2125909" y="1323832"/>
                  <a:pt x="2091670" y="1324265"/>
                </a:cubicBezTo>
                <a:cubicBezTo>
                  <a:pt x="2078667" y="1324699"/>
                  <a:pt x="2069566" y="1330333"/>
                  <a:pt x="2064365" y="1341168"/>
                </a:cubicBezTo>
                <a:cubicBezTo>
                  <a:pt x="2054831" y="1361538"/>
                  <a:pt x="2048763" y="1382775"/>
                  <a:pt x="2047029" y="1405312"/>
                </a:cubicBezTo>
                <a:cubicBezTo>
                  <a:pt x="2045729" y="1419614"/>
                  <a:pt x="2051797" y="1429149"/>
                  <a:pt x="2063932" y="1436517"/>
                </a:cubicBezTo>
                <a:cubicBezTo>
                  <a:pt x="2094271" y="1455153"/>
                  <a:pt x="2124175" y="1473789"/>
                  <a:pt x="2154080" y="1492859"/>
                </a:cubicBezTo>
                <a:cubicBezTo>
                  <a:pt x="2181384" y="1509762"/>
                  <a:pt x="2184852" y="1520164"/>
                  <a:pt x="2174450" y="1550502"/>
                </a:cubicBezTo>
                <a:cubicBezTo>
                  <a:pt x="2170983" y="1560904"/>
                  <a:pt x="2166215" y="1570872"/>
                  <a:pt x="2160147" y="1579974"/>
                </a:cubicBezTo>
                <a:cubicBezTo>
                  <a:pt x="2154513" y="1588208"/>
                  <a:pt x="2145412" y="1593843"/>
                  <a:pt x="2132410" y="1593843"/>
                </a:cubicBezTo>
                <a:cubicBezTo>
                  <a:pt x="2109439" y="1588642"/>
                  <a:pt x="2086469" y="1583440"/>
                  <a:pt x="2063498" y="1578674"/>
                </a:cubicBezTo>
                <a:cubicBezTo>
                  <a:pt x="2044862" y="1574339"/>
                  <a:pt x="2025792" y="1570439"/>
                  <a:pt x="2007156" y="1565671"/>
                </a:cubicBezTo>
                <a:cubicBezTo>
                  <a:pt x="1995021" y="1562637"/>
                  <a:pt x="1985486" y="1566104"/>
                  <a:pt x="1977684" y="1574773"/>
                </a:cubicBezTo>
                <a:cubicBezTo>
                  <a:pt x="1961649" y="1593409"/>
                  <a:pt x="1949080" y="1614646"/>
                  <a:pt x="1942146" y="1638483"/>
                </a:cubicBezTo>
                <a:cubicBezTo>
                  <a:pt x="1938678" y="1649752"/>
                  <a:pt x="1943880" y="1657986"/>
                  <a:pt x="1950813" y="1665787"/>
                </a:cubicBezTo>
                <a:cubicBezTo>
                  <a:pt x="1975951" y="1693092"/>
                  <a:pt x="2001521" y="1720396"/>
                  <a:pt x="2026659" y="1747268"/>
                </a:cubicBezTo>
                <a:cubicBezTo>
                  <a:pt x="2045729" y="1767638"/>
                  <a:pt x="2046596" y="1779773"/>
                  <a:pt x="2031427" y="1803177"/>
                </a:cubicBezTo>
                <a:cubicBezTo>
                  <a:pt x="2030560" y="1804477"/>
                  <a:pt x="2029693" y="1806211"/>
                  <a:pt x="2028393" y="1807511"/>
                </a:cubicBezTo>
                <a:cubicBezTo>
                  <a:pt x="1999789" y="1846084"/>
                  <a:pt x="1987219" y="1846517"/>
                  <a:pt x="1952114" y="1826581"/>
                </a:cubicBezTo>
                <a:cubicBezTo>
                  <a:pt x="1923509" y="1810111"/>
                  <a:pt x="1893171" y="1795375"/>
                  <a:pt x="1864133" y="1779773"/>
                </a:cubicBezTo>
                <a:cubicBezTo>
                  <a:pt x="1851997" y="1773272"/>
                  <a:pt x="1840729" y="1773272"/>
                  <a:pt x="1829894" y="1781073"/>
                </a:cubicBezTo>
                <a:cubicBezTo>
                  <a:pt x="1812557" y="1793209"/>
                  <a:pt x="1797822" y="1807944"/>
                  <a:pt x="1785254" y="1824847"/>
                </a:cubicBezTo>
                <a:cubicBezTo>
                  <a:pt x="1776152" y="1836982"/>
                  <a:pt x="1775718" y="1849118"/>
                  <a:pt x="1783086" y="1862553"/>
                </a:cubicBezTo>
                <a:cubicBezTo>
                  <a:pt x="1800856" y="1895058"/>
                  <a:pt x="1818192" y="1927997"/>
                  <a:pt x="1835095" y="1960936"/>
                </a:cubicBezTo>
                <a:cubicBezTo>
                  <a:pt x="1846797" y="1983906"/>
                  <a:pt x="1845063" y="1994308"/>
                  <a:pt x="1826427" y="2012077"/>
                </a:cubicBezTo>
                <a:cubicBezTo>
                  <a:pt x="1823393" y="2014678"/>
                  <a:pt x="1820793" y="2017712"/>
                  <a:pt x="1817759" y="2019879"/>
                </a:cubicBezTo>
                <a:cubicBezTo>
                  <a:pt x="1790021" y="2040249"/>
                  <a:pt x="1775718" y="2050217"/>
                  <a:pt x="1743213" y="2017278"/>
                </a:cubicBezTo>
                <a:cubicBezTo>
                  <a:pt x="1719809" y="1993441"/>
                  <a:pt x="1694672" y="1972204"/>
                  <a:pt x="1670402" y="1949233"/>
                </a:cubicBezTo>
                <a:cubicBezTo>
                  <a:pt x="1659133" y="1938399"/>
                  <a:pt x="1646998" y="1936232"/>
                  <a:pt x="1633128" y="1941866"/>
                </a:cubicBezTo>
                <a:cubicBezTo>
                  <a:pt x="1614926" y="1949233"/>
                  <a:pt x="1597590" y="1958769"/>
                  <a:pt x="1581987" y="1970904"/>
                </a:cubicBezTo>
                <a:cubicBezTo>
                  <a:pt x="1568985" y="1980873"/>
                  <a:pt x="1565517" y="1993441"/>
                  <a:pt x="1569418" y="2009043"/>
                </a:cubicBezTo>
                <a:cubicBezTo>
                  <a:pt x="1578519" y="2046749"/>
                  <a:pt x="1587188" y="2084889"/>
                  <a:pt x="1595423" y="2122595"/>
                </a:cubicBezTo>
                <a:cubicBezTo>
                  <a:pt x="1598890" y="2139064"/>
                  <a:pt x="1593256" y="2151634"/>
                  <a:pt x="1578519" y="2160301"/>
                </a:cubicBezTo>
                <a:cubicBezTo>
                  <a:pt x="1568551" y="2166369"/>
                  <a:pt x="1557717" y="2171137"/>
                  <a:pt x="1546448" y="2174604"/>
                </a:cubicBezTo>
                <a:cubicBezTo>
                  <a:pt x="1523478" y="2181971"/>
                  <a:pt x="1510475" y="2177637"/>
                  <a:pt x="1497473" y="2157268"/>
                </a:cubicBezTo>
                <a:cubicBezTo>
                  <a:pt x="1478404" y="2126929"/>
                  <a:pt x="1458900" y="2097025"/>
                  <a:pt x="1440698" y="2065819"/>
                </a:cubicBezTo>
                <a:cubicBezTo>
                  <a:pt x="1430729" y="2048917"/>
                  <a:pt x="1417727" y="2042416"/>
                  <a:pt x="1398224" y="2045883"/>
                </a:cubicBezTo>
                <a:cubicBezTo>
                  <a:pt x="1382621" y="2048917"/>
                  <a:pt x="1367452" y="2052817"/>
                  <a:pt x="1352716" y="2058018"/>
                </a:cubicBezTo>
                <a:cubicBezTo>
                  <a:pt x="1332347" y="2065386"/>
                  <a:pt x="1325846" y="2074054"/>
                  <a:pt x="1324979" y="2095725"/>
                </a:cubicBezTo>
                <a:cubicBezTo>
                  <a:pt x="1323678" y="2129963"/>
                  <a:pt x="1322812" y="2163769"/>
                  <a:pt x="1321945" y="2198007"/>
                </a:cubicBezTo>
                <a:cubicBezTo>
                  <a:pt x="1321078" y="2229213"/>
                  <a:pt x="1313277" y="2239181"/>
                  <a:pt x="1282505" y="2244815"/>
                </a:cubicBezTo>
                <a:cubicBezTo>
                  <a:pt x="1274271" y="2246549"/>
                  <a:pt x="1266036" y="2247416"/>
                  <a:pt x="1257801" y="2247849"/>
                </a:cubicBezTo>
                <a:cubicBezTo>
                  <a:pt x="1237431" y="2249150"/>
                  <a:pt x="1224429" y="2240914"/>
                  <a:pt x="1217928" y="2220978"/>
                </a:cubicBezTo>
                <a:cubicBezTo>
                  <a:pt x="1206226" y="2184572"/>
                  <a:pt x="1194957" y="2148600"/>
                  <a:pt x="1184556" y="2112194"/>
                </a:cubicBezTo>
                <a:cubicBezTo>
                  <a:pt x="1179788" y="2095725"/>
                  <a:pt x="1169820" y="2087923"/>
                  <a:pt x="1153351" y="2085322"/>
                </a:cubicBezTo>
                <a:cubicBezTo>
                  <a:pt x="1134281" y="2082722"/>
                  <a:pt x="1115211" y="2082722"/>
                  <a:pt x="1096142" y="2085756"/>
                </a:cubicBezTo>
                <a:cubicBezTo>
                  <a:pt x="1081839" y="2087923"/>
                  <a:pt x="1072738" y="2095291"/>
                  <a:pt x="1068403" y="2109593"/>
                </a:cubicBezTo>
                <a:cubicBezTo>
                  <a:pt x="1058435" y="2143832"/>
                  <a:pt x="1047600" y="2178071"/>
                  <a:pt x="1036765" y="2212310"/>
                </a:cubicBezTo>
                <a:cubicBezTo>
                  <a:pt x="1027230" y="2243082"/>
                  <a:pt x="1015095" y="2250883"/>
                  <a:pt x="983457" y="2246549"/>
                </a:cubicBezTo>
                <a:cubicBezTo>
                  <a:pt x="935782" y="2240048"/>
                  <a:pt x="930147" y="2233546"/>
                  <a:pt x="929715" y="2185872"/>
                </a:cubicBezTo>
                <a:cubicBezTo>
                  <a:pt x="929281" y="2154668"/>
                  <a:pt x="927981" y="2123895"/>
                  <a:pt x="927114" y="2092691"/>
                </a:cubicBezTo>
                <a:cubicBezTo>
                  <a:pt x="926680" y="2078388"/>
                  <a:pt x="921046" y="2067119"/>
                  <a:pt x="907611" y="2061485"/>
                </a:cubicBezTo>
                <a:cubicBezTo>
                  <a:pt x="887241" y="2052817"/>
                  <a:pt x="866438" y="2046749"/>
                  <a:pt x="844334" y="2045449"/>
                </a:cubicBezTo>
                <a:cubicBezTo>
                  <a:pt x="830898" y="2044582"/>
                  <a:pt x="821363" y="2049783"/>
                  <a:pt x="813995" y="2061485"/>
                </a:cubicBezTo>
                <a:cubicBezTo>
                  <a:pt x="795360" y="2092691"/>
                  <a:pt x="775423" y="2123028"/>
                  <a:pt x="756353" y="2153801"/>
                </a:cubicBezTo>
                <a:cubicBezTo>
                  <a:pt x="741183" y="2178071"/>
                  <a:pt x="729482" y="2182405"/>
                  <a:pt x="702610" y="2173304"/>
                </a:cubicBezTo>
                <a:cubicBezTo>
                  <a:pt x="701310" y="2172870"/>
                  <a:pt x="700011" y="2172437"/>
                  <a:pt x="698710" y="2172004"/>
                </a:cubicBezTo>
                <a:cubicBezTo>
                  <a:pt x="657104" y="2155101"/>
                  <a:pt x="648869" y="2145566"/>
                  <a:pt x="659703" y="2103959"/>
                </a:cubicBezTo>
                <a:cubicBezTo>
                  <a:pt x="667938" y="2072321"/>
                  <a:pt x="674006" y="2040249"/>
                  <a:pt x="681807" y="2008176"/>
                </a:cubicBezTo>
                <a:cubicBezTo>
                  <a:pt x="685708" y="1991707"/>
                  <a:pt x="681374" y="1979139"/>
                  <a:pt x="667505" y="1969170"/>
                </a:cubicBezTo>
                <a:cubicBezTo>
                  <a:pt x="652769" y="1958769"/>
                  <a:pt x="637600" y="1949667"/>
                  <a:pt x="621130" y="1942300"/>
                </a:cubicBezTo>
                <a:cubicBezTo>
                  <a:pt x="605528" y="1935365"/>
                  <a:pt x="592093" y="1937965"/>
                  <a:pt x="579091" y="1950100"/>
                </a:cubicBezTo>
                <a:cubicBezTo>
                  <a:pt x="553086" y="1974805"/>
                  <a:pt x="526649" y="1999075"/>
                  <a:pt x="500645" y="2023345"/>
                </a:cubicBezTo>
                <a:cubicBezTo>
                  <a:pt x="481142" y="2041983"/>
                  <a:pt x="468573" y="2042849"/>
                  <a:pt x="445603" y="2028547"/>
                </a:cubicBezTo>
                <a:cubicBezTo>
                  <a:pt x="443002" y="2026813"/>
                  <a:pt x="440401" y="2025079"/>
                  <a:pt x="437801" y="2023345"/>
                </a:cubicBezTo>
                <a:cubicBezTo>
                  <a:pt x="404429" y="1999509"/>
                  <a:pt x="401395" y="1986940"/>
                  <a:pt x="420465" y="1950967"/>
                </a:cubicBezTo>
                <a:cubicBezTo>
                  <a:pt x="436067" y="1921496"/>
                  <a:pt x="451236" y="1892024"/>
                  <a:pt x="467272" y="1862987"/>
                </a:cubicBezTo>
                <a:cubicBezTo>
                  <a:pt x="475507" y="1847818"/>
                  <a:pt x="474208" y="1834815"/>
                  <a:pt x="463805" y="1821813"/>
                </a:cubicBezTo>
                <a:cubicBezTo>
                  <a:pt x="452537" y="1807511"/>
                  <a:pt x="439535" y="1794508"/>
                  <a:pt x="424799" y="1783240"/>
                </a:cubicBezTo>
                <a:cubicBezTo>
                  <a:pt x="411797" y="1773272"/>
                  <a:pt x="398795" y="1772405"/>
                  <a:pt x="384492" y="1780206"/>
                </a:cubicBezTo>
                <a:cubicBezTo>
                  <a:pt x="352420" y="1797542"/>
                  <a:pt x="319915" y="1814878"/>
                  <a:pt x="286977" y="1831782"/>
                </a:cubicBezTo>
                <a:cubicBezTo>
                  <a:pt x="264006" y="1843917"/>
                  <a:pt x="250571" y="1840883"/>
                  <a:pt x="233668" y="1821813"/>
                </a:cubicBezTo>
                <a:cubicBezTo>
                  <a:pt x="232368" y="1820513"/>
                  <a:pt x="231501" y="1819212"/>
                  <a:pt x="230201" y="1817912"/>
                </a:cubicBezTo>
                <a:cubicBezTo>
                  <a:pt x="200295" y="1783240"/>
                  <a:pt x="200729" y="1771105"/>
                  <a:pt x="232368" y="1738166"/>
                </a:cubicBezTo>
                <a:cubicBezTo>
                  <a:pt x="254471" y="1714763"/>
                  <a:pt x="275275" y="1690925"/>
                  <a:pt x="297811" y="1668388"/>
                </a:cubicBezTo>
                <a:cubicBezTo>
                  <a:pt x="309080" y="1656686"/>
                  <a:pt x="311247" y="1644551"/>
                  <a:pt x="305613" y="1630248"/>
                </a:cubicBezTo>
                <a:cubicBezTo>
                  <a:pt x="298245" y="1611612"/>
                  <a:pt x="287843" y="1594276"/>
                  <a:pt x="275708" y="1578240"/>
                </a:cubicBezTo>
                <a:cubicBezTo>
                  <a:pt x="265740" y="1565238"/>
                  <a:pt x="252304" y="1563937"/>
                  <a:pt x="238002" y="1567405"/>
                </a:cubicBezTo>
                <a:cubicBezTo>
                  <a:pt x="206363" y="1574773"/>
                  <a:pt x="175158" y="1582140"/>
                  <a:pt x="143520" y="1589075"/>
                </a:cubicBezTo>
                <a:cubicBezTo>
                  <a:pt x="139186" y="1589942"/>
                  <a:pt x="134852" y="1591242"/>
                  <a:pt x="130951" y="1592109"/>
                </a:cubicBezTo>
                <a:cubicBezTo>
                  <a:pt x="107114" y="1596443"/>
                  <a:pt x="94979" y="1590809"/>
                  <a:pt x="84144" y="1569138"/>
                </a:cubicBezTo>
                <a:cubicBezTo>
                  <a:pt x="80243" y="1560904"/>
                  <a:pt x="76342" y="1552669"/>
                  <a:pt x="73308" y="1544001"/>
                </a:cubicBezTo>
                <a:cubicBezTo>
                  <a:pt x="65508" y="1521031"/>
                  <a:pt x="69841" y="1508028"/>
                  <a:pt x="90645" y="1495026"/>
                </a:cubicBezTo>
                <a:cubicBezTo>
                  <a:pt x="120116" y="1476390"/>
                  <a:pt x="150021" y="1457754"/>
                  <a:pt x="179493" y="1439551"/>
                </a:cubicBezTo>
                <a:cubicBezTo>
                  <a:pt x="202896" y="1424815"/>
                  <a:pt x="206363" y="1416580"/>
                  <a:pt x="200729" y="1389710"/>
                </a:cubicBezTo>
                <a:cubicBezTo>
                  <a:pt x="197262" y="1374540"/>
                  <a:pt x="193361" y="1358937"/>
                  <a:pt x="187293" y="1344635"/>
                </a:cubicBezTo>
                <a:cubicBezTo>
                  <a:pt x="181226" y="1330333"/>
                  <a:pt x="170824" y="1323398"/>
                  <a:pt x="154788" y="1322965"/>
                </a:cubicBezTo>
                <a:cubicBezTo>
                  <a:pt x="119683" y="1322532"/>
                  <a:pt x="85011" y="1321231"/>
                  <a:pt x="49905" y="1319931"/>
                </a:cubicBezTo>
                <a:cubicBezTo>
                  <a:pt x="18266" y="1319064"/>
                  <a:pt x="8732" y="1310830"/>
                  <a:pt x="3097" y="1280491"/>
                </a:cubicBezTo>
                <a:cubicBezTo>
                  <a:pt x="2664" y="1277457"/>
                  <a:pt x="1797" y="1274424"/>
                  <a:pt x="1364" y="1271390"/>
                </a:cubicBezTo>
                <a:cubicBezTo>
                  <a:pt x="-3405" y="1232817"/>
                  <a:pt x="3097" y="1222849"/>
                  <a:pt x="40803" y="1211580"/>
                </a:cubicBezTo>
                <a:cubicBezTo>
                  <a:pt x="72008" y="1202045"/>
                  <a:pt x="103213" y="1191644"/>
                  <a:pt x="134852" y="1182975"/>
                </a:cubicBezTo>
                <a:cubicBezTo>
                  <a:pt x="152188" y="1178208"/>
                  <a:pt x="161289" y="1168240"/>
                  <a:pt x="163023" y="1151337"/>
                </a:cubicBezTo>
                <a:cubicBezTo>
                  <a:pt x="164757" y="1131400"/>
                  <a:pt x="165623" y="1111030"/>
                  <a:pt x="161722" y="1091094"/>
                </a:cubicBezTo>
                <a:cubicBezTo>
                  <a:pt x="159555" y="1078092"/>
                  <a:pt x="152188" y="1070290"/>
                  <a:pt x="139619" y="1066390"/>
                </a:cubicBezTo>
                <a:cubicBezTo>
                  <a:pt x="106248" y="1056422"/>
                  <a:pt x="72875" y="1046020"/>
                  <a:pt x="39503" y="1035618"/>
                </a:cubicBezTo>
                <a:cubicBezTo>
                  <a:pt x="3097" y="1024350"/>
                  <a:pt x="-804" y="1018282"/>
                  <a:pt x="1364" y="980143"/>
                </a:cubicBezTo>
                <a:cubicBezTo>
                  <a:pt x="1797" y="972341"/>
                  <a:pt x="3531" y="964540"/>
                  <a:pt x="5264" y="957172"/>
                </a:cubicBezTo>
                <a:cubicBezTo>
                  <a:pt x="10465" y="938102"/>
                  <a:pt x="21300" y="929435"/>
                  <a:pt x="41237" y="928568"/>
                </a:cubicBezTo>
                <a:cubicBezTo>
                  <a:pt x="73742" y="927267"/>
                  <a:pt x="105814" y="926401"/>
                  <a:pt x="138319" y="925534"/>
                </a:cubicBezTo>
                <a:cubicBezTo>
                  <a:pt x="143087" y="925534"/>
                  <a:pt x="147854" y="925100"/>
                  <a:pt x="152621" y="925100"/>
                </a:cubicBezTo>
                <a:cubicBezTo>
                  <a:pt x="174292" y="925967"/>
                  <a:pt x="185560" y="913831"/>
                  <a:pt x="191194" y="894762"/>
                </a:cubicBezTo>
                <a:cubicBezTo>
                  <a:pt x="195529" y="880459"/>
                  <a:pt x="199429" y="866157"/>
                  <a:pt x="202462" y="851855"/>
                </a:cubicBezTo>
                <a:cubicBezTo>
                  <a:pt x="206363" y="831919"/>
                  <a:pt x="201596" y="822383"/>
                  <a:pt x="184260" y="811115"/>
                </a:cubicBezTo>
                <a:cubicBezTo>
                  <a:pt x="154788" y="792479"/>
                  <a:pt x="124883" y="773842"/>
                  <a:pt x="95412" y="755639"/>
                </a:cubicBezTo>
                <a:cubicBezTo>
                  <a:pt x="68975" y="739169"/>
                  <a:pt x="65074" y="728767"/>
                  <a:pt x="75475" y="698863"/>
                </a:cubicBezTo>
                <a:cubicBezTo>
                  <a:pt x="78509" y="689327"/>
                  <a:pt x="82410" y="679793"/>
                  <a:pt x="88044" y="671558"/>
                </a:cubicBezTo>
                <a:cubicBezTo>
                  <a:pt x="97146" y="657689"/>
                  <a:pt x="109714" y="650755"/>
                  <a:pt x="127050" y="655089"/>
                </a:cubicBezTo>
                <a:cubicBezTo>
                  <a:pt x="163889" y="663756"/>
                  <a:pt x="201163" y="671558"/>
                  <a:pt x="238002" y="680660"/>
                </a:cubicBezTo>
                <a:cubicBezTo>
                  <a:pt x="254904" y="684993"/>
                  <a:pt x="267907" y="681093"/>
                  <a:pt x="278308" y="667224"/>
                </a:cubicBezTo>
                <a:cubicBezTo>
                  <a:pt x="289144" y="652488"/>
                  <a:pt x="298679" y="636452"/>
                  <a:pt x="305613" y="619550"/>
                </a:cubicBezTo>
                <a:cubicBezTo>
                  <a:pt x="311681" y="604381"/>
                  <a:pt x="309947" y="591378"/>
                  <a:pt x="297811" y="578810"/>
                </a:cubicBezTo>
                <a:cubicBezTo>
                  <a:pt x="272674" y="553239"/>
                  <a:pt x="248837" y="526801"/>
                  <a:pt x="224133" y="500363"/>
                </a:cubicBezTo>
                <a:cubicBezTo>
                  <a:pt x="205063" y="479560"/>
                  <a:pt x="204196" y="467858"/>
                  <a:pt x="219799" y="444454"/>
                </a:cubicBezTo>
                <a:cubicBezTo>
                  <a:pt x="222399" y="440987"/>
                  <a:pt x="224566" y="437086"/>
                  <a:pt x="227167" y="433619"/>
                </a:cubicBezTo>
                <a:cubicBezTo>
                  <a:pt x="249270" y="404581"/>
                  <a:pt x="261405" y="401981"/>
                  <a:pt x="293910" y="418883"/>
                </a:cubicBezTo>
                <a:cubicBezTo>
                  <a:pt x="324249" y="434919"/>
                  <a:pt x="354587" y="450522"/>
                  <a:pt x="384059" y="466992"/>
                </a:cubicBezTo>
                <a:cubicBezTo>
                  <a:pt x="399661" y="475659"/>
                  <a:pt x="413531" y="473925"/>
                  <a:pt x="426533" y="463091"/>
                </a:cubicBezTo>
                <a:cubicBezTo>
                  <a:pt x="439535" y="452256"/>
                  <a:pt x="451670" y="440120"/>
                  <a:pt x="462939" y="427118"/>
                </a:cubicBezTo>
                <a:cubicBezTo>
                  <a:pt x="474208" y="413683"/>
                  <a:pt x="476807" y="400247"/>
                  <a:pt x="467706" y="383778"/>
                </a:cubicBezTo>
                <a:cubicBezTo>
                  <a:pt x="449503" y="351273"/>
                  <a:pt x="432600" y="318333"/>
                  <a:pt x="415264" y="285395"/>
                </a:cubicBezTo>
                <a:cubicBezTo>
                  <a:pt x="403996" y="263725"/>
                  <a:pt x="406596" y="252023"/>
                  <a:pt x="424366" y="235554"/>
                </a:cubicBezTo>
                <a:cubicBezTo>
                  <a:pt x="432600" y="227752"/>
                  <a:pt x="441702" y="221252"/>
                  <a:pt x="451670" y="215184"/>
                </a:cubicBezTo>
                <a:cubicBezTo>
                  <a:pt x="469006" y="205215"/>
                  <a:pt x="481142" y="206515"/>
                  <a:pt x="495877" y="219951"/>
                </a:cubicBezTo>
                <a:cubicBezTo>
                  <a:pt x="521015" y="242921"/>
                  <a:pt x="546152" y="266325"/>
                  <a:pt x="570856" y="289729"/>
                </a:cubicBezTo>
                <a:cubicBezTo>
                  <a:pt x="596860" y="314433"/>
                  <a:pt x="602495" y="315300"/>
                  <a:pt x="634133" y="298831"/>
                </a:cubicBezTo>
                <a:cubicBezTo>
                  <a:pt x="646701" y="292330"/>
                  <a:pt x="658404" y="285395"/>
                  <a:pt x="669672" y="276727"/>
                </a:cubicBezTo>
                <a:cubicBezTo>
                  <a:pt x="681807" y="266758"/>
                  <a:pt x="685708" y="255057"/>
                  <a:pt x="681807" y="239455"/>
                </a:cubicBezTo>
                <a:cubicBezTo>
                  <a:pt x="672706" y="203481"/>
                  <a:pt x="664905" y="167075"/>
                  <a:pt x="656670" y="131103"/>
                </a:cubicBezTo>
                <a:cubicBezTo>
                  <a:pt x="651469" y="107699"/>
                  <a:pt x="657104" y="95997"/>
                  <a:pt x="677907" y="84729"/>
                </a:cubicBezTo>
                <a:cubicBezTo>
                  <a:pt x="687442" y="79962"/>
                  <a:pt x="696976" y="76061"/>
                  <a:pt x="706945" y="72593"/>
                </a:cubicBezTo>
                <a:cubicBezTo>
                  <a:pt x="728182" y="66093"/>
                  <a:pt x="740317" y="69993"/>
                  <a:pt x="752886" y="89063"/>
                </a:cubicBezTo>
                <a:cubicBezTo>
                  <a:pt x="772822" y="119835"/>
                  <a:pt x="792759" y="150606"/>
                  <a:pt x="810962" y="182679"/>
                </a:cubicBezTo>
                <a:cubicBezTo>
                  <a:pt x="820496" y="199148"/>
                  <a:pt x="833498" y="204782"/>
                  <a:pt x="851269" y="202182"/>
                </a:cubicBezTo>
                <a:cubicBezTo>
                  <a:pt x="869904" y="199148"/>
                  <a:pt x="888108" y="194380"/>
                  <a:pt x="905444" y="187012"/>
                </a:cubicBezTo>
                <a:cubicBezTo>
                  <a:pt x="918012" y="181378"/>
                  <a:pt x="924947" y="172710"/>
                  <a:pt x="925381" y="157974"/>
                </a:cubicBezTo>
                <a:cubicBezTo>
                  <a:pt x="926247" y="120268"/>
                  <a:pt x="928414" y="82996"/>
                  <a:pt x="929715" y="45289"/>
                </a:cubicBezTo>
                <a:cubicBezTo>
                  <a:pt x="930581" y="21019"/>
                  <a:pt x="938382" y="10617"/>
                  <a:pt x="961786" y="4116"/>
                </a:cubicBezTo>
                <a:cubicBezTo>
                  <a:pt x="965686" y="3249"/>
                  <a:pt x="969587" y="1949"/>
                  <a:pt x="973488" y="1515"/>
                </a:cubicBezTo>
                <a:cubicBezTo>
                  <a:pt x="984215" y="323"/>
                  <a:pt x="992911" y="-273"/>
                  <a:pt x="1000096" y="120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B7FC8A3-D5CE-4E11-AD06-9F014486BDF8}"/>
              </a:ext>
            </a:extLst>
          </p:cNvPr>
          <p:cNvSpPr/>
          <p:nvPr/>
        </p:nvSpPr>
        <p:spPr>
          <a:xfrm>
            <a:off x="7583077" y="2027205"/>
            <a:ext cx="2456512" cy="2454908"/>
          </a:xfrm>
          <a:custGeom>
            <a:avLst/>
            <a:gdLst>
              <a:gd name="connsiteX0" fmla="*/ 1125613 w 2249450"/>
              <a:gd name="connsiteY0" fmla="*/ 301864 h 2247981"/>
              <a:gd name="connsiteX1" fmla="*/ 303879 w 2249450"/>
              <a:gd name="connsiteY1" fmla="*/ 1118832 h 2247981"/>
              <a:gd name="connsiteX2" fmla="*/ 1124313 w 2249450"/>
              <a:gd name="connsiteY2" fmla="*/ 1942733 h 2247981"/>
              <a:gd name="connsiteX3" fmla="*/ 1946047 w 2249450"/>
              <a:gd name="connsiteY3" fmla="*/ 1121865 h 2247981"/>
              <a:gd name="connsiteX4" fmla="*/ 1125613 w 2249450"/>
              <a:gd name="connsiteY4" fmla="*/ 301864 h 2247981"/>
              <a:gd name="connsiteX5" fmla="*/ 1000096 w 2249450"/>
              <a:gd name="connsiteY5" fmla="*/ 120 h 2247981"/>
              <a:gd name="connsiteX6" fmla="*/ 1038065 w 2249450"/>
              <a:gd name="connsiteY6" fmla="*/ 40955 h 2247981"/>
              <a:gd name="connsiteX7" fmla="*/ 1066670 w 2249450"/>
              <a:gd name="connsiteY7" fmla="*/ 136304 h 2247981"/>
              <a:gd name="connsiteX8" fmla="*/ 1094841 w 2249450"/>
              <a:gd name="connsiteY8" fmla="*/ 161875 h 2247981"/>
              <a:gd name="connsiteX9" fmla="*/ 1156384 w 2249450"/>
              <a:gd name="connsiteY9" fmla="*/ 161875 h 2247981"/>
              <a:gd name="connsiteX10" fmla="*/ 1183689 w 2249450"/>
              <a:gd name="connsiteY10" fmla="*/ 137171 h 2247981"/>
              <a:gd name="connsiteX11" fmla="*/ 1215761 w 2249450"/>
              <a:gd name="connsiteY11" fmla="*/ 31853 h 2247981"/>
              <a:gd name="connsiteX12" fmla="*/ 1259534 w 2249450"/>
              <a:gd name="connsiteY12" fmla="*/ 215 h 2247981"/>
              <a:gd name="connsiteX13" fmla="*/ 1271236 w 2249450"/>
              <a:gd name="connsiteY13" fmla="*/ 649 h 2247981"/>
              <a:gd name="connsiteX14" fmla="*/ 1321511 w 2249450"/>
              <a:gd name="connsiteY14" fmla="*/ 54824 h 2247981"/>
              <a:gd name="connsiteX15" fmla="*/ 1324545 w 2249450"/>
              <a:gd name="connsiteY15" fmla="*/ 155807 h 2247981"/>
              <a:gd name="connsiteX16" fmla="*/ 1342315 w 2249450"/>
              <a:gd name="connsiteY16" fmla="*/ 185278 h 2247981"/>
              <a:gd name="connsiteX17" fmla="*/ 1406459 w 2249450"/>
              <a:gd name="connsiteY17" fmla="*/ 202182 h 2247981"/>
              <a:gd name="connsiteX18" fmla="*/ 1436797 w 2249450"/>
              <a:gd name="connsiteY18" fmla="*/ 186145 h 2247981"/>
              <a:gd name="connsiteX19" fmla="*/ 1494439 w 2249450"/>
              <a:gd name="connsiteY19" fmla="*/ 93830 h 2247981"/>
              <a:gd name="connsiteX20" fmla="*/ 1550348 w 2249450"/>
              <a:gd name="connsiteY20" fmla="*/ 74327 h 2247981"/>
              <a:gd name="connsiteX21" fmla="*/ 1560317 w 2249450"/>
              <a:gd name="connsiteY21" fmla="*/ 77794 h 2247981"/>
              <a:gd name="connsiteX22" fmla="*/ 1591955 w 2249450"/>
              <a:gd name="connsiteY22" fmla="*/ 139771 h 2247981"/>
              <a:gd name="connsiteX23" fmla="*/ 1569418 w 2249450"/>
              <a:gd name="connsiteY23" fmla="*/ 236854 h 2247981"/>
              <a:gd name="connsiteX24" fmla="*/ 1585021 w 2249450"/>
              <a:gd name="connsiteY24" fmla="*/ 278894 h 2247981"/>
              <a:gd name="connsiteX25" fmla="*/ 1635295 w 2249450"/>
              <a:gd name="connsiteY25" fmla="*/ 306632 h 2247981"/>
              <a:gd name="connsiteX26" fmla="*/ 1668668 w 2249450"/>
              <a:gd name="connsiteY26" fmla="*/ 298831 h 2247981"/>
              <a:gd name="connsiteX27" fmla="*/ 1748414 w 2249450"/>
              <a:gd name="connsiteY27" fmla="*/ 224718 h 2247981"/>
              <a:gd name="connsiteX28" fmla="*/ 1807357 w 2249450"/>
              <a:gd name="connsiteY28" fmla="*/ 219951 h 2247981"/>
              <a:gd name="connsiteX29" fmla="*/ 1810390 w 2249450"/>
              <a:gd name="connsiteY29" fmla="*/ 222118 h 2247981"/>
              <a:gd name="connsiteX30" fmla="*/ 1829028 w 2249450"/>
              <a:gd name="connsiteY30" fmla="*/ 297097 h 2247981"/>
              <a:gd name="connsiteX31" fmla="*/ 1782653 w 2249450"/>
              <a:gd name="connsiteY31" fmla="*/ 383778 h 2247981"/>
              <a:gd name="connsiteX32" fmla="*/ 1786554 w 2249450"/>
              <a:gd name="connsiteY32" fmla="*/ 424951 h 2247981"/>
              <a:gd name="connsiteX33" fmla="*/ 1825560 w 2249450"/>
              <a:gd name="connsiteY33" fmla="*/ 463524 h 2247981"/>
              <a:gd name="connsiteX34" fmla="*/ 1864567 w 2249450"/>
              <a:gd name="connsiteY34" fmla="*/ 466992 h 2247981"/>
              <a:gd name="connsiteX35" fmla="*/ 1962949 w 2249450"/>
              <a:gd name="connsiteY35" fmla="*/ 414982 h 2247981"/>
              <a:gd name="connsiteX36" fmla="*/ 2016690 w 2249450"/>
              <a:gd name="connsiteY36" fmla="*/ 426251 h 2247981"/>
              <a:gd name="connsiteX37" fmla="*/ 2033160 w 2249450"/>
              <a:gd name="connsiteY37" fmla="*/ 448355 h 2247981"/>
              <a:gd name="connsiteX38" fmla="*/ 2028826 w 2249450"/>
              <a:gd name="connsiteY38" fmla="*/ 496896 h 2247981"/>
              <a:gd name="connsiteX39" fmla="*/ 1950380 w 2249450"/>
              <a:gd name="connsiteY39" fmla="*/ 581410 h 2247981"/>
              <a:gd name="connsiteX40" fmla="*/ 1943446 w 2249450"/>
              <a:gd name="connsiteY40" fmla="*/ 616082 h 2247981"/>
              <a:gd name="connsiteX41" fmla="*/ 1973351 w 2249450"/>
              <a:gd name="connsiteY41" fmla="*/ 668091 h 2247981"/>
              <a:gd name="connsiteX42" fmla="*/ 2011490 w 2249450"/>
              <a:gd name="connsiteY42" fmla="*/ 680660 h 2247981"/>
              <a:gd name="connsiteX43" fmla="*/ 2122441 w 2249450"/>
              <a:gd name="connsiteY43" fmla="*/ 655522 h 2247981"/>
              <a:gd name="connsiteX44" fmla="*/ 2163615 w 2249450"/>
              <a:gd name="connsiteY44" fmla="*/ 674592 h 2247981"/>
              <a:gd name="connsiteX45" fmla="*/ 2176617 w 2249450"/>
              <a:gd name="connsiteY45" fmla="*/ 704496 h 2247981"/>
              <a:gd name="connsiteX46" fmla="*/ 2158847 w 2249450"/>
              <a:gd name="connsiteY46" fmla="*/ 753038 h 2247981"/>
              <a:gd name="connsiteX47" fmla="*/ 2067399 w 2249450"/>
              <a:gd name="connsiteY47" fmla="*/ 809815 h 2247981"/>
              <a:gd name="connsiteX48" fmla="*/ 2047896 w 2249450"/>
              <a:gd name="connsiteY48" fmla="*/ 852289 h 2247981"/>
              <a:gd name="connsiteX49" fmla="*/ 2061331 w 2249450"/>
              <a:gd name="connsiteY49" fmla="*/ 901696 h 2247981"/>
              <a:gd name="connsiteX50" fmla="*/ 2093837 w 2249450"/>
              <a:gd name="connsiteY50" fmla="*/ 924667 h 2247981"/>
              <a:gd name="connsiteX51" fmla="*/ 2207822 w 2249450"/>
              <a:gd name="connsiteY51" fmla="*/ 929001 h 2247981"/>
              <a:gd name="connsiteX52" fmla="*/ 2244661 w 2249450"/>
              <a:gd name="connsiteY52" fmla="*/ 958039 h 2247981"/>
              <a:gd name="connsiteX53" fmla="*/ 2249429 w 2249450"/>
              <a:gd name="connsiteY53" fmla="*/ 993144 h 2247981"/>
              <a:gd name="connsiteX54" fmla="*/ 2221257 w 2249450"/>
              <a:gd name="connsiteY54" fmla="*/ 1033018 h 2247981"/>
              <a:gd name="connsiteX55" fmla="*/ 2118540 w 2249450"/>
              <a:gd name="connsiteY55" fmla="*/ 1064657 h 2247981"/>
              <a:gd name="connsiteX56" fmla="*/ 2086469 w 2249450"/>
              <a:gd name="connsiteY56" fmla="*/ 1105396 h 2247981"/>
              <a:gd name="connsiteX57" fmla="*/ 2088636 w 2249450"/>
              <a:gd name="connsiteY57" fmla="*/ 1159139 h 2247981"/>
              <a:gd name="connsiteX58" fmla="*/ 2110740 w 2249450"/>
              <a:gd name="connsiteY58" fmla="*/ 1182542 h 2247981"/>
              <a:gd name="connsiteX59" fmla="*/ 2218657 w 2249450"/>
              <a:gd name="connsiteY59" fmla="*/ 1215481 h 2247981"/>
              <a:gd name="connsiteX60" fmla="*/ 2249429 w 2249450"/>
              <a:gd name="connsiteY60" fmla="*/ 1258388 h 2247981"/>
              <a:gd name="connsiteX61" fmla="*/ 2249429 w 2249450"/>
              <a:gd name="connsiteY61" fmla="*/ 1266189 h 2247981"/>
              <a:gd name="connsiteX62" fmla="*/ 2193953 w 2249450"/>
              <a:gd name="connsiteY62" fmla="*/ 1321231 h 2247981"/>
              <a:gd name="connsiteX63" fmla="*/ 2091670 w 2249450"/>
              <a:gd name="connsiteY63" fmla="*/ 1324265 h 2247981"/>
              <a:gd name="connsiteX64" fmla="*/ 2064365 w 2249450"/>
              <a:gd name="connsiteY64" fmla="*/ 1341168 h 2247981"/>
              <a:gd name="connsiteX65" fmla="*/ 2047029 w 2249450"/>
              <a:gd name="connsiteY65" fmla="*/ 1405312 h 2247981"/>
              <a:gd name="connsiteX66" fmla="*/ 2063932 w 2249450"/>
              <a:gd name="connsiteY66" fmla="*/ 1436517 h 2247981"/>
              <a:gd name="connsiteX67" fmla="*/ 2154080 w 2249450"/>
              <a:gd name="connsiteY67" fmla="*/ 1492859 h 2247981"/>
              <a:gd name="connsiteX68" fmla="*/ 2174450 w 2249450"/>
              <a:gd name="connsiteY68" fmla="*/ 1550502 h 2247981"/>
              <a:gd name="connsiteX69" fmla="*/ 2160147 w 2249450"/>
              <a:gd name="connsiteY69" fmla="*/ 1579974 h 2247981"/>
              <a:gd name="connsiteX70" fmla="*/ 2132410 w 2249450"/>
              <a:gd name="connsiteY70" fmla="*/ 1593843 h 2247981"/>
              <a:gd name="connsiteX71" fmla="*/ 2063498 w 2249450"/>
              <a:gd name="connsiteY71" fmla="*/ 1578674 h 2247981"/>
              <a:gd name="connsiteX72" fmla="*/ 2007156 w 2249450"/>
              <a:gd name="connsiteY72" fmla="*/ 1565671 h 2247981"/>
              <a:gd name="connsiteX73" fmla="*/ 1977684 w 2249450"/>
              <a:gd name="connsiteY73" fmla="*/ 1574773 h 2247981"/>
              <a:gd name="connsiteX74" fmla="*/ 1942146 w 2249450"/>
              <a:gd name="connsiteY74" fmla="*/ 1638483 h 2247981"/>
              <a:gd name="connsiteX75" fmla="*/ 1950813 w 2249450"/>
              <a:gd name="connsiteY75" fmla="*/ 1665787 h 2247981"/>
              <a:gd name="connsiteX76" fmla="*/ 2026659 w 2249450"/>
              <a:gd name="connsiteY76" fmla="*/ 1747268 h 2247981"/>
              <a:gd name="connsiteX77" fmla="*/ 2031427 w 2249450"/>
              <a:gd name="connsiteY77" fmla="*/ 1803177 h 2247981"/>
              <a:gd name="connsiteX78" fmla="*/ 2028393 w 2249450"/>
              <a:gd name="connsiteY78" fmla="*/ 1807511 h 2247981"/>
              <a:gd name="connsiteX79" fmla="*/ 1952114 w 2249450"/>
              <a:gd name="connsiteY79" fmla="*/ 1826581 h 2247981"/>
              <a:gd name="connsiteX80" fmla="*/ 1864133 w 2249450"/>
              <a:gd name="connsiteY80" fmla="*/ 1779773 h 2247981"/>
              <a:gd name="connsiteX81" fmla="*/ 1829894 w 2249450"/>
              <a:gd name="connsiteY81" fmla="*/ 1781073 h 2247981"/>
              <a:gd name="connsiteX82" fmla="*/ 1785254 w 2249450"/>
              <a:gd name="connsiteY82" fmla="*/ 1824847 h 2247981"/>
              <a:gd name="connsiteX83" fmla="*/ 1783086 w 2249450"/>
              <a:gd name="connsiteY83" fmla="*/ 1862553 h 2247981"/>
              <a:gd name="connsiteX84" fmla="*/ 1835095 w 2249450"/>
              <a:gd name="connsiteY84" fmla="*/ 1960936 h 2247981"/>
              <a:gd name="connsiteX85" fmla="*/ 1826427 w 2249450"/>
              <a:gd name="connsiteY85" fmla="*/ 2012077 h 2247981"/>
              <a:gd name="connsiteX86" fmla="*/ 1817759 w 2249450"/>
              <a:gd name="connsiteY86" fmla="*/ 2019879 h 2247981"/>
              <a:gd name="connsiteX87" fmla="*/ 1743213 w 2249450"/>
              <a:gd name="connsiteY87" fmla="*/ 2017278 h 2247981"/>
              <a:gd name="connsiteX88" fmla="*/ 1670402 w 2249450"/>
              <a:gd name="connsiteY88" fmla="*/ 1949233 h 2247981"/>
              <a:gd name="connsiteX89" fmla="*/ 1633128 w 2249450"/>
              <a:gd name="connsiteY89" fmla="*/ 1941866 h 2247981"/>
              <a:gd name="connsiteX90" fmla="*/ 1581987 w 2249450"/>
              <a:gd name="connsiteY90" fmla="*/ 1970904 h 2247981"/>
              <a:gd name="connsiteX91" fmla="*/ 1569418 w 2249450"/>
              <a:gd name="connsiteY91" fmla="*/ 2009043 h 2247981"/>
              <a:gd name="connsiteX92" fmla="*/ 1595423 w 2249450"/>
              <a:gd name="connsiteY92" fmla="*/ 2122595 h 2247981"/>
              <a:gd name="connsiteX93" fmla="*/ 1578519 w 2249450"/>
              <a:gd name="connsiteY93" fmla="*/ 2160301 h 2247981"/>
              <a:gd name="connsiteX94" fmla="*/ 1546448 w 2249450"/>
              <a:gd name="connsiteY94" fmla="*/ 2174604 h 2247981"/>
              <a:gd name="connsiteX95" fmla="*/ 1497473 w 2249450"/>
              <a:gd name="connsiteY95" fmla="*/ 2157268 h 2247981"/>
              <a:gd name="connsiteX96" fmla="*/ 1440698 w 2249450"/>
              <a:gd name="connsiteY96" fmla="*/ 2065819 h 2247981"/>
              <a:gd name="connsiteX97" fmla="*/ 1398224 w 2249450"/>
              <a:gd name="connsiteY97" fmla="*/ 2045883 h 2247981"/>
              <a:gd name="connsiteX98" fmla="*/ 1352716 w 2249450"/>
              <a:gd name="connsiteY98" fmla="*/ 2058018 h 2247981"/>
              <a:gd name="connsiteX99" fmla="*/ 1324979 w 2249450"/>
              <a:gd name="connsiteY99" fmla="*/ 2095725 h 2247981"/>
              <a:gd name="connsiteX100" fmla="*/ 1321945 w 2249450"/>
              <a:gd name="connsiteY100" fmla="*/ 2198007 h 2247981"/>
              <a:gd name="connsiteX101" fmla="*/ 1282505 w 2249450"/>
              <a:gd name="connsiteY101" fmla="*/ 2244815 h 2247981"/>
              <a:gd name="connsiteX102" fmla="*/ 1257801 w 2249450"/>
              <a:gd name="connsiteY102" fmla="*/ 2247849 h 2247981"/>
              <a:gd name="connsiteX103" fmla="*/ 1217928 w 2249450"/>
              <a:gd name="connsiteY103" fmla="*/ 2220978 h 2247981"/>
              <a:gd name="connsiteX104" fmla="*/ 1184556 w 2249450"/>
              <a:gd name="connsiteY104" fmla="*/ 2112194 h 2247981"/>
              <a:gd name="connsiteX105" fmla="*/ 1153351 w 2249450"/>
              <a:gd name="connsiteY105" fmla="*/ 2085322 h 2247981"/>
              <a:gd name="connsiteX106" fmla="*/ 1096142 w 2249450"/>
              <a:gd name="connsiteY106" fmla="*/ 2085756 h 2247981"/>
              <a:gd name="connsiteX107" fmla="*/ 1068403 w 2249450"/>
              <a:gd name="connsiteY107" fmla="*/ 2109593 h 2247981"/>
              <a:gd name="connsiteX108" fmla="*/ 1036765 w 2249450"/>
              <a:gd name="connsiteY108" fmla="*/ 2212310 h 2247981"/>
              <a:gd name="connsiteX109" fmla="*/ 983457 w 2249450"/>
              <a:gd name="connsiteY109" fmla="*/ 2246549 h 2247981"/>
              <a:gd name="connsiteX110" fmla="*/ 929715 w 2249450"/>
              <a:gd name="connsiteY110" fmla="*/ 2185872 h 2247981"/>
              <a:gd name="connsiteX111" fmla="*/ 927114 w 2249450"/>
              <a:gd name="connsiteY111" fmla="*/ 2092691 h 2247981"/>
              <a:gd name="connsiteX112" fmla="*/ 907611 w 2249450"/>
              <a:gd name="connsiteY112" fmla="*/ 2061485 h 2247981"/>
              <a:gd name="connsiteX113" fmla="*/ 844334 w 2249450"/>
              <a:gd name="connsiteY113" fmla="*/ 2045449 h 2247981"/>
              <a:gd name="connsiteX114" fmla="*/ 813995 w 2249450"/>
              <a:gd name="connsiteY114" fmla="*/ 2061485 h 2247981"/>
              <a:gd name="connsiteX115" fmla="*/ 756353 w 2249450"/>
              <a:gd name="connsiteY115" fmla="*/ 2153801 h 2247981"/>
              <a:gd name="connsiteX116" fmla="*/ 702610 w 2249450"/>
              <a:gd name="connsiteY116" fmla="*/ 2173304 h 2247981"/>
              <a:gd name="connsiteX117" fmla="*/ 698710 w 2249450"/>
              <a:gd name="connsiteY117" fmla="*/ 2172004 h 2247981"/>
              <a:gd name="connsiteX118" fmla="*/ 659703 w 2249450"/>
              <a:gd name="connsiteY118" fmla="*/ 2103959 h 2247981"/>
              <a:gd name="connsiteX119" fmla="*/ 681807 w 2249450"/>
              <a:gd name="connsiteY119" fmla="*/ 2008176 h 2247981"/>
              <a:gd name="connsiteX120" fmla="*/ 667505 w 2249450"/>
              <a:gd name="connsiteY120" fmla="*/ 1969170 h 2247981"/>
              <a:gd name="connsiteX121" fmla="*/ 621130 w 2249450"/>
              <a:gd name="connsiteY121" fmla="*/ 1942300 h 2247981"/>
              <a:gd name="connsiteX122" fmla="*/ 579091 w 2249450"/>
              <a:gd name="connsiteY122" fmla="*/ 1950100 h 2247981"/>
              <a:gd name="connsiteX123" fmla="*/ 500645 w 2249450"/>
              <a:gd name="connsiteY123" fmla="*/ 2023345 h 2247981"/>
              <a:gd name="connsiteX124" fmla="*/ 445603 w 2249450"/>
              <a:gd name="connsiteY124" fmla="*/ 2028547 h 2247981"/>
              <a:gd name="connsiteX125" fmla="*/ 437801 w 2249450"/>
              <a:gd name="connsiteY125" fmla="*/ 2023345 h 2247981"/>
              <a:gd name="connsiteX126" fmla="*/ 420465 w 2249450"/>
              <a:gd name="connsiteY126" fmla="*/ 1950967 h 2247981"/>
              <a:gd name="connsiteX127" fmla="*/ 467272 w 2249450"/>
              <a:gd name="connsiteY127" fmla="*/ 1862987 h 2247981"/>
              <a:gd name="connsiteX128" fmla="*/ 463805 w 2249450"/>
              <a:gd name="connsiteY128" fmla="*/ 1821813 h 2247981"/>
              <a:gd name="connsiteX129" fmla="*/ 424799 w 2249450"/>
              <a:gd name="connsiteY129" fmla="*/ 1783240 h 2247981"/>
              <a:gd name="connsiteX130" fmla="*/ 384492 w 2249450"/>
              <a:gd name="connsiteY130" fmla="*/ 1780206 h 2247981"/>
              <a:gd name="connsiteX131" fmla="*/ 286977 w 2249450"/>
              <a:gd name="connsiteY131" fmla="*/ 1831782 h 2247981"/>
              <a:gd name="connsiteX132" fmla="*/ 233668 w 2249450"/>
              <a:gd name="connsiteY132" fmla="*/ 1821813 h 2247981"/>
              <a:gd name="connsiteX133" fmla="*/ 230201 w 2249450"/>
              <a:gd name="connsiteY133" fmla="*/ 1817912 h 2247981"/>
              <a:gd name="connsiteX134" fmla="*/ 232368 w 2249450"/>
              <a:gd name="connsiteY134" fmla="*/ 1738166 h 2247981"/>
              <a:gd name="connsiteX135" fmla="*/ 297811 w 2249450"/>
              <a:gd name="connsiteY135" fmla="*/ 1668388 h 2247981"/>
              <a:gd name="connsiteX136" fmla="*/ 305613 w 2249450"/>
              <a:gd name="connsiteY136" fmla="*/ 1630248 h 2247981"/>
              <a:gd name="connsiteX137" fmla="*/ 275708 w 2249450"/>
              <a:gd name="connsiteY137" fmla="*/ 1578240 h 2247981"/>
              <a:gd name="connsiteX138" fmla="*/ 238002 w 2249450"/>
              <a:gd name="connsiteY138" fmla="*/ 1567405 h 2247981"/>
              <a:gd name="connsiteX139" fmla="*/ 143520 w 2249450"/>
              <a:gd name="connsiteY139" fmla="*/ 1589075 h 2247981"/>
              <a:gd name="connsiteX140" fmla="*/ 130951 w 2249450"/>
              <a:gd name="connsiteY140" fmla="*/ 1592109 h 2247981"/>
              <a:gd name="connsiteX141" fmla="*/ 84144 w 2249450"/>
              <a:gd name="connsiteY141" fmla="*/ 1569138 h 2247981"/>
              <a:gd name="connsiteX142" fmla="*/ 73308 w 2249450"/>
              <a:gd name="connsiteY142" fmla="*/ 1544001 h 2247981"/>
              <a:gd name="connsiteX143" fmla="*/ 90645 w 2249450"/>
              <a:gd name="connsiteY143" fmla="*/ 1495026 h 2247981"/>
              <a:gd name="connsiteX144" fmla="*/ 179493 w 2249450"/>
              <a:gd name="connsiteY144" fmla="*/ 1439551 h 2247981"/>
              <a:gd name="connsiteX145" fmla="*/ 200729 w 2249450"/>
              <a:gd name="connsiteY145" fmla="*/ 1389710 h 2247981"/>
              <a:gd name="connsiteX146" fmla="*/ 187293 w 2249450"/>
              <a:gd name="connsiteY146" fmla="*/ 1344635 h 2247981"/>
              <a:gd name="connsiteX147" fmla="*/ 154788 w 2249450"/>
              <a:gd name="connsiteY147" fmla="*/ 1322965 h 2247981"/>
              <a:gd name="connsiteX148" fmla="*/ 49905 w 2249450"/>
              <a:gd name="connsiteY148" fmla="*/ 1319931 h 2247981"/>
              <a:gd name="connsiteX149" fmla="*/ 3097 w 2249450"/>
              <a:gd name="connsiteY149" fmla="*/ 1280491 h 2247981"/>
              <a:gd name="connsiteX150" fmla="*/ 1364 w 2249450"/>
              <a:gd name="connsiteY150" fmla="*/ 1271390 h 2247981"/>
              <a:gd name="connsiteX151" fmla="*/ 40803 w 2249450"/>
              <a:gd name="connsiteY151" fmla="*/ 1211580 h 2247981"/>
              <a:gd name="connsiteX152" fmla="*/ 134852 w 2249450"/>
              <a:gd name="connsiteY152" fmla="*/ 1182975 h 2247981"/>
              <a:gd name="connsiteX153" fmla="*/ 163023 w 2249450"/>
              <a:gd name="connsiteY153" fmla="*/ 1151337 h 2247981"/>
              <a:gd name="connsiteX154" fmla="*/ 161722 w 2249450"/>
              <a:gd name="connsiteY154" fmla="*/ 1091094 h 2247981"/>
              <a:gd name="connsiteX155" fmla="*/ 139619 w 2249450"/>
              <a:gd name="connsiteY155" fmla="*/ 1066390 h 2247981"/>
              <a:gd name="connsiteX156" fmla="*/ 39503 w 2249450"/>
              <a:gd name="connsiteY156" fmla="*/ 1035618 h 2247981"/>
              <a:gd name="connsiteX157" fmla="*/ 1364 w 2249450"/>
              <a:gd name="connsiteY157" fmla="*/ 980143 h 2247981"/>
              <a:gd name="connsiteX158" fmla="*/ 5264 w 2249450"/>
              <a:gd name="connsiteY158" fmla="*/ 957172 h 2247981"/>
              <a:gd name="connsiteX159" fmla="*/ 41237 w 2249450"/>
              <a:gd name="connsiteY159" fmla="*/ 928568 h 2247981"/>
              <a:gd name="connsiteX160" fmla="*/ 138319 w 2249450"/>
              <a:gd name="connsiteY160" fmla="*/ 925534 h 2247981"/>
              <a:gd name="connsiteX161" fmla="*/ 152621 w 2249450"/>
              <a:gd name="connsiteY161" fmla="*/ 925100 h 2247981"/>
              <a:gd name="connsiteX162" fmla="*/ 191194 w 2249450"/>
              <a:gd name="connsiteY162" fmla="*/ 894762 h 2247981"/>
              <a:gd name="connsiteX163" fmla="*/ 202462 w 2249450"/>
              <a:gd name="connsiteY163" fmla="*/ 851855 h 2247981"/>
              <a:gd name="connsiteX164" fmla="*/ 184260 w 2249450"/>
              <a:gd name="connsiteY164" fmla="*/ 811115 h 2247981"/>
              <a:gd name="connsiteX165" fmla="*/ 95412 w 2249450"/>
              <a:gd name="connsiteY165" fmla="*/ 755639 h 2247981"/>
              <a:gd name="connsiteX166" fmla="*/ 75475 w 2249450"/>
              <a:gd name="connsiteY166" fmla="*/ 698863 h 2247981"/>
              <a:gd name="connsiteX167" fmla="*/ 88044 w 2249450"/>
              <a:gd name="connsiteY167" fmla="*/ 671558 h 2247981"/>
              <a:gd name="connsiteX168" fmla="*/ 127050 w 2249450"/>
              <a:gd name="connsiteY168" fmla="*/ 655089 h 2247981"/>
              <a:gd name="connsiteX169" fmla="*/ 238002 w 2249450"/>
              <a:gd name="connsiteY169" fmla="*/ 680660 h 2247981"/>
              <a:gd name="connsiteX170" fmla="*/ 278308 w 2249450"/>
              <a:gd name="connsiteY170" fmla="*/ 667224 h 2247981"/>
              <a:gd name="connsiteX171" fmla="*/ 305613 w 2249450"/>
              <a:gd name="connsiteY171" fmla="*/ 619550 h 2247981"/>
              <a:gd name="connsiteX172" fmla="*/ 297811 w 2249450"/>
              <a:gd name="connsiteY172" fmla="*/ 578810 h 2247981"/>
              <a:gd name="connsiteX173" fmla="*/ 224133 w 2249450"/>
              <a:gd name="connsiteY173" fmla="*/ 500363 h 2247981"/>
              <a:gd name="connsiteX174" fmla="*/ 219799 w 2249450"/>
              <a:gd name="connsiteY174" fmla="*/ 444454 h 2247981"/>
              <a:gd name="connsiteX175" fmla="*/ 227167 w 2249450"/>
              <a:gd name="connsiteY175" fmla="*/ 433619 h 2247981"/>
              <a:gd name="connsiteX176" fmla="*/ 293910 w 2249450"/>
              <a:gd name="connsiteY176" fmla="*/ 418883 h 2247981"/>
              <a:gd name="connsiteX177" fmla="*/ 384059 w 2249450"/>
              <a:gd name="connsiteY177" fmla="*/ 466992 h 2247981"/>
              <a:gd name="connsiteX178" fmla="*/ 426533 w 2249450"/>
              <a:gd name="connsiteY178" fmla="*/ 463091 h 2247981"/>
              <a:gd name="connsiteX179" fmla="*/ 462939 w 2249450"/>
              <a:gd name="connsiteY179" fmla="*/ 427118 h 2247981"/>
              <a:gd name="connsiteX180" fmla="*/ 467706 w 2249450"/>
              <a:gd name="connsiteY180" fmla="*/ 383778 h 2247981"/>
              <a:gd name="connsiteX181" fmla="*/ 415264 w 2249450"/>
              <a:gd name="connsiteY181" fmla="*/ 285395 h 2247981"/>
              <a:gd name="connsiteX182" fmla="*/ 424366 w 2249450"/>
              <a:gd name="connsiteY182" fmla="*/ 235554 h 2247981"/>
              <a:gd name="connsiteX183" fmla="*/ 451670 w 2249450"/>
              <a:gd name="connsiteY183" fmla="*/ 215184 h 2247981"/>
              <a:gd name="connsiteX184" fmla="*/ 495877 w 2249450"/>
              <a:gd name="connsiteY184" fmla="*/ 219951 h 2247981"/>
              <a:gd name="connsiteX185" fmla="*/ 570856 w 2249450"/>
              <a:gd name="connsiteY185" fmla="*/ 289729 h 2247981"/>
              <a:gd name="connsiteX186" fmla="*/ 634133 w 2249450"/>
              <a:gd name="connsiteY186" fmla="*/ 298831 h 2247981"/>
              <a:gd name="connsiteX187" fmla="*/ 669672 w 2249450"/>
              <a:gd name="connsiteY187" fmla="*/ 276727 h 2247981"/>
              <a:gd name="connsiteX188" fmla="*/ 681807 w 2249450"/>
              <a:gd name="connsiteY188" fmla="*/ 239455 h 2247981"/>
              <a:gd name="connsiteX189" fmla="*/ 656670 w 2249450"/>
              <a:gd name="connsiteY189" fmla="*/ 131103 h 2247981"/>
              <a:gd name="connsiteX190" fmla="*/ 677907 w 2249450"/>
              <a:gd name="connsiteY190" fmla="*/ 84729 h 2247981"/>
              <a:gd name="connsiteX191" fmla="*/ 706945 w 2249450"/>
              <a:gd name="connsiteY191" fmla="*/ 72593 h 2247981"/>
              <a:gd name="connsiteX192" fmla="*/ 752886 w 2249450"/>
              <a:gd name="connsiteY192" fmla="*/ 89063 h 2247981"/>
              <a:gd name="connsiteX193" fmla="*/ 810962 w 2249450"/>
              <a:gd name="connsiteY193" fmla="*/ 182679 h 2247981"/>
              <a:gd name="connsiteX194" fmla="*/ 851269 w 2249450"/>
              <a:gd name="connsiteY194" fmla="*/ 202182 h 2247981"/>
              <a:gd name="connsiteX195" fmla="*/ 905444 w 2249450"/>
              <a:gd name="connsiteY195" fmla="*/ 187012 h 2247981"/>
              <a:gd name="connsiteX196" fmla="*/ 925381 w 2249450"/>
              <a:gd name="connsiteY196" fmla="*/ 157974 h 2247981"/>
              <a:gd name="connsiteX197" fmla="*/ 929715 w 2249450"/>
              <a:gd name="connsiteY197" fmla="*/ 45289 h 2247981"/>
              <a:gd name="connsiteX198" fmla="*/ 961786 w 2249450"/>
              <a:gd name="connsiteY198" fmla="*/ 4116 h 2247981"/>
              <a:gd name="connsiteX199" fmla="*/ 973488 w 2249450"/>
              <a:gd name="connsiteY199" fmla="*/ 1515 h 2247981"/>
              <a:gd name="connsiteX200" fmla="*/ 1000096 w 2249450"/>
              <a:gd name="connsiteY200" fmla="*/ 120 h 2247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249450" h="2247981">
                <a:moveTo>
                  <a:pt x="1125613" y="301864"/>
                </a:moveTo>
                <a:cubicBezTo>
                  <a:pt x="668805" y="301431"/>
                  <a:pt x="305613" y="667657"/>
                  <a:pt x="303879" y="1118832"/>
                </a:cubicBezTo>
                <a:cubicBezTo>
                  <a:pt x="302145" y="1580841"/>
                  <a:pt x="677040" y="1944033"/>
                  <a:pt x="1124313" y="1942733"/>
                </a:cubicBezTo>
                <a:cubicBezTo>
                  <a:pt x="1570285" y="1944467"/>
                  <a:pt x="1946479" y="1585608"/>
                  <a:pt x="1946047" y="1121865"/>
                </a:cubicBezTo>
                <a:cubicBezTo>
                  <a:pt x="1945613" y="665923"/>
                  <a:pt x="1579820" y="302298"/>
                  <a:pt x="1125613" y="301864"/>
                </a:cubicBezTo>
                <a:close/>
                <a:moveTo>
                  <a:pt x="1000096" y="120"/>
                </a:moveTo>
                <a:cubicBezTo>
                  <a:pt x="1021651" y="1299"/>
                  <a:pt x="1029615" y="11376"/>
                  <a:pt x="1038065" y="40955"/>
                </a:cubicBezTo>
                <a:cubicBezTo>
                  <a:pt x="1047166" y="73027"/>
                  <a:pt x="1058002" y="104232"/>
                  <a:pt x="1066670" y="136304"/>
                </a:cubicBezTo>
                <a:cubicBezTo>
                  <a:pt x="1071004" y="151473"/>
                  <a:pt x="1080105" y="159708"/>
                  <a:pt x="1094841" y="161875"/>
                </a:cubicBezTo>
                <a:cubicBezTo>
                  <a:pt x="1115211" y="164476"/>
                  <a:pt x="1136015" y="164476"/>
                  <a:pt x="1156384" y="161875"/>
                </a:cubicBezTo>
                <a:cubicBezTo>
                  <a:pt x="1170687" y="160141"/>
                  <a:pt x="1179355" y="151473"/>
                  <a:pt x="1183689" y="137171"/>
                </a:cubicBezTo>
                <a:cubicBezTo>
                  <a:pt x="1194091" y="102065"/>
                  <a:pt x="1204926" y="66960"/>
                  <a:pt x="1215761" y="31853"/>
                </a:cubicBezTo>
                <a:cubicBezTo>
                  <a:pt x="1223995" y="5850"/>
                  <a:pt x="1232230" y="-218"/>
                  <a:pt x="1259534" y="215"/>
                </a:cubicBezTo>
                <a:cubicBezTo>
                  <a:pt x="1263435" y="215"/>
                  <a:pt x="1267336" y="215"/>
                  <a:pt x="1271236" y="649"/>
                </a:cubicBezTo>
                <a:cubicBezTo>
                  <a:pt x="1309809" y="4549"/>
                  <a:pt x="1320644" y="16251"/>
                  <a:pt x="1321511" y="54824"/>
                </a:cubicBezTo>
                <a:cubicBezTo>
                  <a:pt x="1322378" y="88629"/>
                  <a:pt x="1323678" y="122002"/>
                  <a:pt x="1324545" y="155807"/>
                </a:cubicBezTo>
                <a:cubicBezTo>
                  <a:pt x="1324979" y="169243"/>
                  <a:pt x="1329746" y="179645"/>
                  <a:pt x="1342315" y="185278"/>
                </a:cubicBezTo>
                <a:cubicBezTo>
                  <a:pt x="1362685" y="194380"/>
                  <a:pt x="1383921" y="200448"/>
                  <a:pt x="1406459" y="202182"/>
                </a:cubicBezTo>
                <a:cubicBezTo>
                  <a:pt x="1420328" y="203048"/>
                  <a:pt x="1429863" y="197414"/>
                  <a:pt x="1436797" y="186145"/>
                </a:cubicBezTo>
                <a:cubicBezTo>
                  <a:pt x="1455866" y="155374"/>
                  <a:pt x="1475370" y="124602"/>
                  <a:pt x="1494439" y="93830"/>
                </a:cubicBezTo>
                <a:cubicBezTo>
                  <a:pt x="1510909" y="67827"/>
                  <a:pt x="1520877" y="64359"/>
                  <a:pt x="1550348" y="74327"/>
                </a:cubicBezTo>
                <a:cubicBezTo>
                  <a:pt x="1553816" y="75627"/>
                  <a:pt x="1556850" y="76494"/>
                  <a:pt x="1560317" y="77794"/>
                </a:cubicBezTo>
                <a:cubicBezTo>
                  <a:pt x="1594556" y="92530"/>
                  <a:pt x="1600190" y="103366"/>
                  <a:pt x="1591955" y="139771"/>
                </a:cubicBezTo>
                <a:cubicBezTo>
                  <a:pt x="1584587" y="172276"/>
                  <a:pt x="1577220" y="204348"/>
                  <a:pt x="1569418" y="236854"/>
                </a:cubicBezTo>
                <a:cubicBezTo>
                  <a:pt x="1565084" y="254623"/>
                  <a:pt x="1569418" y="268492"/>
                  <a:pt x="1585021" y="278894"/>
                </a:cubicBezTo>
                <a:cubicBezTo>
                  <a:pt x="1601057" y="289729"/>
                  <a:pt x="1617093" y="299697"/>
                  <a:pt x="1635295" y="306632"/>
                </a:cubicBezTo>
                <a:cubicBezTo>
                  <a:pt x="1648298" y="311399"/>
                  <a:pt x="1658699" y="308365"/>
                  <a:pt x="1668668" y="298831"/>
                </a:cubicBezTo>
                <a:cubicBezTo>
                  <a:pt x="1695105" y="273693"/>
                  <a:pt x="1721543" y="249422"/>
                  <a:pt x="1748414" y="224718"/>
                </a:cubicBezTo>
                <a:cubicBezTo>
                  <a:pt x="1770518" y="203915"/>
                  <a:pt x="1782653" y="203048"/>
                  <a:pt x="1807357" y="219951"/>
                </a:cubicBezTo>
                <a:cubicBezTo>
                  <a:pt x="1808657" y="220818"/>
                  <a:pt x="1809524" y="221252"/>
                  <a:pt x="1810390" y="222118"/>
                </a:cubicBezTo>
                <a:cubicBezTo>
                  <a:pt x="1852432" y="252456"/>
                  <a:pt x="1846364" y="265458"/>
                  <a:pt x="1829028" y="297097"/>
                </a:cubicBezTo>
                <a:cubicBezTo>
                  <a:pt x="1813425" y="325702"/>
                  <a:pt x="1798689" y="355173"/>
                  <a:pt x="1782653" y="383778"/>
                </a:cubicBezTo>
                <a:cubicBezTo>
                  <a:pt x="1774419" y="398947"/>
                  <a:pt x="1776152" y="411949"/>
                  <a:pt x="1786554" y="424951"/>
                </a:cubicBezTo>
                <a:cubicBezTo>
                  <a:pt x="1798255" y="439253"/>
                  <a:pt x="1811258" y="452256"/>
                  <a:pt x="1825560" y="463524"/>
                </a:cubicBezTo>
                <a:cubicBezTo>
                  <a:pt x="1837695" y="473059"/>
                  <a:pt x="1850264" y="474359"/>
                  <a:pt x="1864567" y="466992"/>
                </a:cubicBezTo>
                <a:cubicBezTo>
                  <a:pt x="1897072" y="449222"/>
                  <a:pt x="1930010" y="431886"/>
                  <a:pt x="1962949" y="414982"/>
                </a:cubicBezTo>
                <a:cubicBezTo>
                  <a:pt x="1986352" y="402847"/>
                  <a:pt x="1999789" y="405448"/>
                  <a:pt x="2016690" y="426251"/>
                </a:cubicBezTo>
                <a:cubicBezTo>
                  <a:pt x="2022758" y="433185"/>
                  <a:pt x="2028393" y="440554"/>
                  <a:pt x="2033160" y="448355"/>
                </a:cubicBezTo>
                <a:cubicBezTo>
                  <a:pt x="2045295" y="467425"/>
                  <a:pt x="2043995" y="479993"/>
                  <a:pt x="2028826" y="496896"/>
                </a:cubicBezTo>
                <a:cubicBezTo>
                  <a:pt x="2002822" y="525068"/>
                  <a:pt x="1976818" y="553672"/>
                  <a:pt x="1950380" y="581410"/>
                </a:cubicBezTo>
                <a:cubicBezTo>
                  <a:pt x="1940412" y="591812"/>
                  <a:pt x="1938245" y="603081"/>
                  <a:pt x="1943446" y="616082"/>
                </a:cubicBezTo>
                <a:cubicBezTo>
                  <a:pt x="1951247" y="634719"/>
                  <a:pt x="1960782" y="652055"/>
                  <a:pt x="1973351" y="668091"/>
                </a:cubicBezTo>
                <a:cubicBezTo>
                  <a:pt x="1983319" y="681093"/>
                  <a:pt x="1995454" y="684560"/>
                  <a:pt x="2011490" y="680660"/>
                </a:cubicBezTo>
                <a:cubicBezTo>
                  <a:pt x="2048329" y="671558"/>
                  <a:pt x="2085602" y="663323"/>
                  <a:pt x="2122441" y="655522"/>
                </a:cubicBezTo>
                <a:cubicBezTo>
                  <a:pt x="2141944" y="651188"/>
                  <a:pt x="2153647" y="656822"/>
                  <a:pt x="2163615" y="674592"/>
                </a:cubicBezTo>
                <a:cubicBezTo>
                  <a:pt x="2168816" y="684126"/>
                  <a:pt x="2173150" y="694095"/>
                  <a:pt x="2176617" y="704496"/>
                </a:cubicBezTo>
                <a:cubicBezTo>
                  <a:pt x="2183985" y="728334"/>
                  <a:pt x="2180084" y="739603"/>
                  <a:pt x="2158847" y="753038"/>
                </a:cubicBezTo>
                <a:cubicBezTo>
                  <a:pt x="2128509" y="772109"/>
                  <a:pt x="2098604" y="792045"/>
                  <a:pt x="2067399" y="809815"/>
                </a:cubicBezTo>
                <a:cubicBezTo>
                  <a:pt x="2049630" y="820216"/>
                  <a:pt x="2044862" y="834086"/>
                  <a:pt x="2047896" y="852289"/>
                </a:cubicBezTo>
                <a:cubicBezTo>
                  <a:pt x="2050497" y="869191"/>
                  <a:pt x="2055264" y="885661"/>
                  <a:pt x="2061331" y="901696"/>
                </a:cubicBezTo>
                <a:cubicBezTo>
                  <a:pt x="2066966" y="916432"/>
                  <a:pt x="2076934" y="924233"/>
                  <a:pt x="2093837" y="924667"/>
                </a:cubicBezTo>
                <a:cubicBezTo>
                  <a:pt x="2131977" y="925100"/>
                  <a:pt x="2169683" y="927701"/>
                  <a:pt x="2207822" y="929001"/>
                </a:cubicBezTo>
                <a:cubicBezTo>
                  <a:pt x="2228625" y="929868"/>
                  <a:pt x="2239027" y="938102"/>
                  <a:pt x="2244661" y="958039"/>
                </a:cubicBezTo>
                <a:cubicBezTo>
                  <a:pt x="2248128" y="969308"/>
                  <a:pt x="2249429" y="981009"/>
                  <a:pt x="2249429" y="993144"/>
                </a:cubicBezTo>
                <a:cubicBezTo>
                  <a:pt x="2249429" y="1016548"/>
                  <a:pt x="2242928" y="1026084"/>
                  <a:pt x="2221257" y="1033018"/>
                </a:cubicBezTo>
                <a:cubicBezTo>
                  <a:pt x="2187019" y="1043853"/>
                  <a:pt x="2152779" y="1054255"/>
                  <a:pt x="2118540" y="1064657"/>
                </a:cubicBezTo>
                <a:cubicBezTo>
                  <a:pt x="2093837" y="1072024"/>
                  <a:pt x="2087336" y="1079826"/>
                  <a:pt x="2086469" y="1105396"/>
                </a:cubicBezTo>
                <a:cubicBezTo>
                  <a:pt x="2086036" y="1123165"/>
                  <a:pt x="2084735" y="1141368"/>
                  <a:pt x="2088636" y="1159139"/>
                </a:cubicBezTo>
                <a:cubicBezTo>
                  <a:pt x="2091237" y="1171274"/>
                  <a:pt x="2098604" y="1178642"/>
                  <a:pt x="2110740" y="1182542"/>
                </a:cubicBezTo>
                <a:cubicBezTo>
                  <a:pt x="2146712" y="1193377"/>
                  <a:pt x="2182685" y="1204212"/>
                  <a:pt x="2218657" y="1215481"/>
                </a:cubicBezTo>
                <a:cubicBezTo>
                  <a:pt x="2243795" y="1223282"/>
                  <a:pt x="2249863" y="1231950"/>
                  <a:pt x="2249429" y="1258388"/>
                </a:cubicBezTo>
                <a:cubicBezTo>
                  <a:pt x="2249429" y="1260988"/>
                  <a:pt x="2249429" y="1263589"/>
                  <a:pt x="2249429" y="1266189"/>
                </a:cubicBezTo>
                <a:cubicBezTo>
                  <a:pt x="2247695" y="1306929"/>
                  <a:pt x="2234693" y="1319931"/>
                  <a:pt x="2193953" y="1321231"/>
                </a:cubicBezTo>
                <a:cubicBezTo>
                  <a:pt x="2159714" y="1322098"/>
                  <a:pt x="2125909" y="1323832"/>
                  <a:pt x="2091670" y="1324265"/>
                </a:cubicBezTo>
                <a:cubicBezTo>
                  <a:pt x="2078667" y="1324699"/>
                  <a:pt x="2069566" y="1330333"/>
                  <a:pt x="2064365" y="1341168"/>
                </a:cubicBezTo>
                <a:cubicBezTo>
                  <a:pt x="2054831" y="1361538"/>
                  <a:pt x="2048763" y="1382775"/>
                  <a:pt x="2047029" y="1405312"/>
                </a:cubicBezTo>
                <a:cubicBezTo>
                  <a:pt x="2045729" y="1419614"/>
                  <a:pt x="2051797" y="1429149"/>
                  <a:pt x="2063932" y="1436517"/>
                </a:cubicBezTo>
                <a:cubicBezTo>
                  <a:pt x="2094271" y="1455153"/>
                  <a:pt x="2124175" y="1473789"/>
                  <a:pt x="2154080" y="1492859"/>
                </a:cubicBezTo>
                <a:cubicBezTo>
                  <a:pt x="2181384" y="1509762"/>
                  <a:pt x="2184852" y="1520164"/>
                  <a:pt x="2174450" y="1550502"/>
                </a:cubicBezTo>
                <a:cubicBezTo>
                  <a:pt x="2170983" y="1560904"/>
                  <a:pt x="2166215" y="1570872"/>
                  <a:pt x="2160147" y="1579974"/>
                </a:cubicBezTo>
                <a:cubicBezTo>
                  <a:pt x="2154513" y="1588208"/>
                  <a:pt x="2145412" y="1593843"/>
                  <a:pt x="2132410" y="1593843"/>
                </a:cubicBezTo>
                <a:cubicBezTo>
                  <a:pt x="2109439" y="1588642"/>
                  <a:pt x="2086469" y="1583440"/>
                  <a:pt x="2063498" y="1578674"/>
                </a:cubicBezTo>
                <a:cubicBezTo>
                  <a:pt x="2044862" y="1574339"/>
                  <a:pt x="2025792" y="1570439"/>
                  <a:pt x="2007156" y="1565671"/>
                </a:cubicBezTo>
                <a:cubicBezTo>
                  <a:pt x="1995021" y="1562637"/>
                  <a:pt x="1985486" y="1566104"/>
                  <a:pt x="1977684" y="1574773"/>
                </a:cubicBezTo>
                <a:cubicBezTo>
                  <a:pt x="1961649" y="1593409"/>
                  <a:pt x="1949080" y="1614646"/>
                  <a:pt x="1942146" y="1638483"/>
                </a:cubicBezTo>
                <a:cubicBezTo>
                  <a:pt x="1938678" y="1649752"/>
                  <a:pt x="1943880" y="1657986"/>
                  <a:pt x="1950813" y="1665787"/>
                </a:cubicBezTo>
                <a:cubicBezTo>
                  <a:pt x="1975951" y="1693092"/>
                  <a:pt x="2001521" y="1720396"/>
                  <a:pt x="2026659" y="1747268"/>
                </a:cubicBezTo>
                <a:cubicBezTo>
                  <a:pt x="2045729" y="1767638"/>
                  <a:pt x="2046596" y="1779773"/>
                  <a:pt x="2031427" y="1803177"/>
                </a:cubicBezTo>
                <a:cubicBezTo>
                  <a:pt x="2030560" y="1804477"/>
                  <a:pt x="2029693" y="1806211"/>
                  <a:pt x="2028393" y="1807511"/>
                </a:cubicBezTo>
                <a:cubicBezTo>
                  <a:pt x="1999789" y="1846084"/>
                  <a:pt x="1987219" y="1846517"/>
                  <a:pt x="1952114" y="1826581"/>
                </a:cubicBezTo>
                <a:cubicBezTo>
                  <a:pt x="1923509" y="1810111"/>
                  <a:pt x="1893171" y="1795375"/>
                  <a:pt x="1864133" y="1779773"/>
                </a:cubicBezTo>
                <a:cubicBezTo>
                  <a:pt x="1851997" y="1773272"/>
                  <a:pt x="1840729" y="1773272"/>
                  <a:pt x="1829894" y="1781073"/>
                </a:cubicBezTo>
                <a:cubicBezTo>
                  <a:pt x="1812557" y="1793209"/>
                  <a:pt x="1797822" y="1807944"/>
                  <a:pt x="1785254" y="1824847"/>
                </a:cubicBezTo>
                <a:cubicBezTo>
                  <a:pt x="1776152" y="1836982"/>
                  <a:pt x="1775718" y="1849118"/>
                  <a:pt x="1783086" y="1862553"/>
                </a:cubicBezTo>
                <a:cubicBezTo>
                  <a:pt x="1800856" y="1895058"/>
                  <a:pt x="1818192" y="1927997"/>
                  <a:pt x="1835095" y="1960936"/>
                </a:cubicBezTo>
                <a:cubicBezTo>
                  <a:pt x="1846797" y="1983906"/>
                  <a:pt x="1845063" y="1994308"/>
                  <a:pt x="1826427" y="2012077"/>
                </a:cubicBezTo>
                <a:cubicBezTo>
                  <a:pt x="1823393" y="2014678"/>
                  <a:pt x="1820793" y="2017712"/>
                  <a:pt x="1817759" y="2019879"/>
                </a:cubicBezTo>
                <a:cubicBezTo>
                  <a:pt x="1790021" y="2040249"/>
                  <a:pt x="1775718" y="2050217"/>
                  <a:pt x="1743213" y="2017278"/>
                </a:cubicBezTo>
                <a:cubicBezTo>
                  <a:pt x="1719809" y="1993441"/>
                  <a:pt x="1694672" y="1972204"/>
                  <a:pt x="1670402" y="1949233"/>
                </a:cubicBezTo>
                <a:cubicBezTo>
                  <a:pt x="1659133" y="1938399"/>
                  <a:pt x="1646998" y="1936232"/>
                  <a:pt x="1633128" y="1941866"/>
                </a:cubicBezTo>
                <a:cubicBezTo>
                  <a:pt x="1614926" y="1949233"/>
                  <a:pt x="1597590" y="1958769"/>
                  <a:pt x="1581987" y="1970904"/>
                </a:cubicBezTo>
                <a:cubicBezTo>
                  <a:pt x="1568985" y="1980873"/>
                  <a:pt x="1565517" y="1993441"/>
                  <a:pt x="1569418" y="2009043"/>
                </a:cubicBezTo>
                <a:cubicBezTo>
                  <a:pt x="1578519" y="2046749"/>
                  <a:pt x="1587188" y="2084889"/>
                  <a:pt x="1595423" y="2122595"/>
                </a:cubicBezTo>
                <a:cubicBezTo>
                  <a:pt x="1598890" y="2139064"/>
                  <a:pt x="1593256" y="2151634"/>
                  <a:pt x="1578519" y="2160301"/>
                </a:cubicBezTo>
                <a:cubicBezTo>
                  <a:pt x="1568551" y="2166369"/>
                  <a:pt x="1557717" y="2171137"/>
                  <a:pt x="1546448" y="2174604"/>
                </a:cubicBezTo>
                <a:cubicBezTo>
                  <a:pt x="1523478" y="2181971"/>
                  <a:pt x="1510475" y="2177637"/>
                  <a:pt x="1497473" y="2157268"/>
                </a:cubicBezTo>
                <a:cubicBezTo>
                  <a:pt x="1478404" y="2126929"/>
                  <a:pt x="1458900" y="2097025"/>
                  <a:pt x="1440698" y="2065819"/>
                </a:cubicBezTo>
                <a:cubicBezTo>
                  <a:pt x="1430729" y="2048917"/>
                  <a:pt x="1417727" y="2042416"/>
                  <a:pt x="1398224" y="2045883"/>
                </a:cubicBezTo>
                <a:cubicBezTo>
                  <a:pt x="1382621" y="2048917"/>
                  <a:pt x="1367452" y="2052817"/>
                  <a:pt x="1352716" y="2058018"/>
                </a:cubicBezTo>
                <a:cubicBezTo>
                  <a:pt x="1332347" y="2065386"/>
                  <a:pt x="1325846" y="2074054"/>
                  <a:pt x="1324979" y="2095725"/>
                </a:cubicBezTo>
                <a:cubicBezTo>
                  <a:pt x="1323678" y="2129963"/>
                  <a:pt x="1322812" y="2163769"/>
                  <a:pt x="1321945" y="2198007"/>
                </a:cubicBezTo>
                <a:cubicBezTo>
                  <a:pt x="1321078" y="2229213"/>
                  <a:pt x="1313277" y="2239181"/>
                  <a:pt x="1282505" y="2244815"/>
                </a:cubicBezTo>
                <a:cubicBezTo>
                  <a:pt x="1274271" y="2246549"/>
                  <a:pt x="1266036" y="2247416"/>
                  <a:pt x="1257801" y="2247849"/>
                </a:cubicBezTo>
                <a:cubicBezTo>
                  <a:pt x="1237431" y="2249150"/>
                  <a:pt x="1224429" y="2240914"/>
                  <a:pt x="1217928" y="2220978"/>
                </a:cubicBezTo>
                <a:cubicBezTo>
                  <a:pt x="1206226" y="2184572"/>
                  <a:pt x="1194957" y="2148600"/>
                  <a:pt x="1184556" y="2112194"/>
                </a:cubicBezTo>
                <a:cubicBezTo>
                  <a:pt x="1179788" y="2095725"/>
                  <a:pt x="1169820" y="2087923"/>
                  <a:pt x="1153351" y="2085322"/>
                </a:cubicBezTo>
                <a:cubicBezTo>
                  <a:pt x="1134281" y="2082722"/>
                  <a:pt x="1115211" y="2082722"/>
                  <a:pt x="1096142" y="2085756"/>
                </a:cubicBezTo>
                <a:cubicBezTo>
                  <a:pt x="1081839" y="2087923"/>
                  <a:pt x="1072738" y="2095291"/>
                  <a:pt x="1068403" y="2109593"/>
                </a:cubicBezTo>
                <a:cubicBezTo>
                  <a:pt x="1058435" y="2143832"/>
                  <a:pt x="1047600" y="2178071"/>
                  <a:pt x="1036765" y="2212310"/>
                </a:cubicBezTo>
                <a:cubicBezTo>
                  <a:pt x="1027230" y="2243082"/>
                  <a:pt x="1015095" y="2250883"/>
                  <a:pt x="983457" y="2246549"/>
                </a:cubicBezTo>
                <a:cubicBezTo>
                  <a:pt x="935782" y="2240048"/>
                  <a:pt x="930147" y="2233546"/>
                  <a:pt x="929715" y="2185872"/>
                </a:cubicBezTo>
                <a:cubicBezTo>
                  <a:pt x="929281" y="2154668"/>
                  <a:pt x="927981" y="2123895"/>
                  <a:pt x="927114" y="2092691"/>
                </a:cubicBezTo>
                <a:cubicBezTo>
                  <a:pt x="926680" y="2078388"/>
                  <a:pt x="921046" y="2067119"/>
                  <a:pt x="907611" y="2061485"/>
                </a:cubicBezTo>
                <a:cubicBezTo>
                  <a:pt x="887241" y="2052817"/>
                  <a:pt x="866438" y="2046749"/>
                  <a:pt x="844334" y="2045449"/>
                </a:cubicBezTo>
                <a:cubicBezTo>
                  <a:pt x="830898" y="2044582"/>
                  <a:pt x="821363" y="2049783"/>
                  <a:pt x="813995" y="2061485"/>
                </a:cubicBezTo>
                <a:cubicBezTo>
                  <a:pt x="795360" y="2092691"/>
                  <a:pt x="775423" y="2123028"/>
                  <a:pt x="756353" y="2153801"/>
                </a:cubicBezTo>
                <a:cubicBezTo>
                  <a:pt x="741183" y="2178071"/>
                  <a:pt x="729482" y="2182405"/>
                  <a:pt x="702610" y="2173304"/>
                </a:cubicBezTo>
                <a:cubicBezTo>
                  <a:pt x="701310" y="2172870"/>
                  <a:pt x="700011" y="2172437"/>
                  <a:pt x="698710" y="2172004"/>
                </a:cubicBezTo>
                <a:cubicBezTo>
                  <a:pt x="657104" y="2155101"/>
                  <a:pt x="648869" y="2145566"/>
                  <a:pt x="659703" y="2103959"/>
                </a:cubicBezTo>
                <a:cubicBezTo>
                  <a:pt x="667938" y="2072321"/>
                  <a:pt x="674006" y="2040249"/>
                  <a:pt x="681807" y="2008176"/>
                </a:cubicBezTo>
                <a:cubicBezTo>
                  <a:pt x="685708" y="1991707"/>
                  <a:pt x="681374" y="1979139"/>
                  <a:pt x="667505" y="1969170"/>
                </a:cubicBezTo>
                <a:cubicBezTo>
                  <a:pt x="652769" y="1958769"/>
                  <a:pt x="637600" y="1949667"/>
                  <a:pt x="621130" y="1942300"/>
                </a:cubicBezTo>
                <a:cubicBezTo>
                  <a:pt x="605528" y="1935365"/>
                  <a:pt x="592093" y="1937965"/>
                  <a:pt x="579091" y="1950100"/>
                </a:cubicBezTo>
                <a:cubicBezTo>
                  <a:pt x="553086" y="1974805"/>
                  <a:pt x="526649" y="1999075"/>
                  <a:pt x="500645" y="2023345"/>
                </a:cubicBezTo>
                <a:cubicBezTo>
                  <a:pt x="481142" y="2041983"/>
                  <a:pt x="468573" y="2042849"/>
                  <a:pt x="445603" y="2028547"/>
                </a:cubicBezTo>
                <a:cubicBezTo>
                  <a:pt x="443002" y="2026813"/>
                  <a:pt x="440401" y="2025079"/>
                  <a:pt x="437801" y="2023345"/>
                </a:cubicBezTo>
                <a:cubicBezTo>
                  <a:pt x="404429" y="1999509"/>
                  <a:pt x="401395" y="1986940"/>
                  <a:pt x="420465" y="1950967"/>
                </a:cubicBezTo>
                <a:cubicBezTo>
                  <a:pt x="436067" y="1921496"/>
                  <a:pt x="451236" y="1892024"/>
                  <a:pt x="467272" y="1862987"/>
                </a:cubicBezTo>
                <a:cubicBezTo>
                  <a:pt x="475507" y="1847818"/>
                  <a:pt x="474208" y="1834815"/>
                  <a:pt x="463805" y="1821813"/>
                </a:cubicBezTo>
                <a:cubicBezTo>
                  <a:pt x="452537" y="1807511"/>
                  <a:pt x="439535" y="1794508"/>
                  <a:pt x="424799" y="1783240"/>
                </a:cubicBezTo>
                <a:cubicBezTo>
                  <a:pt x="411797" y="1773272"/>
                  <a:pt x="398795" y="1772405"/>
                  <a:pt x="384492" y="1780206"/>
                </a:cubicBezTo>
                <a:cubicBezTo>
                  <a:pt x="352420" y="1797542"/>
                  <a:pt x="319915" y="1814878"/>
                  <a:pt x="286977" y="1831782"/>
                </a:cubicBezTo>
                <a:cubicBezTo>
                  <a:pt x="264006" y="1843917"/>
                  <a:pt x="250571" y="1840883"/>
                  <a:pt x="233668" y="1821813"/>
                </a:cubicBezTo>
                <a:cubicBezTo>
                  <a:pt x="232368" y="1820513"/>
                  <a:pt x="231501" y="1819212"/>
                  <a:pt x="230201" y="1817912"/>
                </a:cubicBezTo>
                <a:cubicBezTo>
                  <a:pt x="200295" y="1783240"/>
                  <a:pt x="200729" y="1771105"/>
                  <a:pt x="232368" y="1738166"/>
                </a:cubicBezTo>
                <a:cubicBezTo>
                  <a:pt x="254471" y="1714763"/>
                  <a:pt x="275275" y="1690925"/>
                  <a:pt x="297811" y="1668388"/>
                </a:cubicBezTo>
                <a:cubicBezTo>
                  <a:pt x="309080" y="1656686"/>
                  <a:pt x="311247" y="1644551"/>
                  <a:pt x="305613" y="1630248"/>
                </a:cubicBezTo>
                <a:cubicBezTo>
                  <a:pt x="298245" y="1611612"/>
                  <a:pt x="287843" y="1594276"/>
                  <a:pt x="275708" y="1578240"/>
                </a:cubicBezTo>
                <a:cubicBezTo>
                  <a:pt x="265740" y="1565238"/>
                  <a:pt x="252304" y="1563937"/>
                  <a:pt x="238002" y="1567405"/>
                </a:cubicBezTo>
                <a:cubicBezTo>
                  <a:pt x="206363" y="1574773"/>
                  <a:pt x="175158" y="1582140"/>
                  <a:pt x="143520" y="1589075"/>
                </a:cubicBezTo>
                <a:cubicBezTo>
                  <a:pt x="139186" y="1589942"/>
                  <a:pt x="134852" y="1591242"/>
                  <a:pt x="130951" y="1592109"/>
                </a:cubicBezTo>
                <a:cubicBezTo>
                  <a:pt x="107114" y="1596443"/>
                  <a:pt x="94979" y="1590809"/>
                  <a:pt x="84144" y="1569138"/>
                </a:cubicBezTo>
                <a:cubicBezTo>
                  <a:pt x="80243" y="1560904"/>
                  <a:pt x="76342" y="1552669"/>
                  <a:pt x="73308" y="1544001"/>
                </a:cubicBezTo>
                <a:cubicBezTo>
                  <a:pt x="65508" y="1521031"/>
                  <a:pt x="69841" y="1508028"/>
                  <a:pt x="90645" y="1495026"/>
                </a:cubicBezTo>
                <a:cubicBezTo>
                  <a:pt x="120116" y="1476390"/>
                  <a:pt x="150021" y="1457754"/>
                  <a:pt x="179493" y="1439551"/>
                </a:cubicBezTo>
                <a:cubicBezTo>
                  <a:pt x="202896" y="1424815"/>
                  <a:pt x="206363" y="1416580"/>
                  <a:pt x="200729" y="1389710"/>
                </a:cubicBezTo>
                <a:cubicBezTo>
                  <a:pt x="197262" y="1374540"/>
                  <a:pt x="193361" y="1358937"/>
                  <a:pt x="187293" y="1344635"/>
                </a:cubicBezTo>
                <a:cubicBezTo>
                  <a:pt x="181226" y="1330333"/>
                  <a:pt x="170824" y="1323398"/>
                  <a:pt x="154788" y="1322965"/>
                </a:cubicBezTo>
                <a:cubicBezTo>
                  <a:pt x="119683" y="1322532"/>
                  <a:pt x="85011" y="1321231"/>
                  <a:pt x="49905" y="1319931"/>
                </a:cubicBezTo>
                <a:cubicBezTo>
                  <a:pt x="18266" y="1319064"/>
                  <a:pt x="8732" y="1310830"/>
                  <a:pt x="3097" y="1280491"/>
                </a:cubicBezTo>
                <a:cubicBezTo>
                  <a:pt x="2664" y="1277457"/>
                  <a:pt x="1797" y="1274424"/>
                  <a:pt x="1364" y="1271390"/>
                </a:cubicBezTo>
                <a:cubicBezTo>
                  <a:pt x="-3405" y="1232817"/>
                  <a:pt x="3097" y="1222849"/>
                  <a:pt x="40803" y="1211580"/>
                </a:cubicBezTo>
                <a:cubicBezTo>
                  <a:pt x="72008" y="1202045"/>
                  <a:pt x="103213" y="1191644"/>
                  <a:pt x="134852" y="1182975"/>
                </a:cubicBezTo>
                <a:cubicBezTo>
                  <a:pt x="152188" y="1178208"/>
                  <a:pt x="161289" y="1168240"/>
                  <a:pt x="163023" y="1151337"/>
                </a:cubicBezTo>
                <a:cubicBezTo>
                  <a:pt x="164757" y="1131400"/>
                  <a:pt x="165623" y="1111030"/>
                  <a:pt x="161722" y="1091094"/>
                </a:cubicBezTo>
                <a:cubicBezTo>
                  <a:pt x="159555" y="1078092"/>
                  <a:pt x="152188" y="1070290"/>
                  <a:pt x="139619" y="1066390"/>
                </a:cubicBezTo>
                <a:cubicBezTo>
                  <a:pt x="106248" y="1056422"/>
                  <a:pt x="72875" y="1046020"/>
                  <a:pt x="39503" y="1035618"/>
                </a:cubicBezTo>
                <a:cubicBezTo>
                  <a:pt x="3097" y="1024350"/>
                  <a:pt x="-804" y="1018282"/>
                  <a:pt x="1364" y="980143"/>
                </a:cubicBezTo>
                <a:cubicBezTo>
                  <a:pt x="1797" y="972341"/>
                  <a:pt x="3531" y="964540"/>
                  <a:pt x="5264" y="957172"/>
                </a:cubicBezTo>
                <a:cubicBezTo>
                  <a:pt x="10465" y="938102"/>
                  <a:pt x="21300" y="929435"/>
                  <a:pt x="41237" y="928568"/>
                </a:cubicBezTo>
                <a:cubicBezTo>
                  <a:pt x="73742" y="927267"/>
                  <a:pt x="105814" y="926401"/>
                  <a:pt x="138319" y="925534"/>
                </a:cubicBezTo>
                <a:cubicBezTo>
                  <a:pt x="143087" y="925534"/>
                  <a:pt x="147854" y="925100"/>
                  <a:pt x="152621" y="925100"/>
                </a:cubicBezTo>
                <a:cubicBezTo>
                  <a:pt x="174292" y="925967"/>
                  <a:pt x="185560" y="913831"/>
                  <a:pt x="191194" y="894762"/>
                </a:cubicBezTo>
                <a:cubicBezTo>
                  <a:pt x="195529" y="880459"/>
                  <a:pt x="199429" y="866157"/>
                  <a:pt x="202462" y="851855"/>
                </a:cubicBezTo>
                <a:cubicBezTo>
                  <a:pt x="206363" y="831919"/>
                  <a:pt x="201596" y="822383"/>
                  <a:pt x="184260" y="811115"/>
                </a:cubicBezTo>
                <a:cubicBezTo>
                  <a:pt x="154788" y="792479"/>
                  <a:pt x="124883" y="773842"/>
                  <a:pt x="95412" y="755639"/>
                </a:cubicBezTo>
                <a:cubicBezTo>
                  <a:pt x="68975" y="739169"/>
                  <a:pt x="65074" y="728767"/>
                  <a:pt x="75475" y="698863"/>
                </a:cubicBezTo>
                <a:cubicBezTo>
                  <a:pt x="78509" y="689327"/>
                  <a:pt x="82410" y="679793"/>
                  <a:pt x="88044" y="671558"/>
                </a:cubicBezTo>
                <a:cubicBezTo>
                  <a:pt x="97146" y="657689"/>
                  <a:pt x="109714" y="650755"/>
                  <a:pt x="127050" y="655089"/>
                </a:cubicBezTo>
                <a:cubicBezTo>
                  <a:pt x="163889" y="663756"/>
                  <a:pt x="201163" y="671558"/>
                  <a:pt x="238002" y="680660"/>
                </a:cubicBezTo>
                <a:cubicBezTo>
                  <a:pt x="254904" y="684993"/>
                  <a:pt x="267907" y="681093"/>
                  <a:pt x="278308" y="667224"/>
                </a:cubicBezTo>
                <a:cubicBezTo>
                  <a:pt x="289144" y="652488"/>
                  <a:pt x="298679" y="636452"/>
                  <a:pt x="305613" y="619550"/>
                </a:cubicBezTo>
                <a:cubicBezTo>
                  <a:pt x="311681" y="604381"/>
                  <a:pt x="309947" y="591378"/>
                  <a:pt x="297811" y="578810"/>
                </a:cubicBezTo>
                <a:cubicBezTo>
                  <a:pt x="272674" y="553239"/>
                  <a:pt x="248837" y="526801"/>
                  <a:pt x="224133" y="500363"/>
                </a:cubicBezTo>
                <a:cubicBezTo>
                  <a:pt x="205063" y="479560"/>
                  <a:pt x="204196" y="467858"/>
                  <a:pt x="219799" y="444454"/>
                </a:cubicBezTo>
                <a:cubicBezTo>
                  <a:pt x="222399" y="440987"/>
                  <a:pt x="224566" y="437086"/>
                  <a:pt x="227167" y="433619"/>
                </a:cubicBezTo>
                <a:cubicBezTo>
                  <a:pt x="249270" y="404581"/>
                  <a:pt x="261405" y="401981"/>
                  <a:pt x="293910" y="418883"/>
                </a:cubicBezTo>
                <a:cubicBezTo>
                  <a:pt x="324249" y="434919"/>
                  <a:pt x="354587" y="450522"/>
                  <a:pt x="384059" y="466992"/>
                </a:cubicBezTo>
                <a:cubicBezTo>
                  <a:pt x="399661" y="475659"/>
                  <a:pt x="413531" y="473925"/>
                  <a:pt x="426533" y="463091"/>
                </a:cubicBezTo>
                <a:cubicBezTo>
                  <a:pt x="439535" y="452256"/>
                  <a:pt x="451670" y="440120"/>
                  <a:pt x="462939" y="427118"/>
                </a:cubicBezTo>
                <a:cubicBezTo>
                  <a:pt x="474208" y="413683"/>
                  <a:pt x="476807" y="400247"/>
                  <a:pt x="467706" y="383778"/>
                </a:cubicBezTo>
                <a:cubicBezTo>
                  <a:pt x="449503" y="351273"/>
                  <a:pt x="432600" y="318333"/>
                  <a:pt x="415264" y="285395"/>
                </a:cubicBezTo>
                <a:cubicBezTo>
                  <a:pt x="403996" y="263725"/>
                  <a:pt x="406596" y="252023"/>
                  <a:pt x="424366" y="235554"/>
                </a:cubicBezTo>
                <a:cubicBezTo>
                  <a:pt x="432600" y="227752"/>
                  <a:pt x="441702" y="221252"/>
                  <a:pt x="451670" y="215184"/>
                </a:cubicBezTo>
                <a:cubicBezTo>
                  <a:pt x="469006" y="205215"/>
                  <a:pt x="481142" y="206515"/>
                  <a:pt x="495877" y="219951"/>
                </a:cubicBezTo>
                <a:cubicBezTo>
                  <a:pt x="521015" y="242921"/>
                  <a:pt x="546152" y="266325"/>
                  <a:pt x="570856" y="289729"/>
                </a:cubicBezTo>
                <a:cubicBezTo>
                  <a:pt x="596860" y="314433"/>
                  <a:pt x="602495" y="315300"/>
                  <a:pt x="634133" y="298831"/>
                </a:cubicBezTo>
                <a:cubicBezTo>
                  <a:pt x="646701" y="292330"/>
                  <a:pt x="658404" y="285395"/>
                  <a:pt x="669672" y="276727"/>
                </a:cubicBezTo>
                <a:cubicBezTo>
                  <a:pt x="681807" y="266758"/>
                  <a:pt x="685708" y="255057"/>
                  <a:pt x="681807" y="239455"/>
                </a:cubicBezTo>
                <a:cubicBezTo>
                  <a:pt x="672706" y="203481"/>
                  <a:pt x="664905" y="167075"/>
                  <a:pt x="656670" y="131103"/>
                </a:cubicBezTo>
                <a:cubicBezTo>
                  <a:pt x="651469" y="107699"/>
                  <a:pt x="657104" y="95997"/>
                  <a:pt x="677907" y="84729"/>
                </a:cubicBezTo>
                <a:cubicBezTo>
                  <a:pt x="687442" y="79962"/>
                  <a:pt x="696976" y="76061"/>
                  <a:pt x="706945" y="72593"/>
                </a:cubicBezTo>
                <a:cubicBezTo>
                  <a:pt x="728182" y="66093"/>
                  <a:pt x="740317" y="69993"/>
                  <a:pt x="752886" y="89063"/>
                </a:cubicBezTo>
                <a:cubicBezTo>
                  <a:pt x="772822" y="119835"/>
                  <a:pt x="792759" y="150606"/>
                  <a:pt x="810962" y="182679"/>
                </a:cubicBezTo>
                <a:cubicBezTo>
                  <a:pt x="820496" y="199148"/>
                  <a:pt x="833498" y="204782"/>
                  <a:pt x="851269" y="202182"/>
                </a:cubicBezTo>
                <a:cubicBezTo>
                  <a:pt x="869904" y="199148"/>
                  <a:pt x="888108" y="194380"/>
                  <a:pt x="905444" y="187012"/>
                </a:cubicBezTo>
                <a:cubicBezTo>
                  <a:pt x="918012" y="181378"/>
                  <a:pt x="924947" y="172710"/>
                  <a:pt x="925381" y="157974"/>
                </a:cubicBezTo>
                <a:cubicBezTo>
                  <a:pt x="926247" y="120268"/>
                  <a:pt x="928414" y="82996"/>
                  <a:pt x="929715" y="45289"/>
                </a:cubicBezTo>
                <a:cubicBezTo>
                  <a:pt x="930581" y="21019"/>
                  <a:pt x="938382" y="10617"/>
                  <a:pt x="961786" y="4116"/>
                </a:cubicBezTo>
                <a:cubicBezTo>
                  <a:pt x="965686" y="3249"/>
                  <a:pt x="969587" y="1949"/>
                  <a:pt x="973488" y="1515"/>
                </a:cubicBezTo>
                <a:cubicBezTo>
                  <a:pt x="984215" y="323"/>
                  <a:pt x="992911" y="-273"/>
                  <a:pt x="1000096" y="120"/>
                </a:cubicBezTo>
                <a:close/>
              </a:path>
            </a:pathLst>
          </a:custGeom>
          <a:solidFill>
            <a:schemeClr val="accent3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69499BBA-5407-422C-9939-791A6E76764C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r="46"/>
          <a:stretch>
            <a:fillRect/>
          </a:stretch>
        </p:blipFill>
        <p:spPr>
          <a:xfrm>
            <a:off x="2262188" y="2392363"/>
            <a:ext cx="1711325" cy="1712912"/>
          </a:xfrm>
        </p:spPr>
      </p:pic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id="{5BB15947-4BE6-4169-91C4-4A0A9CAA8F69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" r="9038"/>
          <a:stretch>
            <a:fillRect/>
          </a:stretch>
        </p:blipFill>
        <p:spPr>
          <a:xfrm>
            <a:off x="5106988" y="2392363"/>
            <a:ext cx="1712912" cy="1712912"/>
          </a:xfrm>
        </p:spPr>
      </p:pic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F7217E6B-507F-4150-9BCB-2523833C2E0A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r="4027"/>
          <a:stretch>
            <a:fillRect/>
          </a:stretch>
        </p:blipFill>
        <p:spPr>
          <a:xfrm>
            <a:off x="7953375" y="2392363"/>
            <a:ext cx="1711325" cy="1712912"/>
          </a:xfrm>
        </p:spPr>
      </p:pic>
    </p:spTree>
    <p:extLst>
      <p:ext uri="{BB962C8B-B14F-4D97-AF65-F5344CB8AC3E}">
        <p14:creationId xmlns:p14="http://schemas.microsoft.com/office/powerpoint/2010/main" val="2967926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Conversion du texte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592833" y="1825300"/>
            <a:ext cx="3054329" cy="55399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3600" dirty="0">
                <a:solidFill>
                  <a:schemeClr val="accent1"/>
                </a:solidFill>
                <a:latin typeface="+mj-lt"/>
              </a:rPr>
              <a:t>TF-IDF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2C31C-E1BD-4567-BF8B-B65D99C23315}"/>
              </a:ext>
            </a:extLst>
          </p:cNvPr>
          <p:cNvSpPr txBox="1"/>
          <p:nvPr/>
        </p:nvSpPr>
        <p:spPr>
          <a:xfrm>
            <a:off x="592833" y="3157620"/>
            <a:ext cx="33199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TF-IDF, qui signifie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Frequency – Inverse Document Frequency, est une méthode qui calcule la fréquence d’un mot dans l'ensemble du document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02512-CB3C-411F-B515-0B3FA427ECCF}"/>
                  </a:ext>
                </a:extLst>
              </p:cNvPr>
              <p:cNvSpPr txBox="1"/>
              <p:nvPr/>
            </p:nvSpPr>
            <p:spPr>
              <a:xfrm>
                <a:off x="4112703" y="2245501"/>
                <a:ext cx="6094602" cy="5927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𝑜𝑐𝑐𝑢𝑟𝑒𝑛𝑐𝑒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𝑚𝑜𝑡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𝑛𝑜𝑚𝑏𝑟𝑒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𝑚𝑜𝑡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02512-CB3C-411F-B515-0B3FA427E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703" y="2245501"/>
                <a:ext cx="6094602" cy="5927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94BCAA-C937-4A07-B2F5-D62992F72A24}"/>
                  </a:ext>
                </a:extLst>
              </p:cNvPr>
              <p:cNvSpPr txBox="1"/>
              <p:nvPr/>
            </p:nvSpPr>
            <p:spPr>
              <a:xfrm>
                <a:off x="4112703" y="3157620"/>
                <a:ext cx="6094602" cy="664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𝐼𝐷𝐹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𝑛𝑜𝑚𝑏𝑟𝑒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𝑑𝑜𝑐𝑢𝑚𝑒𝑛𝑡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𝑛𝑜𝑚𝑏𝑟𝑒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𝑑𝑜𝑐𝑢𝑚𝑒𝑛𝑡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𝑞𝑢𝑖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𝑐𝑜𝑚𝑡𝑖𝑒𝑛𝑡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𝑚𝑜𝑡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94BCAA-C937-4A07-B2F5-D62992F72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703" y="3157620"/>
                <a:ext cx="6094602" cy="664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21A03F-7F91-4271-B57E-78DD55F2B263}"/>
                  </a:ext>
                </a:extLst>
              </p:cNvPr>
              <p:cNvSpPr txBox="1"/>
              <p:nvPr/>
            </p:nvSpPr>
            <p:spPr>
              <a:xfrm>
                <a:off x="4112703" y="4141939"/>
                <a:ext cx="6094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𝐼𝐷𝐹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𝐼𝐷𝐹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21A03F-7F91-4271-B57E-78DD55F2B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703" y="4141939"/>
                <a:ext cx="609460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3697F55-2D20-4EAE-9C2D-51841A03ADFB}"/>
              </a:ext>
            </a:extLst>
          </p:cNvPr>
          <p:cNvSpPr txBox="1"/>
          <p:nvPr/>
        </p:nvSpPr>
        <p:spPr>
          <a:xfrm>
            <a:off x="4683155" y="4911946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la suite de cela nous obtenons une seule valeur pour chaque mot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723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 err="1"/>
              <a:t>Convertion</a:t>
            </a:r>
            <a:r>
              <a:rPr lang="fr-SN" dirty="0"/>
              <a:t> du texte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592833" y="1548301"/>
            <a:ext cx="3054329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3600" dirty="0">
                <a:solidFill>
                  <a:schemeClr val="accent1"/>
                </a:solidFill>
                <a:latin typeface="+mj-lt"/>
              </a:rPr>
              <a:t>Word </a:t>
            </a:r>
            <a:r>
              <a:rPr lang="fr-SN" altLang="ko-KR" sz="3600" dirty="0" err="1">
                <a:solidFill>
                  <a:schemeClr val="accent1"/>
                </a:solidFill>
                <a:latin typeface="+mj-lt"/>
              </a:rPr>
              <a:t>Embedding</a:t>
            </a:r>
            <a:endParaRPr lang="fr-SN" altLang="ko-KR" sz="3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2C31C-E1BD-4567-BF8B-B65D99C23315}"/>
              </a:ext>
            </a:extLst>
          </p:cNvPr>
          <p:cNvSpPr txBox="1"/>
          <p:nvPr/>
        </p:nvSpPr>
        <p:spPr>
          <a:xfrm>
            <a:off x="592833" y="3157620"/>
            <a:ext cx="33199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embedding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 un ensemble de méthodes qui propose des moyens de transformer le texte en vecteurs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98202-E4DE-4EFB-8C7D-7ED09EED2B18}"/>
              </a:ext>
            </a:extLst>
          </p:cNvPr>
          <p:cNvSpPr txBox="1"/>
          <p:nvPr/>
        </p:nvSpPr>
        <p:spPr>
          <a:xfrm>
            <a:off x="4332213" y="1473457"/>
            <a:ext cx="3319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Exemple : word2vec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95E6E-469D-44F9-829A-77EA0E17C636}"/>
              </a:ext>
            </a:extLst>
          </p:cNvPr>
          <p:cNvSpPr txBox="1"/>
          <p:nvPr/>
        </p:nvSpPr>
        <p:spPr>
          <a:xfrm>
            <a:off x="4332213" y="2102299"/>
            <a:ext cx="609460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2000" dirty="0">
                <a:effectLst/>
                <a:latin typeface="+mj-lt"/>
                <a:ea typeface="Calibri" panose="020F0502020204030204" pitchFamily="34" charset="0"/>
              </a:rPr>
              <a:t>Père :        [1, 1, 0, 0]</a:t>
            </a:r>
            <a:endParaRPr lang="en-US" sz="2000" dirty="0">
              <a:effectLst/>
              <a:latin typeface="+mj-lt"/>
              <a:ea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2000" dirty="0">
                <a:effectLst/>
                <a:latin typeface="+mj-lt"/>
                <a:ea typeface="Calibri" panose="020F0502020204030204" pitchFamily="34" charset="0"/>
              </a:rPr>
              <a:t>Mère :       [0.9,   1, 0.01, 0]</a:t>
            </a:r>
            <a:endParaRPr lang="en-US" sz="2000" dirty="0">
              <a:effectLst/>
              <a:latin typeface="+mj-lt"/>
              <a:ea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2000" dirty="0">
                <a:effectLst/>
                <a:latin typeface="+mj-lt"/>
                <a:ea typeface="Calibri" panose="020F0502020204030204" pitchFamily="34" charset="0"/>
              </a:rPr>
              <a:t>Maison :    [0.2,  0.54, 2, -0.5]</a:t>
            </a:r>
            <a:endParaRPr lang="en-US" sz="2000" dirty="0">
              <a:effectLst/>
              <a:latin typeface="+mj-lt"/>
              <a:ea typeface="Calibri" panose="020F0502020204030204" pitchFamily="34" charset="0"/>
            </a:endParaRPr>
          </a:p>
          <a:p>
            <a:r>
              <a:rPr lang="fr-FR" sz="2000" dirty="0">
                <a:effectLst/>
                <a:latin typeface="+mj-lt"/>
                <a:ea typeface="Calibri" panose="020F0502020204030204" pitchFamily="34" charset="0"/>
              </a:rPr>
              <a:t>Bâtiment : [0.21, 0.5, 1.9, -0.49]</a:t>
            </a:r>
            <a:endParaRPr lang="en-US" sz="20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4AF2D-9B15-4EA3-B034-F1DD776ECF9A}"/>
              </a:ext>
            </a:extLst>
          </p:cNvPr>
          <p:cNvSpPr txBox="1"/>
          <p:nvPr/>
        </p:nvSpPr>
        <p:spPr>
          <a:xfrm>
            <a:off x="4335719" y="4788836"/>
            <a:ext cx="60946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</a:rPr>
              <a:t>Maintenant, les valeurs de ces vecteurs ne tombent pas du ciel : elles sont obtenues avec le Machine Learning en utilisant ce qu’on appelle le </a:t>
            </a:r>
            <a:r>
              <a:rPr lang="fr-FR" sz="1600" i="1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</a:rPr>
              <a:t>Self-</a:t>
            </a:r>
            <a:r>
              <a:rPr lang="fr-FR" sz="1600" i="1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</a:rPr>
              <a:t>Supervised</a:t>
            </a:r>
            <a:r>
              <a:rPr lang="fr-FR" sz="1600" i="1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</a:rPr>
              <a:t> Learning </a:t>
            </a:r>
            <a:r>
              <a:rPr lang="fr-FR" sz="16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</a:rPr>
              <a:t>de la classification de texte.</a:t>
            </a:r>
            <a:endParaRPr lang="en-US" sz="16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6993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Deux concepts des Chatbot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570DA4-18CA-4FEB-97A0-73A900FBBD1E}"/>
              </a:ext>
            </a:extLst>
          </p:cNvPr>
          <p:cNvGrpSpPr/>
          <p:nvPr/>
        </p:nvGrpSpPr>
        <p:grpSpPr>
          <a:xfrm>
            <a:off x="4226167" y="1894285"/>
            <a:ext cx="3880338" cy="4261848"/>
            <a:chOff x="5369718" y="2683668"/>
            <a:chExt cx="1452563" cy="15953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4D77038-2C43-48B9-BDFB-20C3A45E039F}"/>
                </a:ext>
              </a:extLst>
            </p:cNvPr>
            <p:cNvSpPr/>
            <p:nvPr/>
          </p:nvSpPr>
          <p:spPr>
            <a:xfrm>
              <a:off x="6075509" y="4015008"/>
              <a:ext cx="264037" cy="264037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13B948E-D6A3-4D83-BB7D-67525D41040A}"/>
                </a:ext>
              </a:extLst>
            </p:cNvPr>
            <p:cNvSpPr/>
            <p:nvPr/>
          </p:nvSpPr>
          <p:spPr>
            <a:xfrm>
              <a:off x="5820521" y="4015008"/>
              <a:ext cx="264037" cy="264037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E3B9894-AB1F-4679-A86C-9BC1F821FD38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C491D50-1D04-4EA6-8363-60C0AF4C09DA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AF63F56-1E3D-45B4-8BC5-ECF67057ACCF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205A36-F8D2-43DE-ACD7-C1FDD623B245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8E0165A-9ED4-48C4-BFD7-BE1FC57A81B1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3C9ECFD-4A9C-4127-9662-B47E263BA805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BC76294-9F77-4C07-BD2E-CAB1104C81E2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6E649D-B4F7-4794-8AE0-A6CCFA5EC0EC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134D533-EC5A-4FB9-97F5-ADEFDBA4B0F1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A17C997-6AD6-4789-9E15-ED69E7E9700D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212075-B3CD-4799-97AF-4B5C067AB633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8CBD70A-EBB9-4BFB-B13E-5EBBA521F7CF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B88CEC-4C59-40E1-9AA7-D51A485B4DE2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B0EFD31-8BA8-4DA3-B229-401CA18B73EF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902D5AC-CDDA-4160-BE39-72469BF90295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38A04F5-3D05-4F51-B03F-A1850D61A64F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2C64B69-4ABE-4CD1-9F3D-337BE080BA0B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5D66D6C-4340-4EB4-A299-5ECF02D37045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83ED443-4223-4806-AB38-CC88582C2ACB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B27B51E-5FF3-4466-8178-C7AE7644E383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49B8ECC-F7B2-4CFC-BC77-67335CD57DBE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9FDB86B-004E-4B1F-9D53-AFCC07B08DC8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CD97669-AE0B-4956-A0E5-61C69E0BFE39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4E8958-DF17-4473-810C-74410407AC5D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Freeform 14">
            <a:extLst>
              <a:ext uri="{FF2B5EF4-FFF2-40B4-BE49-F238E27FC236}">
                <a16:creationId xmlns:a16="http://schemas.microsoft.com/office/drawing/2014/main" id="{FD307CE3-FAA2-4FB4-B2F9-EB164D11D138}"/>
              </a:ext>
            </a:extLst>
          </p:cNvPr>
          <p:cNvSpPr/>
          <p:nvPr/>
        </p:nvSpPr>
        <p:spPr>
          <a:xfrm flipV="1">
            <a:off x="1697305" y="2044925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053E7B56-3406-43B0-A6AB-33C935C4AFC8}"/>
              </a:ext>
            </a:extLst>
          </p:cNvPr>
          <p:cNvSpPr/>
          <p:nvPr/>
        </p:nvSpPr>
        <p:spPr>
          <a:xfrm flipV="1">
            <a:off x="7826612" y="5082010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74384C-2EF2-4647-840A-3F1FCF976ECC}"/>
              </a:ext>
            </a:extLst>
          </p:cNvPr>
          <p:cNvGrpSpPr/>
          <p:nvPr/>
        </p:nvGrpSpPr>
        <p:grpSpPr>
          <a:xfrm>
            <a:off x="8526212" y="4966278"/>
            <a:ext cx="2808000" cy="784362"/>
            <a:chOff x="5652121" y="1872653"/>
            <a:chExt cx="2448361" cy="7843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C08753-CFFE-421A-8A6C-37B8D3596B67}"/>
                </a:ext>
              </a:extLst>
            </p:cNvPr>
            <p:cNvSpPr/>
            <p:nvPr/>
          </p:nvSpPr>
          <p:spPr>
            <a:xfrm>
              <a:off x="5652121" y="2195350"/>
              <a:ext cx="24483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Permet d’avoir les élément qui sont dans l’input pour pouvoir répondre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14B293-3D33-4DFC-BADD-EAC24FEBC5AA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Entity Detection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ABA7290-8CFA-4909-8C19-6AE4AB63D259}"/>
              </a:ext>
            </a:extLst>
          </p:cNvPr>
          <p:cNvGrpSpPr/>
          <p:nvPr/>
        </p:nvGrpSpPr>
        <p:grpSpPr>
          <a:xfrm>
            <a:off x="777559" y="2126666"/>
            <a:ext cx="2812211" cy="784362"/>
            <a:chOff x="5652121" y="1872653"/>
            <a:chExt cx="2448361" cy="78436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129AE38-C082-4790-83A6-AFB3EEC99957}"/>
                </a:ext>
              </a:extLst>
            </p:cNvPr>
            <p:cNvSpPr/>
            <p:nvPr/>
          </p:nvSpPr>
          <p:spPr>
            <a:xfrm>
              <a:off x="5652121" y="2195350"/>
              <a:ext cx="24483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S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L’intent</a:t>
              </a:r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représente l’objet de la question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62E160D-9873-4C8F-AB06-DFDCAD9C2EA8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E2AAD94-F549-4DF3-BEBB-BF6CD9E03699}"/>
              </a:ext>
            </a:extLst>
          </p:cNvPr>
          <p:cNvSpPr txBox="1"/>
          <p:nvPr/>
        </p:nvSpPr>
        <p:spPr>
          <a:xfrm>
            <a:off x="8986191" y="1690356"/>
            <a:ext cx="234802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SN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Ces deux concepts sont spécifiques aux Chatbot</a:t>
            </a:r>
          </a:p>
        </p:txBody>
      </p:sp>
    </p:spTree>
    <p:extLst>
      <p:ext uri="{BB962C8B-B14F-4D97-AF65-F5344CB8AC3E}">
        <p14:creationId xmlns:p14="http://schemas.microsoft.com/office/powerpoint/2010/main" val="3776014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Intent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920003" y="1472476"/>
            <a:ext cx="3054329" cy="2215991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600" dirty="0" err="1">
                <a:solidFill>
                  <a:schemeClr val="accent1"/>
                </a:solidFill>
                <a:latin typeface="+mj-lt"/>
              </a:rPr>
              <a:t>L’intent</a:t>
            </a:r>
            <a:r>
              <a:rPr lang="fr-FR" altLang="ko-KR" sz="3600" dirty="0">
                <a:solidFill>
                  <a:schemeClr val="accent1"/>
                </a:solidFill>
                <a:latin typeface="+mj-lt"/>
              </a:rPr>
              <a:t> représente l’objet de la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2C31C-E1BD-4567-BF8B-B65D99C23315}"/>
              </a:ext>
            </a:extLst>
          </p:cNvPr>
          <p:cNvSpPr txBox="1"/>
          <p:nvPr/>
        </p:nvSpPr>
        <p:spPr>
          <a:xfrm>
            <a:off x="920003" y="4108936"/>
            <a:ext cx="21059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Intent classification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DD878BE7-C3E1-434C-A404-E1712304F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74925"/>
              </p:ext>
            </p:extLst>
          </p:nvPr>
        </p:nvGraphicFramePr>
        <p:xfrm>
          <a:off x="4812495" y="2088267"/>
          <a:ext cx="5799577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5002">
                  <a:extLst>
                    <a:ext uri="{9D8B030D-6E8A-4147-A177-3AD203B41FA5}">
                      <a16:colId xmlns:a16="http://schemas.microsoft.com/office/drawing/2014/main" val="1334443817"/>
                    </a:ext>
                  </a:extLst>
                </a:gridCol>
                <a:gridCol w="1694575">
                  <a:extLst>
                    <a:ext uri="{9D8B030D-6E8A-4147-A177-3AD203B41FA5}">
                      <a16:colId xmlns:a16="http://schemas.microsoft.com/office/drawing/2014/main" val="803721153"/>
                    </a:ext>
                  </a:extLst>
                </a:gridCol>
              </a:tblGrid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Texte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/>
                        <a:t>Intent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916475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Bonjour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Salutation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509736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Je veux faire une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Prédiction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785892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Quelle est la valeur actuelle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 err="1"/>
                        <a:t>Get</a:t>
                      </a:r>
                      <a:endParaRPr lang="fr-S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871949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Puis je avoir une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Définition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797771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59 * 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Calcul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557443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Merci beaucoup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Remerciement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812806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Au revoir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Partir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832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074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Intent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920003" y="1472476"/>
            <a:ext cx="3054329" cy="2215991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600" dirty="0" err="1">
                <a:solidFill>
                  <a:schemeClr val="accent1"/>
                </a:solidFill>
                <a:latin typeface="+mj-lt"/>
              </a:rPr>
              <a:t>L’intent</a:t>
            </a:r>
            <a:r>
              <a:rPr lang="fr-FR" altLang="ko-KR" sz="3600" dirty="0">
                <a:solidFill>
                  <a:schemeClr val="accent1"/>
                </a:solidFill>
                <a:latin typeface="+mj-lt"/>
              </a:rPr>
              <a:t> représente l’objet de la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2C31C-E1BD-4567-BF8B-B65D99C23315}"/>
              </a:ext>
            </a:extLst>
          </p:cNvPr>
          <p:cNvSpPr txBox="1"/>
          <p:nvPr/>
        </p:nvSpPr>
        <p:spPr>
          <a:xfrm>
            <a:off x="920003" y="4108936"/>
            <a:ext cx="21059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Intent classification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DAEFF1-CA3C-4769-A7DB-E0A3BF058C45}"/>
              </a:ext>
            </a:extLst>
          </p:cNvPr>
          <p:cNvSpPr/>
          <p:nvPr/>
        </p:nvSpPr>
        <p:spPr>
          <a:xfrm>
            <a:off x="4077049" y="1472477"/>
            <a:ext cx="7264866" cy="413137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939FC5-8B07-4E17-BCBC-142B88E37B55}"/>
              </a:ext>
            </a:extLst>
          </p:cNvPr>
          <p:cNvSpPr txBox="1"/>
          <p:nvPr/>
        </p:nvSpPr>
        <p:spPr>
          <a:xfrm>
            <a:off x="6421078" y="1626656"/>
            <a:ext cx="2576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Feature Engendering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DCFB2FB9-3969-4F37-814B-2A58A2B73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324790"/>
              </p:ext>
            </p:extLst>
          </p:nvPr>
        </p:nvGraphicFramePr>
        <p:xfrm>
          <a:off x="4812495" y="2088267"/>
          <a:ext cx="5799577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7556">
                  <a:extLst>
                    <a:ext uri="{9D8B030D-6E8A-4147-A177-3AD203B41FA5}">
                      <a16:colId xmlns:a16="http://schemas.microsoft.com/office/drawing/2014/main" val="1334443817"/>
                    </a:ext>
                  </a:extLst>
                </a:gridCol>
                <a:gridCol w="1812021">
                  <a:extLst>
                    <a:ext uri="{9D8B030D-6E8A-4147-A177-3AD203B41FA5}">
                      <a16:colId xmlns:a16="http://schemas.microsoft.com/office/drawing/2014/main" val="803721153"/>
                    </a:ext>
                  </a:extLst>
                </a:gridCol>
              </a:tblGrid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Texte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/>
                        <a:t>Intent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916475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Bonjour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Salutation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509736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Je veux faire une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Prédiction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785892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Quelle est la valeur actuelle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 err="1"/>
                        <a:t>Get</a:t>
                      </a:r>
                      <a:endParaRPr lang="fr-S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871949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Puis je avoir une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Définition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797771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59 * 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Calcul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557443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Merci beaucoup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Remerciement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812806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Au revoir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Partir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832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760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Intent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920003" y="1472476"/>
            <a:ext cx="3054329" cy="2215991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600" dirty="0" err="1">
                <a:solidFill>
                  <a:schemeClr val="accent1"/>
                </a:solidFill>
                <a:latin typeface="+mj-lt"/>
              </a:rPr>
              <a:t>L’intent</a:t>
            </a:r>
            <a:r>
              <a:rPr lang="fr-FR" altLang="ko-KR" sz="3600" dirty="0">
                <a:solidFill>
                  <a:schemeClr val="accent1"/>
                </a:solidFill>
                <a:latin typeface="+mj-lt"/>
              </a:rPr>
              <a:t> représente l’objet de la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2C31C-E1BD-4567-BF8B-B65D99C23315}"/>
              </a:ext>
            </a:extLst>
          </p:cNvPr>
          <p:cNvSpPr txBox="1"/>
          <p:nvPr/>
        </p:nvSpPr>
        <p:spPr>
          <a:xfrm>
            <a:off x="920003" y="4108936"/>
            <a:ext cx="21059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Intent classification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DD878BE7-C3E1-434C-A404-E1712304F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37317"/>
              </p:ext>
            </p:extLst>
          </p:nvPr>
        </p:nvGraphicFramePr>
        <p:xfrm>
          <a:off x="4689447" y="2088267"/>
          <a:ext cx="622463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2392">
                  <a:extLst>
                    <a:ext uri="{9D8B030D-6E8A-4147-A177-3AD203B41FA5}">
                      <a16:colId xmlns:a16="http://schemas.microsoft.com/office/drawing/2014/main" val="1334443817"/>
                    </a:ext>
                  </a:extLst>
                </a:gridCol>
                <a:gridCol w="1342238">
                  <a:extLst>
                    <a:ext uri="{9D8B030D-6E8A-4147-A177-3AD203B41FA5}">
                      <a16:colId xmlns:a16="http://schemas.microsoft.com/office/drawing/2014/main" val="803721153"/>
                    </a:ext>
                  </a:extLst>
                </a:gridCol>
              </a:tblGrid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Texte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Intent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916475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[0.8, 0.4, 0.2, 1.0,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0.16, 0.09, 0.18, 0.07]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509736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[0.1, 0.6, 0.1, 0.8,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0.42, 0.15, 0.56, 0.71]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785892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[0.3, 0.2, 0.9, 0.1,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0.84, 0.08, 0.44, 0.89]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871949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[0.9, 0.4, 0.7, 0.4,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0.48, 0.96, 0.96, 0.99]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797771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[0.7, 0.9, 0.2, 0.7,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0.39, 0.70, 0.13, 0.02]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557443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[0.8, 0.1, 0.7, 0.2,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0.12, 0.33, 0.08, 0.49]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812806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[0.4, 0.2, 0.2, 0.6,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0.96, 0.12, 0.89, 0.04]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832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716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 err="1"/>
              <a:t>Entity</a:t>
            </a:r>
            <a:r>
              <a:rPr lang="fr-SN" dirty="0"/>
              <a:t> </a:t>
            </a:r>
            <a:r>
              <a:rPr lang="fr-SN" dirty="0" err="1"/>
              <a:t>Detection</a:t>
            </a:r>
            <a:endParaRPr lang="fr-S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827724" y="1668146"/>
            <a:ext cx="3054329" cy="246221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Permet d’avoir les élément qui sont dans l’input pour pouvoir répondre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DA448E-DFB7-420D-9068-89D652A042B3}"/>
              </a:ext>
            </a:extLst>
          </p:cNvPr>
          <p:cNvSpPr txBox="1"/>
          <p:nvPr/>
        </p:nvSpPr>
        <p:spPr>
          <a:xfrm>
            <a:off x="4636326" y="1668146"/>
            <a:ext cx="6244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: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Quelle est la prédiction du CA de l’année 2026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677ED6-BFA0-499C-AF96-3D0F3448D335}"/>
              </a:ext>
            </a:extLst>
          </p:cNvPr>
          <p:cNvSpPr txBox="1"/>
          <p:nvPr/>
        </p:nvSpPr>
        <p:spPr>
          <a:xfrm>
            <a:off x="4636325" y="2529920"/>
            <a:ext cx="6244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SN" dirty="0" err="1"/>
              <a:t>EntityDetection</a:t>
            </a:r>
            <a:r>
              <a:rPr lang="fr-SN" dirty="0"/>
              <a:t>("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Quelle est la prédiction du CA de l’</a:t>
            </a:r>
            <a:r>
              <a:rPr lang="fr-F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annee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2026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fr-S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7BC586-631E-4C96-B05E-27C316BF5747}"/>
              </a:ext>
            </a:extLst>
          </p:cNvPr>
          <p:cNvSpPr txBox="1"/>
          <p:nvPr/>
        </p:nvSpPr>
        <p:spPr>
          <a:xfrm>
            <a:off x="4636324" y="3668693"/>
            <a:ext cx="6244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= [“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</a:t>
            </a:r>
            <a:r>
              <a:rPr lang="en-US" dirty="0"/>
              <a:t>”, “</a:t>
            </a:r>
            <a:r>
              <a:rPr lang="en-US" b="1" dirty="0"/>
              <a:t>2026</a:t>
            </a:r>
            <a:r>
              <a:rPr lang="en-US" dirty="0"/>
              <a:t>”]</a:t>
            </a:r>
            <a:endParaRPr lang="fr-S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DA881-B29B-4E41-B4FF-D91E39E9260E}"/>
              </a:ext>
            </a:extLst>
          </p:cNvPr>
          <p:cNvSpPr txBox="1"/>
          <p:nvPr/>
        </p:nvSpPr>
        <p:spPr>
          <a:xfrm>
            <a:off x="4636323" y="4530467"/>
            <a:ext cx="6244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Prediction</a:t>
            </a:r>
            <a:r>
              <a:rPr lang="en-US" dirty="0"/>
              <a:t>(“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</a:t>
            </a:r>
            <a:r>
              <a:rPr lang="en-US" dirty="0"/>
              <a:t>”, “</a:t>
            </a:r>
            <a:r>
              <a:rPr lang="en-US" b="1" dirty="0"/>
              <a:t>2026</a:t>
            </a:r>
            <a:r>
              <a:rPr lang="en-US" dirty="0"/>
              <a:t>”)</a:t>
            </a:r>
            <a:endParaRPr lang="fr-SN" dirty="0"/>
          </a:p>
        </p:txBody>
      </p:sp>
    </p:spTree>
    <p:extLst>
      <p:ext uri="{BB962C8B-B14F-4D97-AF65-F5344CB8AC3E}">
        <p14:creationId xmlns:p14="http://schemas.microsoft.com/office/powerpoint/2010/main" val="2456311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Les </a:t>
            </a:r>
            <a:r>
              <a:rPr lang="fr-SN" dirty="0" err="1"/>
              <a:t>reponses</a:t>
            </a:r>
            <a:endParaRPr lang="fr-S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827724" y="1668147"/>
            <a:ext cx="3054329" cy="246221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Apres </a:t>
            </a:r>
            <a:r>
              <a:rPr lang="fr-FR" altLang="ko-KR" sz="3200" dirty="0" err="1">
                <a:solidFill>
                  <a:schemeClr val="accent1"/>
                </a:solidFill>
                <a:latin typeface="+mj-lt"/>
              </a:rPr>
              <a:t>intent</a:t>
            </a:r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 classification and </a:t>
            </a:r>
            <a:r>
              <a:rPr lang="fr-FR" altLang="ko-KR" sz="3200" dirty="0" err="1">
                <a:solidFill>
                  <a:schemeClr val="accent1"/>
                </a:solidFill>
                <a:latin typeface="+mj-lt"/>
              </a:rPr>
              <a:t>entity</a:t>
            </a:r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fr-FR" altLang="ko-KR" sz="3200" dirty="0" err="1">
                <a:solidFill>
                  <a:schemeClr val="accent1"/>
                </a:solidFill>
                <a:latin typeface="+mj-lt"/>
              </a:rPr>
              <a:t>detection</a:t>
            </a:r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 : la </a:t>
            </a:r>
            <a:r>
              <a:rPr lang="fr-FR" altLang="ko-KR" sz="3200" dirty="0" err="1">
                <a:solidFill>
                  <a:schemeClr val="accent1"/>
                </a:solidFill>
                <a:latin typeface="+mj-lt"/>
              </a:rPr>
              <a:t>reponse</a:t>
            </a:r>
            <a:endParaRPr lang="fr-FR" altLang="ko-KR" sz="32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DA881-B29B-4E41-B4FF-D91E39E9260E}"/>
              </a:ext>
            </a:extLst>
          </p:cNvPr>
          <p:cNvSpPr txBox="1"/>
          <p:nvPr/>
        </p:nvSpPr>
        <p:spPr>
          <a:xfrm>
            <a:off x="4351098" y="1668147"/>
            <a:ext cx="6244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Prediction</a:t>
            </a:r>
            <a:r>
              <a:rPr lang="en-US" dirty="0"/>
              <a:t>(“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</a:t>
            </a:r>
            <a:r>
              <a:rPr lang="en-US" dirty="0"/>
              <a:t>”, “</a:t>
            </a:r>
            <a:r>
              <a:rPr lang="en-US" b="1" dirty="0"/>
              <a:t>2026</a:t>
            </a:r>
            <a:r>
              <a:rPr lang="en-US" dirty="0"/>
              <a:t>”) = 2 000 000 000</a:t>
            </a:r>
            <a:endParaRPr lang="fr-S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F959D-3E8A-48D7-AC44-EE0791F0ED7E}"/>
              </a:ext>
            </a:extLst>
          </p:cNvPr>
          <p:cNvSpPr txBox="1"/>
          <p:nvPr/>
        </p:nvSpPr>
        <p:spPr>
          <a:xfrm>
            <a:off x="4351097" y="2529921"/>
            <a:ext cx="71585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Réponses fixes et aléatoires :</a:t>
            </a:r>
          </a:p>
          <a:p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1. La prédiction de votre {…} pour l’année {…} est {…}.</a:t>
            </a:r>
          </a:p>
          <a:p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2. En {…} votre {…} est estimé a {…}.</a:t>
            </a:r>
          </a:p>
          <a:p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3. Vous aurez {…} de {…} pour l’année {…} selon nos prédictions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0DD489-482D-4B91-81E6-1A864D3122F9}"/>
              </a:ext>
            </a:extLst>
          </p:cNvPr>
          <p:cNvSpPr txBox="1"/>
          <p:nvPr/>
        </p:nvSpPr>
        <p:spPr>
          <a:xfrm>
            <a:off x="4351096" y="4222692"/>
            <a:ext cx="7703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mple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La prédiction de votre </a:t>
            </a:r>
            <a:r>
              <a:rPr lang="fr-S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</a:t>
            </a:r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pour l’année </a:t>
            </a:r>
            <a:r>
              <a:rPr lang="fr-S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2026</a:t>
            </a:r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 </a:t>
            </a:r>
            <a:r>
              <a:rPr lang="fr-S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2 000 000 000</a:t>
            </a:r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3DCAD-2278-4FA8-ABB6-F3701D05BED7}"/>
              </a:ext>
            </a:extLst>
          </p:cNvPr>
          <p:cNvSpPr txBox="1"/>
          <p:nvPr/>
        </p:nvSpPr>
        <p:spPr>
          <a:xfrm>
            <a:off x="4351096" y="5084466"/>
            <a:ext cx="7703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Il a été utilisé le LLM </a:t>
            </a:r>
            <a:r>
              <a:rPr lang="fr-S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Llama</a:t>
            </a:r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pour reformuler la réponse !</a:t>
            </a:r>
          </a:p>
        </p:txBody>
      </p:sp>
    </p:spTree>
    <p:extLst>
      <p:ext uri="{BB962C8B-B14F-4D97-AF65-F5344CB8AC3E}">
        <p14:creationId xmlns:p14="http://schemas.microsoft.com/office/powerpoint/2010/main" val="34354542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Exemple de fonctionnement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16AA7D9-F13C-48D0-8336-94052C1E4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430323"/>
            <a:ext cx="800100" cy="9144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629E91A-CC77-423D-9B43-6D6426F5901A}"/>
              </a:ext>
            </a:extLst>
          </p:cNvPr>
          <p:cNvGrpSpPr/>
          <p:nvPr/>
        </p:nvGrpSpPr>
        <p:grpSpPr>
          <a:xfrm flipH="1">
            <a:off x="10461147" y="5558951"/>
            <a:ext cx="1343300" cy="914400"/>
            <a:chOff x="1208224" y="1365534"/>
            <a:chExt cx="7562415" cy="5147833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FE9DA4E-7038-43E3-9795-22EBE4679D8F}"/>
                </a:ext>
              </a:extLst>
            </p:cNvPr>
            <p:cNvSpPr/>
            <p:nvPr/>
          </p:nvSpPr>
          <p:spPr>
            <a:xfrm>
              <a:off x="1208224" y="6148942"/>
              <a:ext cx="7562415" cy="364425"/>
            </a:xfrm>
            <a:custGeom>
              <a:avLst/>
              <a:gdLst>
                <a:gd name="connsiteX0" fmla="*/ 9211437 w 9211437"/>
                <a:gd name="connsiteY0" fmla="*/ 182213 h 364426"/>
                <a:gd name="connsiteX1" fmla="*/ 4605719 w 9211437"/>
                <a:gd name="connsiteY1" fmla="*/ 364426 h 364426"/>
                <a:gd name="connsiteX2" fmla="*/ 0 w 9211437"/>
                <a:gd name="connsiteY2" fmla="*/ 182213 h 364426"/>
                <a:gd name="connsiteX3" fmla="*/ 4605719 w 9211437"/>
                <a:gd name="connsiteY3" fmla="*/ 0 h 364426"/>
                <a:gd name="connsiteX4" fmla="*/ 9211437 w 9211437"/>
                <a:gd name="connsiteY4" fmla="*/ 182213 h 3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437" h="364426">
                  <a:moveTo>
                    <a:pt x="9211437" y="182213"/>
                  </a:moveTo>
                  <a:cubicBezTo>
                    <a:pt x="9211437" y="282847"/>
                    <a:pt x="7149387" y="364426"/>
                    <a:pt x="4605719" y="364426"/>
                  </a:cubicBezTo>
                  <a:cubicBezTo>
                    <a:pt x="2062051" y="364426"/>
                    <a:pt x="0" y="282847"/>
                    <a:pt x="0" y="182213"/>
                  </a:cubicBezTo>
                  <a:cubicBezTo>
                    <a:pt x="0" y="81579"/>
                    <a:pt x="2062051" y="0"/>
                    <a:pt x="4605719" y="0"/>
                  </a:cubicBezTo>
                  <a:cubicBezTo>
                    <a:pt x="7149387" y="0"/>
                    <a:pt x="9211437" y="81579"/>
                    <a:pt x="9211437" y="182213"/>
                  </a:cubicBezTo>
                  <a:close/>
                </a:path>
              </a:pathLst>
            </a:custGeom>
            <a:solidFill>
              <a:schemeClr val="accent5">
                <a:lumMod val="50000"/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F451B44-4D29-4A76-A637-F025EBC9624C}"/>
                </a:ext>
              </a:extLst>
            </p:cNvPr>
            <p:cNvGrpSpPr/>
            <p:nvPr/>
          </p:nvGrpSpPr>
          <p:grpSpPr>
            <a:xfrm>
              <a:off x="1672204" y="1379647"/>
              <a:ext cx="5613276" cy="5023497"/>
              <a:chOff x="1672204" y="1379647"/>
              <a:chExt cx="5613276" cy="5023497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A61E2ED-C776-4C62-8436-2D092552E720}"/>
                  </a:ext>
                </a:extLst>
              </p:cNvPr>
              <p:cNvSpPr/>
              <p:nvPr/>
            </p:nvSpPr>
            <p:spPr>
              <a:xfrm>
                <a:off x="1672204" y="1379647"/>
                <a:ext cx="5597304" cy="5018012"/>
              </a:xfrm>
              <a:custGeom>
                <a:avLst/>
                <a:gdLst>
                  <a:gd name="connsiteX0" fmla="*/ 5587607 w 5597304"/>
                  <a:gd name="connsiteY0" fmla="*/ 4328838 h 5018012"/>
                  <a:gd name="connsiteX1" fmla="*/ 5528742 w 5597304"/>
                  <a:gd name="connsiteY1" fmla="*/ 4269116 h 5018012"/>
                  <a:gd name="connsiteX2" fmla="*/ 1619491 w 5597304"/>
                  <a:gd name="connsiteY2" fmla="*/ 4271212 h 5018012"/>
                  <a:gd name="connsiteX3" fmla="*/ 1520241 w 5597304"/>
                  <a:gd name="connsiteY3" fmla="*/ 4191487 h 5018012"/>
                  <a:gd name="connsiteX4" fmla="*/ 1499000 w 5597304"/>
                  <a:gd name="connsiteY4" fmla="*/ 4050898 h 5018012"/>
                  <a:gd name="connsiteX5" fmla="*/ 859777 w 5597304"/>
                  <a:gd name="connsiteY5" fmla="*/ 36777 h 5018012"/>
                  <a:gd name="connsiteX6" fmla="*/ 834631 w 5597304"/>
                  <a:gd name="connsiteY6" fmla="*/ 106 h 5018012"/>
                  <a:gd name="connsiteX7" fmla="*/ 498780 w 5597304"/>
                  <a:gd name="connsiteY7" fmla="*/ 26395 h 5018012"/>
                  <a:gd name="connsiteX8" fmla="*/ 22339 w 5597304"/>
                  <a:gd name="connsiteY8" fmla="*/ 152506 h 5018012"/>
                  <a:gd name="connsiteX9" fmla="*/ 1003 w 5597304"/>
                  <a:gd name="connsiteY9" fmla="*/ 184986 h 5018012"/>
                  <a:gd name="connsiteX10" fmla="*/ 730809 w 5597304"/>
                  <a:gd name="connsiteY10" fmla="*/ 4849760 h 5018012"/>
                  <a:gd name="connsiteX11" fmla="*/ 751954 w 5597304"/>
                  <a:gd name="connsiteY11" fmla="*/ 4970823 h 5018012"/>
                  <a:gd name="connsiteX12" fmla="*/ 810152 w 5597304"/>
                  <a:gd name="connsiteY12" fmla="*/ 5013781 h 5018012"/>
                  <a:gd name="connsiteX13" fmla="*/ 5535600 w 5597304"/>
                  <a:gd name="connsiteY13" fmla="*/ 5017972 h 5018012"/>
                  <a:gd name="connsiteX14" fmla="*/ 5595703 w 5597304"/>
                  <a:gd name="connsiteY14" fmla="*/ 4985015 h 5018012"/>
                  <a:gd name="connsiteX15" fmla="*/ 5587607 w 5597304"/>
                  <a:gd name="connsiteY15" fmla="*/ 4328838 h 5018012"/>
                  <a:gd name="connsiteX16" fmla="*/ 953884 w 5597304"/>
                  <a:gd name="connsiteY16" fmla="*/ 4482952 h 5018012"/>
                  <a:gd name="connsiteX17" fmla="*/ 955885 w 5597304"/>
                  <a:gd name="connsiteY17" fmla="*/ 4483524 h 5018012"/>
                  <a:gd name="connsiteX18" fmla="*/ 953980 w 5597304"/>
                  <a:gd name="connsiteY18" fmla="*/ 4484095 h 5018012"/>
                  <a:gd name="connsiteX19" fmla="*/ 953884 w 5597304"/>
                  <a:gd name="connsiteY19" fmla="*/ 4482952 h 501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597304" h="5018012">
                    <a:moveTo>
                      <a:pt x="5587607" y="4328838"/>
                    </a:moveTo>
                    <a:cubicBezTo>
                      <a:pt x="5590273" y="4281403"/>
                      <a:pt x="5577606" y="4269021"/>
                      <a:pt x="5528742" y="4269116"/>
                    </a:cubicBezTo>
                    <a:cubicBezTo>
                      <a:pt x="4225722" y="4270640"/>
                      <a:pt x="2922607" y="4270164"/>
                      <a:pt x="1619491" y="4271212"/>
                    </a:cubicBezTo>
                    <a:cubicBezTo>
                      <a:pt x="1574724" y="4271212"/>
                      <a:pt x="1526623" y="4263115"/>
                      <a:pt x="1520241" y="4191487"/>
                    </a:cubicBezTo>
                    <a:cubicBezTo>
                      <a:pt x="1516050" y="4144434"/>
                      <a:pt x="1506430" y="4097761"/>
                      <a:pt x="1499000" y="4050898"/>
                    </a:cubicBezTo>
                    <a:cubicBezTo>
                      <a:pt x="1446422" y="3721619"/>
                      <a:pt x="881304" y="166127"/>
                      <a:pt x="859777" y="36777"/>
                    </a:cubicBezTo>
                    <a:cubicBezTo>
                      <a:pt x="857396" y="22395"/>
                      <a:pt x="863302" y="-1799"/>
                      <a:pt x="834631" y="106"/>
                    </a:cubicBezTo>
                    <a:cubicBezTo>
                      <a:pt x="722522" y="7345"/>
                      <a:pt x="608317" y="1440"/>
                      <a:pt x="498780" y="26395"/>
                    </a:cubicBezTo>
                    <a:cubicBezTo>
                      <a:pt x="338665" y="62876"/>
                      <a:pt x="181312" y="111168"/>
                      <a:pt x="22339" y="152506"/>
                    </a:cubicBezTo>
                    <a:cubicBezTo>
                      <a:pt x="622" y="158126"/>
                      <a:pt x="-1949" y="167079"/>
                      <a:pt x="1003" y="184986"/>
                    </a:cubicBezTo>
                    <a:cubicBezTo>
                      <a:pt x="11767" y="251661"/>
                      <a:pt x="733190" y="4837092"/>
                      <a:pt x="730809" y="4849760"/>
                    </a:cubicBezTo>
                    <a:cubicBezTo>
                      <a:pt x="730523" y="4891385"/>
                      <a:pt x="740334" y="4931104"/>
                      <a:pt x="751954" y="4970823"/>
                    </a:cubicBezTo>
                    <a:cubicBezTo>
                      <a:pt x="760813" y="5001017"/>
                      <a:pt x="777481" y="5014067"/>
                      <a:pt x="810152" y="5013781"/>
                    </a:cubicBezTo>
                    <a:cubicBezTo>
                      <a:pt x="900354" y="5013018"/>
                      <a:pt x="5434159" y="5018543"/>
                      <a:pt x="5535600" y="5017972"/>
                    </a:cubicBezTo>
                    <a:cubicBezTo>
                      <a:pt x="5561794" y="5017781"/>
                      <a:pt x="5591893" y="5017114"/>
                      <a:pt x="5595703" y="4985015"/>
                    </a:cubicBezTo>
                    <a:cubicBezTo>
                      <a:pt x="5602942" y="4924341"/>
                      <a:pt x="5583034" y="4410943"/>
                      <a:pt x="5587607" y="4328838"/>
                    </a:cubicBezTo>
                    <a:close/>
                    <a:moveTo>
                      <a:pt x="953884" y="4482952"/>
                    </a:moveTo>
                    <a:cubicBezTo>
                      <a:pt x="954551" y="4483143"/>
                      <a:pt x="955218" y="4483333"/>
                      <a:pt x="955885" y="4483524"/>
                    </a:cubicBezTo>
                    <a:cubicBezTo>
                      <a:pt x="955218" y="4483714"/>
                      <a:pt x="954551" y="4483905"/>
                      <a:pt x="953980" y="4484095"/>
                    </a:cubicBezTo>
                    <a:cubicBezTo>
                      <a:pt x="953980" y="4483714"/>
                      <a:pt x="953980" y="4483333"/>
                      <a:pt x="953884" y="44829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0469602-477A-432A-B3F3-AE3079E64FE7}"/>
                  </a:ext>
                </a:extLst>
              </p:cNvPr>
              <p:cNvSpPr/>
              <p:nvPr/>
            </p:nvSpPr>
            <p:spPr>
              <a:xfrm>
                <a:off x="1706732" y="1544908"/>
                <a:ext cx="5578748" cy="4858236"/>
              </a:xfrm>
              <a:custGeom>
                <a:avLst/>
                <a:gdLst>
                  <a:gd name="connsiteX0" fmla="*/ 5565842 w 5578748"/>
                  <a:gd name="connsiteY0" fmla="*/ 4451708 h 4858236"/>
                  <a:gd name="connsiteX1" fmla="*/ 5576986 w 5578748"/>
                  <a:gd name="connsiteY1" fmla="*/ 4822802 h 4858236"/>
                  <a:gd name="connsiteX2" fmla="*/ 5516884 w 5578748"/>
                  <a:gd name="connsiteY2" fmla="*/ 4855759 h 4858236"/>
                  <a:gd name="connsiteX3" fmla="*/ 5212655 w 5578748"/>
                  <a:gd name="connsiteY3" fmla="*/ 4857568 h 4858236"/>
                  <a:gd name="connsiteX4" fmla="*/ 1599251 w 5578748"/>
                  <a:gd name="connsiteY4" fmla="*/ 4857473 h 4858236"/>
                  <a:gd name="connsiteX5" fmla="*/ 1062136 w 5578748"/>
                  <a:gd name="connsiteY5" fmla="*/ 4854901 h 4858236"/>
                  <a:gd name="connsiteX6" fmla="*/ 791435 w 5578748"/>
                  <a:gd name="connsiteY6" fmla="*/ 4851663 h 4858236"/>
                  <a:gd name="connsiteX7" fmla="*/ 733238 w 5578748"/>
                  <a:gd name="connsiteY7" fmla="*/ 4808705 h 4858236"/>
                  <a:gd name="connsiteX8" fmla="*/ 712092 w 5578748"/>
                  <a:gd name="connsiteY8" fmla="*/ 4687642 h 4858236"/>
                  <a:gd name="connsiteX9" fmla="*/ 643512 w 5578748"/>
                  <a:gd name="connsiteY9" fmla="*/ 4127858 h 4858236"/>
                  <a:gd name="connsiteX10" fmla="*/ 503114 w 5578748"/>
                  <a:gd name="connsiteY10" fmla="*/ 3242890 h 4858236"/>
                  <a:gd name="connsiteX11" fmla="*/ 393481 w 5578748"/>
                  <a:gd name="connsiteY11" fmla="*/ 2555757 h 4858236"/>
                  <a:gd name="connsiteX12" fmla="*/ 303375 w 5578748"/>
                  <a:gd name="connsiteY12" fmla="*/ 1981209 h 4858236"/>
                  <a:gd name="connsiteX13" fmla="*/ 202791 w 5578748"/>
                  <a:gd name="connsiteY13" fmla="*/ 1351892 h 4858236"/>
                  <a:gd name="connsiteX14" fmla="*/ 122209 w 5578748"/>
                  <a:gd name="connsiteY14" fmla="*/ 834399 h 4858236"/>
                  <a:gd name="connsiteX15" fmla="*/ 50200 w 5578748"/>
                  <a:gd name="connsiteY15" fmla="*/ 387390 h 4858236"/>
                  <a:gd name="connsiteX16" fmla="*/ 1242 w 5578748"/>
                  <a:gd name="connsiteY16" fmla="*/ 79542 h 4858236"/>
                  <a:gd name="connsiteX17" fmla="*/ 33626 w 5578748"/>
                  <a:gd name="connsiteY17" fmla="*/ 25440 h 4858236"/>
                  <a:gd name="connsiteX18" fmla="*/ 193266 w 5578748"/>
                  <a:gd name="connsiteY18" fmla="*/ 390 h 4858236"/>
                  <a:gd name="connsiteX19" fmla="*/ 245939 w 5578748"/>
                  <a:gd name="connsiteY19" fmla="*/ 54111 h 4858236"/>
                  <a:gd name="connsiteX20" fmla="*/ 307470 w 5578748"/>
                  <a:gd name="connsiteY20" fmla="*/ 443874 h 4858236"/>
                  <a:gd name="connsiteX21" fmla="*/ 524164 w 5578748"/>
                  <a:gd name="connsiteY21" fmla="*/ 1824522 h 4858236"/>
                  <a:gd name="connsiteX22" fmla="*/ 873446 w 5578748"/>
                  <a:gd name="connsiteY22" fmla="*/ 4050515 h 4858236"/>
                  <a:gd name="connsiteX23" fmla="*/ 918499 w 5578748"/>
                  <a:gd name="connsiteY23" fmla="*/ 4341694 h 4858236"/>
                  <a:gd name="connsiteX24" fmla="*/ 1082139 w 5578748"/>
                  <a:gd name="connsiteY24" fmla="*/ 4428086 h 4858236"/>
                  <a:gd name="connsiteX25" fmla="*/ 5473259 w 5578748"/>
                  <a:gd name="connsiteY25" fmla="*/ 4428181 h 4858236"/>
                  <a:gd name="connsiteX26" fmla="*/ 5565842 w 5578748"/>
                  <a:gd name="connsiteY26" fmla="*/ 4451708 h 485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578748" h="4858236">
                    <a:moveTo>
                      <a:pt x="5565842" y="4451708"/>
                    </a:moveTo>
                    <a:cubicBezTo>
                      <a:pt x="5566890" y="4514859"/>
                      <a:pt x="5584225" y="4762223"/>
                      <a:pt x="5576986" y="4822802"/>
                    </a:cubicBezTo>
                    <a:cubicBezTo>
                      <a:pt x="5573176" y="4854806"/>
                      <a:pt x="5542982" y="4855568"/>
                      <a:pt x="5516884" y="4855759"/>
                    </a:cubicBezTo>
                    <a:cubicBezTo>
                      <a:pt x="5415442" y="4856330"/>
                      <a:pt x="5314096" y="4857473"/>
                      <a:pt x="5212655" y="4857568"/>
                    </a:cubicBezTo>
                    <a:cubicBezTo>
                      <a:pt x="4008219" y="4858331"/>
                      <a:pt x="2803687" y="4858616"/>
                      <a:pt x="1599251" y="4857473"/>
                    </a:cubicBezTo>
                    <a:cubicBezTo>
                      <a:pt x="1420181" y="4857282"/>
                      <a:pt x="1241111" y="4859283"/>
                      <a:pt x="1062136" y="4854901"/>
                    </a:cubicBezTo>
                    <a:cubicBezTo>
                      <a:pt x="971934" y="4852711"/>
                      <a:pt x="881637" y="4850901"/>
                      <a:pt x="791435" y="4851663"/>
                    </a:cubicBezTo>
                    <a:cubicBezTo>
                      <a:pt x="758765" y="4851948"/>
                      <a:pt x="742096" y="4838899"/>
                      <a:pt x="733238" y="4808705"/>
                    </a:cubicBezTo>
                    <a:cubicBezTo>
                      <a:pt x="721617" y="4768986"/>
                      <a:pt x="711711" y="4729266"/>
                      <a:pt x="712092" y="4687642"/>
                    </a:cubicBezTo>
                    <a:cubicBezTo>
                      <a:pt x="724665" y="4621539"/>
                      <a:pt x="663134" y="4248730"/>
                      <a:pt x="643512" y="4127858"/>
                    </a:cubicBezTo>
                    <a:cubicBezTo>
                      <a:pt x="595697" y="3833059"/>
                      <a:pt x="549596" y="3537975"/>
                      <a:pt x="503114" y="3242890"/>
                    </a:cubicBezTo>
                    <a:cubicBezTo>
                      <a:pt x="467014" y="3013814"/>
                      <a:pt x="430438" y="2784738"/>
                      <a:pt x="393481" y="2555757"/>
                    </a:cubicBezTo>
                    <a:cubicBezTo>
                      <a:pt x="362525" y="2364400"/>
                      <a:pt x="334235" y="2172566"/>
                      <a:pt x="303375" y="1981209"/>
                    </a:cubicBezTo>
                    <a:cubicBezTo>
                      <a:pt x="269561" y="1771468"/>
                      <a:pt x="236414" y="1561632"/>
                      <a:pt x="202791" y="1351892"/>
                    </a:cubicBezTo>
                    <a:cubicBezTo>
                      <a:pt x="175168" y="1179585"/>
                      <a:pt x="148879" y="1006896"/>
                      <a:pt x="122209" y="834399"/>
                    </a:cubicBezTo>
                    <a:cubicBezTo>
                      <a:pt x="99254" y="685237"/>
                      <a:pt x="74203" y="536361"/>
                      <a:pt x="50200" y="387390"/>
                    </a:cubicBezTo>
                    <a:cubicBezTo>
                      <a:pt x="33626" y="284806"/>
                      <a:pt x="18863" y="181936"/>
                      <a:pt x="1242" y="79542"/>
                    </a:cubicBezTo>
                    <a:cubicBezTo>
                      <a:pt x="-3426" y="52587"/>
                      <a:pt x="4575" y="32203"/>
                      <a:pt x="33626" y="25440"/>
                    </a:cubicBezTo>
                    <a:cubicBezTo>
                      <a:pt x="86205" y="13153"/>
                      <a:pt x="139640" y="6105"/>
                      <a:pt x="193266" y="390"/>
                    </a:cubicBezTo>
                    <a:cubicBezTo>
                      <a:pt x="231461" y="-3611"/>
                      <a:pt x="240700" y="23821"/>
                      <a:pt x="245939" y="54111"/>
                    </a:cubicBezTo>
                    <a:cubicBezTo>
                      <a:pt x="268227" y="183746"/>
                      <a:pt x="287087" y="313953"/>
                      <a:pt x="307470" y="443874"/>
                    </a:cubicBezTo>
                    <a:cubicBezTo>
                      <a:pt x="379670" y="904122"/>
                      <a:pt x="452155" y="1364274"/>
                      <a:pt x="524164" y="1824522"/>
                    </a:cubicBezTo>
                    <a:cubicBezTo>
                      <a:pt x="640369" y="2566520"/>
                      <a:pt x="757908" y="3308422"/>
                      <a:pt x="873446" y="4050515"/>
                    </a:cubicBezTo>
                    <a:cubicBezTo>
                      <a:pt x="888591" y="4147575"/>
                      <a:pt x="904878" y="4244444"/>
                      <a:pt x="918499" y="4341694"/>
                    </a:cubicBezTo>
                    <a:cubicBezTo>
                      <a:pt x="930024" y="4423895"/>
                      <a:pt x="1003367" y="4428086"/>
                      <a:pt x="1082139" y="4428086"/>
                    </a:cubicBezTo>
                    <a:cubicBezTo>
                      <a:pt x="2545846" y="4427895"/>
                      <a:pt x="4009552" y="4427895"/>
                      <a:pt x="5473259" y="4428181"/>
                    </a:cubicBezTo>
                    <a:cubicBezTo>
                      <a:pt x="5505644" y="4428181"/>
                      <a:pt x="5541077" y="4419990"/>
                      <a:pt x="5565842" y="4451708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5AA87B7-8B3C-41B4-B3C5-71F7B61F1C7A}"/>
                  </a:ext>
                </a:extLst>
              </p:cNvPr>
              <p:cNvSpPr/>
              <p:nvPr/>
            </p:nvSpPr>
            <p:spPr>
              <a:xfrm>
                <a:off x="1974099" y="1437421"/>
                <a:ext cx="1158619" cy="4412259"/>
              </a:xfrm>
              <a:custGeom>
                <a:avLst/>
                <a:gdLst>
                  <a:gd name="connsiteX0" fmla="*/ 1157386 w 1158619"/>
                  <a:gd name="connsiteY0" fmla="*/ 4185243 h 4412259"/>
                  <a:gd name="connsiteX1" fmla="*/ 1139003 w 1158619"/>
                  <a:gd name="connsiteY1" fmla="*/ 4228486 h 4412259"/>
                  <a:gd name="connsiteX2" fmla="*/ 816486 w 1158619"/>
                  <a:gd name="connsiteY2" fmla="*/ 4408985 h 4412259"/>
                  <a:gd name="connsiteX3" fmla="*/ 684565 w 1158619"/>
                  <a:gd name="connsiteY3" fmla="*/ 4408890 h 4412259"/>
                  <a:gd name="connsiteX4" fmla="*/ 637988 w 1158619"/>
                  <a:gd name="connsiteY4" fmla="*/ 4156763 h 4412259"/>
                  <a:gd name="connsiteX5" fmla="*/ 1242 w 1158619"/>
                  <a:gd name="connsiteY5" fmla="*/ 145024 h 4412259"/>
                  <a:gd name="connsiteX6" fmla="*/ 23816 w 1158619"/>
                  <a:gd name="connsiteY6" fmla="*/ 107686 h 4412259"/>
                  <a:gd name="connsiteX7" fmla="*/ 465776 w 1158619"/>
                  <a:gd name="connsiteY7" fmla="*/ 1958 h 4412259"/>
                  <a:gd name="connsiteX8" fmla="*/ 495018 w 1158619"/>
                  <a:gd name="connsiteY8" fmla="*/ 27485 h 4412259"/>
                  <a:gd name="connsiteX9" fmla="*/ 1157386 w 1158619"/>
                  <a:gd name="connsiteY9" fmla="*/ 4185243 h 4412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58619" h="4412259">
                    <a:moveTo>
                      <a:pt x="1157386" y="4185243"/>
                    </a:moveTo>
                    <a:cubicBezTo>
                      <a:pt x="1160720" y="4204293"/>
                      <a:pt x="1158148" y="4217914"/>
                      <a:pt x="1139003" y="4228486"/>
                    </a:cubicBezTo>
                    <a:cubicBezTo>
                      <a:pt x="1031180" y="4288018"/>
                      <a:pt x="923928" y="4348692"/>
                      <a:pt x="816486" y="4408985"/>
                    </a:cubicBezTo>
                    <a:cubicBezTo>
                      <a:pt x="772481" y="4413272"/>
                      <a:pt x="728571" y="4413462"/>
                      <a:pt x="684565" y="4408890"/>
                    </a:cubicBezTo>
                    <a:cubicBezTo>
                      <a:pt x="659324" y="4326689"/>
                      <a:pt x="652656" y="4240869"/>
                      <a:pt x="637988" y="4156763"/>
                    </a:cubicBezTo>
                    <a:cubicBezTo>
                      <a:pt x="614842" y="4023890"/>
                      <a:pt x="29436" y="327618"/>
                      <a:pt x="1242" y="145024"/>
                    </a:cubicBezTo>
                    <a:cubicBezTo>
                      <a:pt x="-1521" y="127498"/>
                      <a:pt x="-1806" y="113591"/>
                      <a:pt x="23816" y="107686"/>
                    </a:cubicBezTo>
                    <a:cubicBezTo>
                      <a:pt x="171549" y="74158"/>
                      <a:pt x="318996" y="39106"/>
                      <a:pt x="465776" y="1958"/>
                    </a:cubicBezTo>
                    <a:cubicBezTo>
                      <a:pt x="495780" y="-5662"/>
                      <a:pt x="492255" y="10245"/>
                      <a:pt x="495018" y="27485"/>
                    </a:cubicBezTo>
                    <a:cubicBezTo>
                      <a:pt x="522926" y="200269"/>
                      <a:pt x="1148718" y="4135618"/>
                      <a:pt x="1157386" y="418524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911C594-DD4A-4DC9-9B03-56DFD0233057}"/>
                  </a:ext>
                </a:extLst>
              </p:cNvPr>
              <p:cNvSpPr/>
              <p:nvPr/>
            </p:nvSpPr>
            <p:spPr>
              <a:xfrm>
                <a:off x="3391422" y="5704486"/>
                <a:ext cx="2638615" cy="149888"/>
              </a:xfrm>
              <a:custGeom>
                <a:avLst/>
                <a:gdLst>
                  <a:gd name="connsiteX0" fmla="*/ 0 w 2638615"/>
                  <a:gd name="connsiteY0" fmla="*/ 145730 h 149888"/>
                  <a:gd name="connsiteX1" fmla="*/ 85439 w 2638615"/>
                  <a:gd name="connsiteY1" fmla="*/ 17714 h 149888"/>
                  <a:gd name="connsiteX2" fmla="*/ 251936 w 2638615"/>
                  <a:gd name="connsiteY2" fmla="*/ 5237 h 149888"/>
                  <a:gd name="connsiteX3" fmla="*/ 2602992 w 2638615"/>
                  <a:gd name="connsiteY3" fmla="*/ 2665 h 149888"/>
                  <a:gd name="connsiteX4" fmla="*/ 2638616 w 2638615"/>
                  <a:gd name="connsiteY4" fmla="*/ 4189 h 149888"/>
                  <a:gd name="connsiteX5" fmla="*/ 2605850 w 2638615"/>
                  <a:gd name="connsiteY5" fmla="*/ 137920 h 149888"/>
                  <a:gd name="connsiteX6" fmla="*/ 2560415 w 2638615"/>
                  <a:gd name="connsiteY6" fmla="*/ 144302 h 149888"/>
                  <a:gd name="connsiteX7" fmla="*/ 0 w 2638615"/>
                  <a:gd name="connsiteY7" fmla="*/ 145730 h 149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38615" h="149888">
                    <a:moveTo>
                      <a:pt x="0" y="145730"/>
                    </a:moveTo>
                    <a:cubicBezTo>
                      <a:pt x="29908" y="103249"/>
                      <a:pt x="76105" y="29716"/>
                      <a:pt x="85439" y="17714"/>
                    </a:cubicBezTo>
                    <a:cubicBezTo>
                      <a:pt x="102679" y="-4479"/>
                      <a:pt x="159639" y="4094"/>
                      <a:pt x="251936" y="5237"/>
                    </a:cubicBezTo>
                    <a:cubicBezTo>
                      <a:pt x="1050417" y="2665"/>
                      <a:pt x="1820704" y="-3526"/>
                      <a:pt x="2602992" y="2665"/>
                    </a:cubicBezTo>
                    <a:cubicBezTo>
                      <a:pt x="2613946" y="2760"/>
                      <a:pt x="2624995" y="3618"/>
                      <a:pt x="2638616" y="4189"/>
                    </a:cubicBezTo>
                    <a:cubicBezTo>
                      <a:pt x="2628805" y="42194"/>
                      <a:pt x="2615184" y="101630"/>
                      <a:pt x="2605850" y="137920"/>
                    </a:cubicBezTo>
                    <a:cubicBezTo>
                      <a:pt x="2592229" y="150398"/>
                      <a:pt x="2575560" y="144302"/>
                      <a:pt x="2560415" y="144302"/>
                    </a:cubicBezTo>
                    <a:cubicBezTo>
                      <a:pt x="1722406" y="144587"/>
                      <a:pt x="136493" y="155732"/>
                      <a:pt x="0" y="14573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81F5089-19FC-45DC-9F99-3853F9FDC4DC}"/>
                  </a:ext>
                </a:extLst>
              </p:cNvPr>
              <p:cNvSpPr/>
              <p:nvPr/>
            </p:nvSpPr>
            <p:spPr>
              <a:xfrm>
                <a:off x="6236349" y="5704333"/>
                <a:ext cx="590470" cy="150198"/>
              </a:xfrm>
              <a:custGeom>
                <a:avLst/>
                <a:gdLst>
                  <a:gd name="connsiteX0" fmla="*/ 0 w 590470"/>
                  <a:gd name="connsiteY0" fmla="*/ 141121 h 150198"/>
                  <a:gd name="connsiteX1" fmla="*/ 101060 w 590470"/>
                  <a:gd name="connsiteY1" fmla="*/ 55 h 150198"/>
                  <a:gd name="connsiteX2" fmla="*/ 555022 w 590470"/>
                  <a:gd name="connsiteY2" fmla="*/ 2913 h 150198"/>
                  <a:gd name="connsiteX3" fmla="*/ 590169 w 590470"/>
                  <a:gd name="connsiteY3" fmla="*/ 35774 h 150198"/>
                  <a:gd name="connsiteX4" fmla="*/ 588645 w 590470"/>
                  <a:gd name="connsiteY4" fmla="*/ 145026 h 150198"/>
                  <a:gd name="connsiteX5" fmla="*/ 575500 w 590470"/>
                  <a:gd name="connsiteY5" fmla="*/ 149884 h 150198"/>
                  <a:gd name="connsiteX6" fmla="*/ 14574 w 590470"/>
                  <a:gd name="connsiteY6" fmla="*/ 150074 h 150198"/>
                  <a:gd name="connsiteX7" fmla="*/ 0 w 590470"/>
                  <a:gd name="connsiteY7" fmla="*/ 141121 h 15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0470" h="150198">
                    <a:moveTo>
                      <a:pt x="0" y="141121"/>
                    </a:moveTo>
                    <a:cubicBezTo>
                      <a:pt x="8573" y="50347"/>
                      <a:pt x="17145" y="-1945"/>
                      <a:pt x="101060" y="55"/>
                    </a:cubicBezTo>
                    <a:cubicBezTo>
                      <a:pt x="237077" y="3294"/>
                      <a:pt x="418814" y="8437"/>
                      <a:pt x="555022" y="2913"/>
                    </a:cubicBezTo>
                    <a:cubicBezTo>
                      <a:pt x="580834" y="1865"/>
                      <a:pt x="592550" y="7294"/>
                      <a:pt x="590169" y="35774"/>
                    </a:cubicBezTo>
                    <a:cubicBezTo>
                      <a:pt x="587597" y="65683"/>
                      <a:pt x="589026" y="114927"/>
                      <a:pt x="588645" y="145026"/>
                    </a:cubicBezTo>
                    <a:cubicBezTo>
                      <a:pt x="584454" y="147026"/>
                      <a:pt x="580739" y="149884"/>
                      <a:pt x="575500" y="149884"/>
                    </a:cubicBezTo>
                    <a:cubicBezTo>
                      <a:pt x="388525" y="150455"/>
                      <a:pt x="201549" y="150074"/>
                      <a:pt x="14574" y="150074"/>
                    </a:cubicBezTo>
                    <a:cubicBezTo>
                      <a:pt x="7430" y="150074"/>
                      <a:pt x="2477" y="147883"/>
                      <a:pt x="0" y="14112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54DD05F-D98B-41FB-82C0-EF5B695F786C}"/>
                </a:ext>
              </a:extLst>
            </p:cNvPr>
            <p:cNvGrpSpPr/>
            <p:nvPr/>
          </p:nvGrpSpPr>
          <p:grpSpPr>
            <a:xfrm>
              <a:off x="2591782" y="1365534"/>
              <a:ext cx="3628428" cy="3908010"/>
              <a:chOff x="2591782" y="1365534"/>
              <a:chExt cx="3628428" cy="3908010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3AD80BB-D395-4295-A5DA-94FF2B8362FC}"/>
                  </a:ext>
                </a:extLst>
              </p:cNvPr>
              <p:cNvGrpSpPr/>
              <p:nvPr/>
            </p:nvGrpSpPr>
            <p:grpSpPr>
              <a:xfrm>
                <a:off x="3525442" y="1365534"/>
                <a:ext cx="2694768" cy="3908010"/>
                <a:chOff x="3525442" y="1365534"/>
                <a:chExt cx="2694768" cy="3908010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91AFCA37-D605-4927-91E4-2DFF35C98373}"/>
                    </a:ext>
                  </a:extLst>
                </p:cNvPr>
                <p:cNvSpPr/>
                <p:nvPr/>
              </p:nvSpPr>
              <p:spPr>
                <a:xfrm>
                  <a:off x="3525442" y="1374297"/>
                  <a:ext cx="2694646" cy="3899247"/>
                </a:xfrm>
                <a:custGeom>
                  <a:avLst/>
                  <a:gdLst>
                    <a:gd name="connsiteX0" fmla="*/ 2683285 w 2694646"/>
                    <a:gd name="connsiteY0" fmla="*/ 1256184 h 3899247"/>
                    <a:gd name="connsiteX1" fmla="*/ 2596512 w 2694646"/>
                    <a:gd name="connsiteY1" fmla="*/ 1115119 h 3899247"/>
                    <a:gd name="connsiteX2" fmla="*/ 2623468 w 2694646"/>
                    <a:gd name="connsiteY2" fmla="*/ 1086734 h 3899247"/>
                    <a:gd name="connsiteX3" fmla="*/ 2590702 w 2694646"/>
                    <a:gd name="connsiteY3" fmla="*/ 839465 h 3899247"/>
                    <a:gd name="connsiteX4" fmla="*/ 2412680 w 2694646"/>
                    <a:gd name="connsiteY4" fmla="*/ 549333 h 3899247"/>
                    <a:gd name="connsiteX5" fmla="*/ 2376580 w 2694646"/>
                    <a:gd name="connsiteY5" fmla="*/ 534570 h 3899247"/>
                    <a:gd name="connsiteX6" fmla="*/ 2370198 w 2694646"/>
                    <a:gd name="connsiteY6" fmla="*/ 532951 h 3899247"/>
                    <a:gd name="connsiteX7" fmla="*/ 2139312 w 2694646"/>
                    <a:gd name="connsiteY7" fmla="*/ 214815 h 3899247"/>
                    <a:gd name="connsiteX8" fmla="*/ 1934715 w 2694646"/>
                    <a:gd name="connsiteY8" fmla="*/ 88323 h 3899247"/>
                    <a:gd name="connsiteX9" fmla="*/ 1176525 w 2694646"/>
                    <a:gd name="connsiteY9" fmla="*/ 35364 h 3899247"/>
                    <a:gd name="connsiteX10" fmla="*/ 683321 w 2694646"/>
                    <a:gd name="connsiteY10" fmla="*/ 300350 h 3899247"/>
                    <a:gd name="connsiteX11" fmla="*/ 610740 w 2694646"/>
                    <a:gd name="connsiteY11" fmla="*/ 384646 h 3899247"/>
                    <a:gd name="connsiteX12" fmla="*/ 463769 w 2694646"/>
                    <a:gd name="connsiteY12" fmla="*/ 843466 h 3899247"/>
                    <a:gd name="connsiteX13" fmla="*/ 524825 w 2694646"/>
                    <a:gd name="connsiteY13" fmla="*/ 1262089 h 3899247"/>
                    <a:gd name="connsiteX14" fmla="*/ 694656 w 2694646"/>
                    <a:gd name="connsiteY14" fmla="*/ 1567080 h 3899247"/>
                    <a:gd name="connsiteX15" fmla="*/ 762092 w 2694646"/>
                    <a:gd name="connsiteY15" fmla="*/ 1883119 h 3899247"/>
                    <a:gd name="connsiteX16" fmla="*/ 747424 w 2694646"/>
                    <a:gd name="connsiteY16" fmla="*/ 2024185 h 3899247"/>
                    <a:gd name="connsiteX17" fmla="*/ 714277 w 2694646"/>
                    <a:gd name="connsiteY17" fmla="*/ 2168584 h 3899247"/>
                    <a:gd name="connsiteX18" fmla="*/ 683797 w 2694646"/>
                    <a:gd name="connsiteY18" fmla="*/ 2263262 h 3899247"/>
                    <a:gd name="connsiteX19" fmla="*/ 593405 w 2694646"/>
                    <a:gd name="connsiteY19" fmla="*/ 2521580 h 3899247"/>
                    <a:gd name="connsiteX20" fmla="*/ 524349 w 2694646"/>
                    <a:gd name="connsiteY20" fmla="*/ 2672170 h 3899247"/>
                    <a:gd name="connsiteX21" fmla="*/ 426527 w 2694646"/>
                    <a:gd name="connsiteY21" fmla="*/ 2786661 h 3899247"/>
                    <a:gd name="connsiteX22" fmla="*/ 92009 w 2694646"/>
                    <a:gd name="connsiteY22" fmla="*/ 3228335 h 3899247"/>
                    <a:gd name="connsiteX23" fmla="*/ 4379 w 2694646"/>
                    <a:gd name="connsiteY23" fmla="*/ 3401690 h 3899247"/>
                    <a:gd name="connsiteX24" fmla="*/ 19905 w 2694646"/>
                    <a:gd name="connsiteY24" fmla="*/ 3453411 h 3899247"/>
                    <a:gd name="connsiteX25" fmla="*/ 1266727 w 2694646"/>
                    <a:gd name="connsiteY25" fmla="*/ 3895752 h 3899247"/>
                    <a:gd name="connsiteX26" fmla="*/ 1892710 w 2694646"/>
                    <a:gd name="connsiteY26" fmla="*/ 3843460 h 3899247"/>
                    <a:gd name="connsiteX27" fmla="*/ 2200653 w 2694646"/>
                    <a:gd name="connsiteY27" fmla="*/ 3747352 h 3899247"/>
                    <a:gd name="connsiteX28" fmla="*/ 2415823 w 2694646"/>
                    <a:gd name="connsiteY28" fmla="*/ 3657627 h 3899247"/>
                    <a:gd name="connsiteX29" fmla="*/ 2285140 w 2694646"/>
                    <a:gd name="connsiteY29" fmla="*/ 3452935 h 3899247"/>
                    <a:gd name="connsiteX30" fmla="*/ 2225133 w 2694646"/>
                    <a:gd name="connsiteY30" fmla="*/ 3165280 h 3899247"/>
                    <a:gd name="connsiteX31" fmla="*/ 1906903 w 2694646"/>
                    <a:gd name="connsiteY31" fmla="*/ 2489671 h 3899247"/>
                    <a:gd name="connsiteX32" fmla="*/ 1882042 w 2694646"/>
                    <a:gd name="connsiteY32" fmla="*/ 2434903 h 3899247"/>
                    <a:gd name="connsiteX33" fmla="*/ 1910522 w 2694646"/>
                    <a:gd name="connsiteY33" fmla="*/ 2317078 h 3899247"/>
                    <a:gd name="connsiteX34" fmla="*/ 1959766 w 2694646"/>
                    <a:gd name="connsiteY34" fmla="*/ 2187824 h 3899247"/>
                    <a:gd name="connsiteX35" fmla="*/ 2013677 w 2694646"/>
                    <a:gd name="connsiteY35" fmla="*/ 2178490 h 3899247"/>
                    <a:gd name="connsiteX36" fmla="*/ 2329050 w 2694646"/>
                    <a:gd name="connsiteY36" fmla="*/ 2184490 h 3899247"/>
                    <a:gd name="connsiteX37" fmla="*/ 2491261 w 2694646"/>
                    <a:gd name="connsiteY37" fmla="*/ 1933411 h 3899247"/>
                    <a:gd name="connsiteX38" fmla="*/ 2488118 w 2694646"/>
                    <a:gd name="connsiteY38" fmla="*/ 1919600 h 3899247"/>
                    <a:gd name="connsiteX39" fmla="*/ 2519550 w 2694646"/>
                    <a:gd name="connsiteY39" fmla="*/ 1757103 h 3899247"/>
                    <a:gd name="connsiteX40" fmla="*/ 2519836 w 2694646"/>
                    <a:gd name="connsiteY40" fmla="*/ 1692715 h 3899247"/>
                    <a:gd name="connsiteX41" fmla="*/ 2527647 w 2694646"/>
                    <a:gd name="connsiteY41" fmla="*/ 1626611 h 3899247"/>
                    <a:gd name="connsiteX42" fmla="*/ 2539172 w 2694646"/>
                    <a:gd name="connsiteY42" fmla="*/ 1541934 h 3899247"/>
                    <a:gd name="connsiteX43" fmla="*/ 2509930 w 2694646"/>
                    <a:gd name="connsiteY43" fmla="*/ 1467829 h 3899247"/>
                    <a:gd name="connsiteX44" fmla="*/ 2555936 w 2694646"/>
                    <a:gd name="connsiteY44" fmla="*/ 1397440 h 3899247"/>
                    <a:gd name="connsiteX45" fmla="*/ 2648519 w 2694646"/>
                    <a:gd name="connsiteY45" fmla="*/ 1362769 h 3899247"/>
                    <a:gd name="connsiteX46" fmla="*/ 2683285 w 2694646"/>
                    <a:gd name="connsiteY46" fmla="*/ 1256184 h 3899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2694646" h="3899247">
                      <a:moveTo>
                        <a:pt x="2683285" y="1256184"/>
                      </a:moveTo>
                      <a:cubicBezTo>
                        <a:pt x="2662140" y="1204368"/>
                        <a:pt x="2626802" y="1161315"/>
                        <a:pt x="2596512" y="1115119"/>
                      </a:cubicBezTo>
                      <a:cubicBezTo>
                        <a:pt x="2612514" y="1112261"/>
                        <a:pt x="2619753" y="1102736"/>
                        <a:pt x="2623468" y="1086734"/>
                      </a:cubicBezTo>
                      <a:cubicBezTo>
                        <a:pt x="2643566" y="1000056"/>
                        <a:pt x="2630897" y="917951"/>
                        <a:pt x="2590702" y="839465"/>
                      </a:cubicBezTo>
                      <a:cubicBezTo>
                        <a:pt x="2538886" y="738214"/>
                        <a:pt x="2476021" y="643631"/>
                        <a:pt x="2412680" y="549333"/>
                      </a:cubicBezTo>
                      <a:cubicBezTo>
                        <a:pt x="2404107" y="536570"/>
                        <a:pt x="2396773" y="519330"/>
                        <a:pt x="2376580" y="534570"/>
                      </a:cubicBezTo>
                      <a:cubicBezTo>
                        <a:pt x="2374580" y="533427"/>
                        <a:pt x="2372484" y="532951"/>
                        <a:pt x="2370198" y="532951"/>
                      </a:cubicBezTo>
                      <a:cubicBezTo>
                        <a:pt x="2323431" y="405030"/>
                        <a:pt x="2246945" y="298635"/>
                        <a:pt x="2139312" y="214815"/>
                      </a:cubicBezTo>
                      <a:cubicBezTo>
                        <a:pt x="2079305" y="159380"/>
                        <a:pt x="2009106" y="119851"/>
                        <a:pt x="1934715" y="88323"/>
                      </a:cubicBezTo>
                      <a:cubicBezTo>
                        <a:pt x="1688304" y="-16261"/>
                        <a:pt x="1433986" y="-19881"/>
                        <a:pt x="1176525" y="35364"/>
                      </a:cubicBezTo>
                      <a:cubicBezTo>
                        <a:pt x="986978" y="76036"/>
                        <a:pt x="818766" y="158237"/>
                        <a:pt x="683321" y="300350"/>
                      </a:cubicBezTo>
                      <a:cubicBezTo>
                        <a:pt x="654365" y="324353"/>
                        <a:pt x="634267" y="355976"/>
                        <a:pt x="610740" y="384646"/>
                      </a:cubicBezTo>
                      <a:cubicBezTo>
                        <a:pt x="496726" y="589434"/>
                        <a:pt x="468151" y="708210"/>
                        <a:pt x="463769" y="843466"/>
                      </a:cubicBezTo>
                      <a:cubicBezTo>
                        <a:pt x="453197" y="987483"/>
                        <a:pt x="482343" y="1125501"/>
                        <a:pt x="524825" y="1262089"/>
                      </a:cubicBezTo>
                      <a:cubicBezTo>
                        <a:pt x="560258" y="1376008"/>
                        <a:pt x="634362" y="1467639"/>
                        <a:pt x="694656" y="1567080"/>
                      </a:cubicBezTo>
                      <a:cubicBezTo>
                        <a:pt x="754187" y="1665282"/>
                        <a:pt x="783809" y="1767676"/>
                        <a:pt x="762092" y="1883119"/>
                      </a:cubicBezTo>
                      <a:cubicBezTo>
                        <a:pt x="753425" y="1929411"/>
                        <a:pt x="752091" y="1977131"/>
                        <a:pt x="747424" y="2024185"/>
                      </a:cubicBezTo>
                      <a:cubicBezTo>
                        <a:pt x="732184" y="2075429"/>
                        <a:pt x="725898" y="2118482"/>
                        <a:pt x="714277" y="2168584"/>
                      </a:cubicBezTo>
                      <a:cubicBezTo>
                        <a:pt x="703704" y="2192777"/>
                        <a:pt x="691322" y="2234306"/>
                        <a:pt x="683797" y="2263262"/>
                      </a:cubicBezTo>
                      <a:cubicBezTo>
                        <a:pt x="631600" y="2341653"/>
                        <a:pt x="593024" y="2424330"/>
                        <a:pt x="593405" y="2521580"/>
                      </a:cubicBezTo>
                      <a:cubicBezTo>
                        <a:pt x="593691" y="2581302"/>
                        <a:pt x="564639" y="2629689"/>
                        <a:pt x="524349" y="2672170"/>
                      </a:cubicBezTo>
                      <a:cubicBezTo>
                        <a:pt x="489773" y="2708651"/>
                        <a:pt x="454340" y="2744370"/>
                        <a:pt x="426527" y="2786661"/>
                      </a:cubicBezTo>
                      <a:cubicBezTo>
                        <a:pt x="291367" y="2916010"/>
                        <a:pt x="188307" y="3069649"/>
                        <a:pt x="92009" y="3228335"/>
                      </a:cubicBezTo>
                      <a:cubicBezTo>
                        <a:pt x="58385" y="3283771"/>
                        <a:pt x="26667" y="3340254"/>
                        <a:pt x="4379" y="3401690"/>
                      </a:cubicBezTo>
                      <a:cubicBezTo>
                        <a:pt x="-4003" y="3424645"/>
                        <a:pt x="-1146" y="3438647"/>
                        <a:pt x="19905" y="3453411"/>
                      </a:cubicBezTo>
                      <a:cubicBezTo>
                        <a:pt x="389284" y="3711253"/>
                        <a:pt x="816290" y="3870892"/>
                        <a:pt x="1266727" y="3895752"/>
                      </a:cubicBezTo>
                      <a:cubicBezTo>
                        <a:pt x="1476372" y="3907277"/>
                        <a:pt x="1687923" y="3890418"/>
                        <a:pt x="1892710" y="3843460"/>
                      </a:cubicBezTo>
                      <a:cubicBezTo>
                        <a:pt x="1997675" y="3819457"/>
                        <a:pt x="2100831" y="3787548"/>
                        <a:pt x="2200653" y="3747352"/>
                      </a:cubicBezTo>
                      <a:cubicBezTo>
                        <a:pt x="2227228" y="3736684"/>
                        <a:pt x="2395344" y="3640768"/>
                        <a:pt x="2415823" y="3657627"/>
                      </a:cubicBezTo>
                      <a:cubicBezTo>
                        <a:pt x="2347529" y="3601429"/>
                        <a:pt x="2308286" y="3532183"/>
                        <a:pt x="2285140" y="3452935"/>
                      </a:cubicBezTo>
                      <a:cubicBezTo>
                        <a:pt x="2257613" y="3358637"/>
                        <a:pt x="2243992" y="3261387"/>
                        <a:pt x="2225133" y="3165280"/>
                      </a:cubicBezTo>
                      <a:cubicBezTo>
                        <a:pt x="2175507" y="2913343"/>
                        <a:pt x="2098260" y="2674837"/>
                        <a:pt x="1906903" y="2489671"/>
                      </a:cubicBezTo>
                      <a:cubicBezTo>
                        <a:pt x="1891948" y="2475193"/>
                        <a:pt x="1881566" y="2457096"/>
                        <a:pt x="1882042" y="2434903"/>
                      </a:cubicBezTo>
                      <a:cubicBezTo>
                        <a:pt x="1894234" y="2396612"/>
                        <a:pt x="1917761" y="2365180"/>
                        <a:pt x="1910522" y="2317078"/>
                      </a:cubicBezTo>
                      <a:cubicBezTo>
                        <a:pt x="1903950" y="2273454"/>
                        <a:pt x="1937954" y="2229353"/>
                        <a:pt x="1959766" y="2187824"/>
                      </a:cubicBezTo>
                      <a:cubicBezTo>
                        <a:pt x="1975768" y="2173441"/>
                        <a:pt x="1995294" y="2178204"/>
                        <a:pt x="2013677" y="2178490"/>
                      </a:cubicBezTo>
                      <a:cubicBezTo>
                        <a:pt x="2118834" y="2180204"/>
                        <a:pt x="2223894" y="2182490"/>
                        <a:pt x="2329050" y="2184490"/>
                      </a:cubicBezTo>
                      <a:cubicBezTo>
                        <a:pt x="2479355" y="2157154"/>
                        <a:pt x="2530980" y="2077239"/>
                        <a:pt x="2491261" y="1933411"/>
                      </a:cubicBezTo>
                      <a:cubicBezTo>
                        <a:pt x="2490023" y="1928839"/>
                        <a:pt x="2490118" y="1923696"/>
                        <a:pt x="2488118" y="1919600"/>
                      </a:cubicBezTo>
                      <a:cubicBezTo>
                        <a:pt x="2457352" y="1857402"/>
                        <a:pt x="2468687" y="1803109"/>
                        <a:pt x="2519550" y="1757103"/>
                      </a:cubicBezTo>
                      <a:cubicBezTo>
                        <a:pt x="2544220" y="1734815"/>
                        <a:pt x="2541934" y="1713193"/>
                        <a:pt x="2519836" y="1692715"/>
                      </a:cubicBezTo>
                      <a:cubicBezTo>
                        <a:pt x="2490975" y="1665949"/>
                        <a:pt x="2496786" y="1647185"/>
                        <a:pt x="2527647" y="1626611"/>
                      </a:cubicBezTo>
                      <a:cubicBezTo>
                        <a:pt x="2561365" y="1604132"/>
                        <a:pt x="2565651" y="1574509"/>
                        <a:pt x="2539172" y="1541934"/>
                      </a:cubicBezTo>
                      <a:cubicBezTo>
                        <a:pt x="2521741" y="1520407"/>
                        <a:pt x="2515645" y="1494023"/>
                        <a:pt x="2509930" y="1467829"/>
                      </a:cubicBezTo>
                      <a:cubicBezTo>
                        <a:pt x="2498500" y="1415918"/>
                        <a:pt x="2504310" y="1406584"/>
                        <a:pt x="2555936" y="1397440"/>
                      </a:cubicBezTo>
                      <a:cubicBezTo>
                        <a:pt x="2589083" y="1391534"/>
                        <a:pt x="2619944" y="1380485"/>
                        <a:pt x="2648519" y="1362769"/>
                      </a:cubicBezTo>
                      <a:cubicBezTo>
                        <a:pt x="2697096" y="1332860"/>
                        <a:pt x="2704811" y="1308857"/>
                        <a:pt x="2683285" y="1256184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5DD6C39E-1B1E-4DA7-B7C8-1AC58D60640C}"/>
                    </a:ext>
                  </a:extLst>
                </p:cNvPr>
                <p:cNvSpPr/>
                <p:nvPr/>
              </p:nvSpPr>
              <p:spPr>
                <a:xfrm>
                  <a:off x="4619069" y="3087650"/>
                  <a:ext cx="396387" cy="412313"/>
                </a:xfrm>
                <a:custGeom>
                  <a:avLst/>
                  <a:gdLst>
                    <a:gd name="connsiteX0" fmla="*/ 357981 w 396387"/>
                    <a:gd name="connsiteY0" fmla="*/ 412273 h 412313"/>
                    <a:gd name="connsiteX1" fmla="*/ 16605 w 396387"/>
                    <a:gd name="connsiteY1" fmla="*/ 389889 h 412313"/>
                    <a:gd name="connsiteX2" fmla="*/ 31 w 396387"/>
                    <a:gd name="connsiteY2" fmla="*/ 371125 h 412313"/>
                    <a:gd name="connsiteX3" fmla="*/ 21748 w 396387"/>
                    <a:gd name="connsiteY3" fmla="*/ 16604 h 412313"/>
                    <a:gd name="connsiteX4" fmla="*/ 40512 w 396387"/>
                    <a:gd name="connsiteY4" fmla="*/ 31 h 412313"/>
                    <a:gd name="connsiteX5" fmla="*/ 379698 w 396387"/>
                    <a:gd name="connsiteY5" fmla="*/ 20033 h 412313"/>
                    <a:gd name="connsiteX6" fmla="*/ 396366 w 396387"/>
                    <a:gd name="connsiteY6" fmla="*/ 38702 h 412313"/>
                    <a:gd name="connsiteX7" fmla="*/ 376840 w 396387"/>
                    <a:gd name="connsiteY7" fmla="*/ 395604 h 412313"/>
                    <a:gd name="connsiteX8" fmla="*/ 357981 w 396387"/>
                    <a:gd name="connsiteY8" fmla="*/ 412273 h 412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6387" h="412313">
                      <a:moveTo>
                        <a:pt x="357981" y="412273"/>
                      </a:moveTo>
                      <a:lnTo>
                        <a:pt x="16605" y="389889"/>
                      </a:lnTo>
                      <a:cubicBezTo>
                        <a:pt x="6889" y="389222"/>
                        <a:pt x="-541" y="380840"/>
                        <a:pt x="31" y="371125"/>
                      </a:cubicBezTo>
                      <a:lnTo>
                        <a:pt x="21748" y="16604"/>
                      </a:lnTo>
                      <a:cubicBezTo>
                        <a:pt x="22319" y="6889"/>
                        <a:pt x="30701" y="-541"/>
                        <a:pt x="40512" y="31"/>
                      </a:cubicBezTo>
                      <a:lnTo>
                        <a:pt x="379698" y="20033"/>
                      </a:lnTo>
                      <a:cubicBezTo>
                        <a:pt x="389413" y="20605"/>
                        <a:pt x="396842" y="28987"/>
                        <a:pt x="396366" y="38702"/>
                      </a:cubicBezTo>
                      <a:lnTo>
                        <a:pt x="376840" y="395604"/>
                      </a:lnTo>
                      <a:cubicBezTo>
                        <a:pt x="376268" y="405415"/>
                        <a:pt x="367791" y="412940"/>
                        <a:pt x="357981" y="41227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A662DB1B-63E6-4AEC-99F3-087EE2A676D6}"/>
                    </a:ext>
                  </a:extLst>
                </p:cNvPr>
                <p:cNvSpPr/>
                <p:nvPr/>
              </p:nvSpPr>
              <p:spPr>
                <a:xfrm>
                  <a:off x="4634782" y="3105364"/>
                  <a:ext cx="361255" cy="376018"/>
                </a:xfrm>
                <a:custGeom>
                  <a:avLst/>
                  <a:gdLst>
                    <a:gd name="connsiteX0" fmla="*/ 326265 w 361255"/>
                    <a:gd name="connsiteY0" fmla="*/ 375985 h 376018"/>
                    <a:gd name="connsiteX1" fmla="*/ 15083 w 361255"/>
                    <a:gd name="connsiteY1" fmla="*/ 355602 h 376018"/>
                    <a:gd name="connsiteX2" fmla="*/ 34 w 361255"/>
                    <a:gd name="connsiteY2" fmla="*/ 338457 h 376018"/>
                    <a:gd name="connsiteX3" fmla="*/ 19846 w 361255"/>
                    <a:gd name="connsiteY3" fmla="*/ 15178 h 376018"/>
                    <a:gd name="connsiteX4" fmla="*/ 36896 w 361255"/>
                    <a:gd name="connsiteY4" fmla="*/ 33 h 376018"/>
                    <a:gd name="connsiteX5" fmla="*/ 346077 w 361255"/>
                    <a:gd name="connsiteY5" fmla="*/ 18321 h 376018"/>
                    <a:gd name="connsiteX6" fmla="*/ 361222 w 361255"/>
                    <a:gd name="connsiteY6" fmla="*/ 35371 h 376018"/>
                    <a:gd name="connsiteX7" fmla="*/ 343410 w 361255"/>
                    <a:gd name="connsiteY7" fmla="*/ 360745 h 376018"/>
                    <a:gd name="connsiteX8" fmla="*/ 326265 w 361255"/>
                    <a:gd name="connsiteY8" fmla="*/ 375985 h 376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255" h="376018">
                      <a:moveTo>
                        <a:pt x="326265" y="375985"/>
                      </a:moveTo>
                      <a:lnTo>
                        <a:pt x="15083" y="355602"/>
                      </a:lnTo>
                      <a:cubicBezTo>
                        <a:pt x="6225" y="355030"/>
                        <a:pt x="-538" y="347410"/>
                        <a:pt x="34" y="338457"/>
                      </a:cubicBezTo>
                      <a:lnTo>
                        <a:pt x="19846" y="15178"/>
                      </a:lnTo>
                      <a:cubicBezTo>
                        <a:pt x="20417" y="6320"/>
                        <a:pt x="28037" y="-538"/>
                        <a:pt x="36896" y="33"/>
                      </a:cubicBezTo>
                      <a:lnTo>
                        <a:pt x="346077" y="18321"/>
                      </a:lnTo>
                      <a:cubicBezTo>
                        <a:pt x="354935" y="18893"/>
                        <a:pt x="361793" y="26418"/>
                        <a:pt x="361222" y="35371"/>
                      </a:cubicBezTo>
                      <a:lnTo>
                        <a:pt x="343410" y="360745"/>
                      </a:lnTo>
                      <a:cubicBezTo>
                        <a:pt x="342934" y="369699"/>
                        <a:pt x="335219" y="376557"/>
                        <a:pt x="326265" y="37598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6B0A364F-DEF0-4537-B88C-F15AA95DB753}"/>
                    </a:ext>
                  </a:extLst>
                </p:cNvPr>
                <p:cNvSpPr/>
                <p:nvPr/>
              </p:nvSpPr>
              <p:spPr>
                <a:xfrm>
                  <a:off x="4768832" y="3111017"/>
                  <a:ext cx="100107" cy="364140"/>
                </a:xfrm>
                <a:custGeom>
                  <a:avLst/>
                  <a:gdLst>
                    <a:gd name="connsiteX0" fmla="*/ 77819 w 100107"/>
                    <a:gd name="connsiteY0" fmla="*/ 364141 h 364140"/>
                    <a:gd name="connsiteX1" fmla="*/ 0 w 100107"/>
                    <a:gd name="connsiteY1" fmla="*/ 356902 h 364140"/>
                    <a:gd name="connsiteX2" fmla="*/ 21241 w 100107"/>
                    <a:gd name="connsiteY2" fmla="*/ 0 h 364140"/>
                    <a:gd name="connsiteX3" fmla="*/ 100108 w 100107"/>
                    <a:gd name="connsiteY3" fmla="*/ 5334 h 364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07" h="364140">
                      <a:moveTo>
                        <a:pt x="77819" y="364141"/>
                      </a:moveTo>
                      <a:lnTo>
                        <a:pt x="0" y="356902"/>
                      </a:lnTo>
                      <a:lnTo>
                        <a:pt x="21241" y="0"/>
                      </a:lnTo>
                      <a:lnTo>
                        <a:pt x="100108" y="5334"/>
                      </a:lnTo>
                      <a:close/>
                    </a:path>
                  </a:pathLst>
                </a:custGeom>
                <a:solidFill>
                  <a:srgbClr val="FCEBE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56095B59-7659-4A11-A7F8-24F6B2733EFB}"/>
                    </a:ext>
                  </a:extLst>
                </p:cNvPr>
                <p:cNvSpPr/>
                <p:nvPr/>
              </p:nvSpPr>
              <p:spPr>
                <a:xfrm>
                  <a:off x="4096341" y="1586812"/>
                  <a:ext cx="2123869" cy="1972260"/>
                </a:xfrm>
                <a:custGeom>
                  <a:avLst/>
                  <a:gdLst>
                    <a:gd name="connsiteX0" fmla="*/ 2112576 w 2123869"/>
                    <a:gd name="connsiteY0" fmla="*/ 1043954 h 1972260"/>
                    <a:gd name="connsiteX1" fmla="*/ 2025804 w 2123869"/>
                    <a:gd name="connsiteY1" fmla="*/ 902889 h 1972260"/>
                    <a:gd name="connsiteX2" fmla="*/ 2018184 w 2123869"/>
                    <a:gd name="connsiteY2" fmla="*/ 896222 h 1972260"/>
                    <a:gd name="connsiteX3" fmla="*/ 1994085 w 2123869"/>
                    <a:gd name="connsiteY3" fmla="*/ 858503 h 1972260"/>
                    <a:gd name="connsiteX4" fmla="*/ 1990657 w 2123869"/>
                    <a:gd name="connsiteY4" fmla="*/ 858503 h 1972260"/>
                    <a:gd name="connsiteX5" fmla="*/ 1843686 w 2123869"/>
                    <a:gd name="connsiteY5" fmla="*/ 657335 h 1972260"/>
                    <a:gd name="connsiteX6" fmla="*/ 1830637 w 2123869"/>
                    <a:gd name="connsiteY6" fmla="*/ 606281 h 1972260"/>
                    <a:gd name="connsiteX7" fmla="*/ 1842162 w 2123869"/>
                    <a:gd name="connsiteY7" fmla="*/ 486932 h 1972260"/>
                    <a:gd name="connsiteX8" fmla="*/ 1848067 w 2123869"/>
                    <a:gd name="connsiteY8" fmla="*/ 481693 h 1972260"/>
                    <a:gd name="connsiteX9" fmla="*/ 1805871 w 2123869"/>
                    <a:gd name="connsiteY9" fmla="*/ 322340 h 1972260"/>
                    <a:gd name="connsiteX10" fmla="*/ 1799490 w 2123869"/>
                    <a:gd name="connsiteY10" fmla="*/ 320721 h 1972260"/>
                    <a:gd name="connsiteX11" fmla="*/ 1799490 w 2123869"/>
                    <a:gd name="connsiteY11" fmla="*/ 320721 h 1972260"/>
                    <a:gd name="connsiteX12" fmla="*/ 1568604 w 2123869"/>
                    <a:gd name="connsiteY12" fmla="*/ 2586 h 1972260"/>
                    <a:gd name="connsiteX13" fmla="*/ 1494404 w 2123869"/>
                    <a:gd name="connsiteY13" fmla="*/ 12111 h 1972260"/>
                    <a:gd name="connsiteX14" fmla="*/ 902997 w 2123869"/>
                    <a:gd name="connsiteY14" fmla="*/ 124220 h 1972260"/>
                    <a:gd name="connsiteX15" fmla="*/ 182526 w 2123869"/>
                    <a:gd name="connsiteY15" fmla="*/ 81929 h 1972260"/>
                    <a:gd name="connsiteX16" fmla="*/ 112517 w 2123869"/>
                    <a:gd name="connsiteY16" fmla="*/ 88121 h 1972260"/>
                    <a:gd name="connsiteX17" fmla="*/ 39936 w 2123869"/>
                    <a:gd name="connsiteY17" fmla="*/ 172417 h 1972260"/>
                    <a:gd name="connsiteX18" fmla="*/ 35936 w 2123869"/>
                    <a:gd name="connsiteY18" fmla="*/ 190514 h 1972260"/>
                    <a:gd name="connsiteX19" fmla="*/ 5075 w 2123869"/>
                    <a:gd name="connsiteY19" fmla="*/ 516079 h 1972260"/>
                    <a:gd name="connsiteX20" fmla="*/ 3741 w 2123869"/>
                    <a:gd name="connsiteY20" fmla="*/ 557608 h 1972260"/>
                    <a:gd name="connsiteX21" fmla="*/ 57462 w 2123869"/>
                    <a:gd name="connsiteY21" fmla="*/ 565037 h 1972260"/>
                    <a:gd name="connsiteX22" fmla="*/ 96705 w 2123869"/>
                    <a:gd name="connsiteY22" fmla="*/ 605138 h 1972260"/>
                    <a:gd name="connsiteX23" fmla="*/ 154332 w 2123869"/>
                    <a:gd name="connsiteY23" fmla="*/ 1031381 h 1972260"/>
                    <a:gd name="connsiteX24" fmla="*/ 982149 w 2123869"/>
                    <a:gd name="connsiteY24" fmla="*/ 1471817 h 1972260"/>
                    <a:gd name="connsiteX25" fmla="*/ 1046539 w 2123869"/>
                    <a:gd name="connsiteY25" fmla="*/ 1455244 h 1972260"/>
                    <a:gd name="connsiteX26" fmla="*/ 1406297 w 2123869"/>
                    <a:gd name="connsiteY26" fmla="*/ 1246646 h 1972260"/>
                    <a:gd name="connsiteX27" fmla="*/ 1520217 w 2123869"/>
                    <a:gd name="connsiteY27" fmla="*/ 1106629 h 1972260"/>
                    <a:gd name="connsiteX28" fmla="*/ 1539076 w 2123869"/>
                    <a:gd name="connsiteY28" fmla="*/ 1123583 h 1972260"/>
                    <a:gd name="connsiteX29" fmla="*/ 1598131 w 2123869"/>
                    <a:gd name="connsiteY29" fmla="*/ 1278460 h 1972260"/>
                    <a:gd name="connsiteX30" fmla="*/ 1735196 w 2123869"/>
                    <a:gd name="connsiteY30" fmla="*/ 1917206 h 1972260"/>
                    <a:gd name="connsiteX31" fmla="*/ 1758246 w 2123869"/>
                    <a:gd name="connsiteY31" fmla="*/ 1972261 h 1972260"/>
                    <a:gd name="connsiteX32" fmla="*/ 1920457 w 2123869"/>
                    <a:gd name="connsiteY32" fmla="*/ 1721182 h 1972260"/>
                    <a:gd name="connsiteX33" fmla="*/ 1917314 w 2123869"/>
                    <a:gd name="connsiteY33" fmla="*/ 1707371 h 1972260"/>
                    <a:gd name="connsiteX34" fmla="*/ 1948746 w 2123869"/>
                    <a:gd name="connsiteY34" fmla="*/ 1544874 h 1972260"/>
                    <a:gd name="connsiteX35" fmla="*/ 1949032 w 2123869"/>
                    <a:gd name="connsiteY35" fmla="*/ 1480485 h 1972260"/>
                    <a:gd name="connsiteX36" fmla="*/ 1956843 w 2123869"/>
                    <a:gd name="connsiteY36" fmla="*/ 1414382 h 1972260"/>
                    <a:gd name="connsiteX37" fmla="*/ 1968368 w 2123869"/>
                    <a:gd name="connsiteY37" fmla="*/ 1329704 h 1972260"/>
                    <a:gd name="connsiteX38" fmla="*/ 1939126 w 2123869"/>
                    <a:gd name="connsiteY38" fmla="*/ 1255600 h 1972260"/>
                    <a:gd name="connsiteX39" fmla="*/ 1985132 w 2123869"/>
                    <a:gd name="connsiteY39" fmla="*/ 1185210 h 1972260"/>
                    <a:gd name="connsiteX40" fmla="*/ 2077715 w 2123869"/>
                    <a:gd name="connsiteY40" fmla="*/ 1150539 h 1972260"/>
                    <a:gd name="connsiteX41" fmla="*/ 2112576 w 2123869"/>
                    <a:gd name="connsiteY41" fmla="*/ 1043954 h 197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2123869" h="1972260">
                      <a:moveTo>
                        <a:pt x="2112576" y="1043954"/>
                      </a:moveTo>
                      <a:cubicBezTo>
                        <a:pt x="2091431" y="992138"/>
                        <a:pt x="2056093" y="949085"/>
                        <a:pt x="2025804" y="902889"/>
                      </a:cubicBezTo>
                      <a:cubicBezTo>
                        <a:pt x="2023708" y="899936"/>
                        <a:pt x="2021137" y="897841"/>
                        <a:pt x="2018184" y="896222"/>
                      </a:cubicBezTo>
                      <a:cubicBezTo>
                        <a:pt x="2023899" y="876029"/>
                        <a:pt x="2011040" y="866123"/>
                        <a:pt x="1994085" y="858503"/>
                      </a:cubicBezTo>
                      <a:cubicBezTo>
                        <a:pt x="1992942" y="858407"/>
                        <a:pt x="1991799" y="858503"/>
                        <a:pt x="1990657" y="858503"/>
                      </a:cubicBezTo>
                      <a:cubicBezTo>
                        <a:pt x="1941603" y="791542"/>
                        <a:pt x="1892358" y="724581"/>
                        <a:pt x="1843686" y="657335"/>
                      </a:cubicBezTo>
                      <a:cubicBezTo>
                        <a:pt x="1832923" y="642380"/>
                        <a:pt x="1819683" y="628188"/>
                        <a:pt x="1830637" y="606281"/>
                      </a:cubicBezTo>
                      <a:cubicBezTo>
                        <a:pt x="1849687" y="568181"/>
                        <a:pt x="1846924" y="527509"/>
                        <a:pt x="1842162" y="486932"/>
                      </a:cubicBezTo>
                      <a:cubicBezTo>
                        <a:pt x="1844257" y="485504"/>
                        <a:pt x="1846257" y="483789"/>
                        <a:pt x="1848067" y="481693"/>
                      </a:cubicBezTo>
                      <a:cubicBezTo>
                        <a:pt x="1853115" y="423496"/>
                        <a:pt x="1839399" y="370346"/>
                        <a:pt x="1805871" y="322340"/>
                      </a:cubicBezTo>
                      <a:cubicBezTo>
                        <a:pt x="1803871" y="321197"/>
                        <a:pt x="1801776" y="320721"/>
                        <a:pt x="1799490" y="320721"/>
                      </a:cubicBezTo>
                      <a:cubicBezTo>
                        <a:pt x="1799490" y="320721"/>
                        <a:pt x="1799490" y="320721"/>
                        <a:pt x="1799490" y="320721"/>
                      </a:cubicBezTo>
                      <a:cubicBezTo>
                        <a:pt x="1752722" y="192800"/>
                        <a:pt x="1676236" y="86406"/>
                        <a:pt x="1568604" y="2586"/>
                      </a:cubicBezTo>
                      <a:cubicBezTo>
                        <a:pt x="1542505" y="-4462"/>
                        <a:pt x="1518693" y="4301"/>
                        <a:pt x="1494404" y="12111"/>
                      </a:cubicBezTo>
                      <a:cubicBezTo>
                        <a:pt x="1302094" y="74690"/>
                        <a:pt x="1105498" y="116886"/>
                        <a:pt x="902997" y="124220"/>
                      </a:cubicBezTo>
                      <a:cubicBezTo>
                        <a:pt x="661728" y="132983"/>
                        <a:pt x="421984" y="107933"/>
                        <a:pt x="182526" y="81929"/>
                      </a:cubicBezTo>
                      <a:cubicBezTo>
                        <a:pt x="158237" y="79262"/>
                        <a:pt x="135282" y="79548"/>
                        <a:pt x="112517" y="88121"/>
                      </a:cubicBezTo>
                      <a:cubicBezTo>
                        <a:pt x="83561" y="112123"/>
                        <a:pt x="63463" y="143747"/>
                        <a:pt x="39936" y="172417"/>
                      </a:cubicBezTo>
                      <a:cubicBezTo>
                        <a:pt x="36793" y="178037"/>
                        <a:pt x="34507" y="184323"/>
                        <a:pt x="35936" y="190514"/>
                      </a:cubicBezTo>
                      <a:cubicBezTo>
                        <a:pt x="61939" y="302528"/>
                        <a:pt x="40413" y="409875"/>
                        <a:pt x="5075" y="516079"/>
                      </a:cubicBezTo>
                      <a:cubicBezTo>
                        <a:pt x="598" y="529604"/>
                        <a:pt x="-3021" y="543511"/>
                        <a:pt x="3741" y="557608"/>
                      </a:cubicBezTo>
                      <a:cubicBezTo>
                        <a:pt x="19743" y="573705"/>
                        <a:pt x="39365" y="568943"/>
                        <a:pt x="57462" y="565037"/>
                      </a:cubicBezTo>
                      <a:cubicBezTo>
                        <a:pt x="93372" y="557322"/>
                        <a:pt x="101849" y="570848"/>
                        <a:pt x="96705" y="605138"/>
                      </a:cubicBezTo>
                      <a:cubicBezTo>
                        <a:pt x="74607" y="752585"/>
                        <a:pt x="95658" y="893555"/>
                        <a:pt x="154332" y="1031381"/>
                      </a:cubicBezTo>
                      <a:cubicBezTo>
                        <a:pt x="287491" y="1343897"/>
                        <a:pt x="648774" y="1537826"/>
                        <a:pt x="982149" y="1471817"/>
                      </a:cubicBezTo>
                      <a:cubicBezTo>
                        <a:pt x="1003390" y="1465055"/>
                        <a:pt x="1025107" y="1460578"/>
                        <a:pt x="1046539" y="1455244"/>
                      </a:cubicBezTo>
                      <a:cubicBezTo>
                        <a:pt x="1186461" y="1420192"/>
                        <a:pt x="1310571" y="1358470"/>
                        <a:pt x="1406297" y="1246646"/>
                      </a:cubicBezTo>
                      <a:cubicBezTo>
                        <a:pt x="1445446" y="1200926"/>
                        <a:pt x="1480878" y="1152349"/>
                        <a:pt x="1520217" y="1106629"/>
                      </a:cubicBezTo>
                      <a:cubicBezTo>
                        <a:pt x="1532980" y="1104914"/>
                        <a:pt x="1535838" y="1115297"/>
                        <a:pt x="1539076" y="1123583"/>
                      </a:cubicBezTo>
                      <a:cubicBezTo>
                        <a:pt x="1559555" y="1174923"/>
                        <a:pt x="1581558" y="1225596"/>
                        <a:pt x="1598131" y="1278460"/>
                      </a:cubicBezTo>
                      <a:cubicBezTo>
                        <a:pt x="1663282" y="1487248"/>
                        <a:pt x="1702430" y="1701465"/>
                        <a:pt x="1735196" y="1917206"/>
                      </a:cubicBezTo>
                      <a:cubicBezTo>
                        <a:pt x="1738339" y="1937590"/>
                        <a:pt x="1739958" y="1958354"/>
                        <a:pt x="1758246" y="1972261"/>
                      </a:cubicBezTo>
                      <a:cubicBezTo>
                        <a:pt x="1908646" y="1944924"/>
                        <a:pt x="1960176" y="1865009"/>
                        <a:pt x="1920457" y="1721182"/>
                      </a:cubicBezTo>
                      <a:cubicBezTo>
                        <a:pt x="1919219" y="1716610"/>
                        <a:pt x="1919314" y="1711466"/>
                        <a:pt x="1917314" y="1707371"/>
                      </a:cubicBezTo>
                      <a:cubicBezTo>
                        <a:pt x="1886548" y="1645172"/>
                        <a:pt x="1897883" y="1590880"/>
                        <a:pt x="1948746" y="1544874"/>
                      </a:cubicBezTo>
                      <a:cubicBezTo>
                        <a:pt x="1973416" y="1522586"/>
                        <a:pt x="1971130" y="1500964"/>
                        <a:pt x="1949032" y="1480485"/>
                      </a:cubicBezTo>
                      <a:cubicBezTo>
                        <a:pt x="1920171" y="1453720"/>
                        <a:pt x="1925982" y="1434956"/>
                        <a:pt x="1956843" y="1414382"/>
                      </a:cubicBezTo>
                      <a:cubicBezTo>
                        <a:pt x="1990561" y="1391903"/>
                        <a:pt x="1994848" y="1362280"/>
                        <a:pt x="1968368" y="1329704"/>
                      </a:cubicBezTo>
                      <a:cubicBezTo>
                        <a:pt x="1950937" y="1308178"/>
                        <a:pt x="1944841" y="1281794"/>
                        <a:pt x="1939126" y="1255600"/>
                      </a:cubicBezTo>
                      <a:cubicBezTo>
                        <a:pt x="1927696" y="1203689"/>
                        <a:pt x="1933507" y="1194354"/>
                        <a:pt x="1985132" y="1185210"/>
                      </a:cubicBezTo>
                      <a:cubicBezTo>
                        <a:pt x="2018279" y="1179305"/>
                        <a:pt x="2049140" y="1168256"/>
                        <a:pt x="2077715" y="1150539"/>
                      </a:cubicBezTo>
                      <a:cubicBezTo>
                        <a:pt x="2126292" y="1120631"/>
                        <a:pt x="2134008" y="1096628"/>
                        <a:pt x="2112576" y="1043954"/>
                      </a:cubicBezTo>
                      <a:close/>
                    </a:path>
                  </a:pathLst>
                </a:custGeom>
                <a:solidFill>
                  <a:srgbClr val="C2B59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A299B70B-3B0A-4765-AE5F-9C396507C748}"/>
                    </a:ext>
                  </a:extLst>
                </p:cNvPr>
                <p:cNvSpPr/>
                <p:nvPr/>
              </p:nvSpPr>
              <p:spPr>
                <a:xfrm>
                  <a:off x="5254492" y="1898199"/>
                  <a:ext cx="862367" cy="731225"/>
                </a:xfrm>
                <a:custGeom>
                  <a:avLst/>
                  <a:gdLst>
                    <a:gd name="connsiteX0" fmla="*/ 836696 w 862367"/>
                    <a:gd name="connsiteY0" fmla="*/ 537782 h 731225"/>
                    <a:gd name="connsiteX1" fmla="*/ 833267 w 862367"/>
                    <a:gd name="connsiteY1" fmla="*/ 537782 h 731225"/>
                    <a:gd name="connsiteX2" fmla="*/ 686296 w 862367"/>
                    <a:gd name="connsiteY2" fmla="*/ 336613 h 731225"/>
                    <a:gd name="connsiteX3" fmla="*/ 673247 w 862367"/>
                    <a:gd name="connsiteY3" fmla="*/ 285560 h 731225"/>
                    <a:gd name="connsiteX4" fmla="*/ 684772 w 862367"/>
                    <a:gd name="connsiteY4" fmla="*/ 166211 h 731225"/>
                    <a:gd name="connsiteX5" fmla="*/ 690678 w 862367"/>
                    <a:gd name="connsiteY5" fmla="*/ 160973 h 731225"/>
                    <a:gd name="connsiteX6" fmla="*/ 648482 w 862367"/>
                    <a:gd name="connsiteY6" fmla="*/ 1619 h 731225"/>
                    <a:gd name="connsiteX7" fmla="*/ 642100 w 862367"/>
                    <a:gd name="connsiteY7" fmla="*/ 0 h 731225"/>
                    <a:gd name="connsiteX8" fmla="*/ 1544 w 862367"/>
                    <a:gd name="connsiteY8" fmla="*/ 285560 h 731225"/>
                    <a:gd name="connsiteX9" fmla="*/ 17546 w 862367"/>
                    <a:gd name="connsiteY9" fmla="*/ 338042 h 731225"/>
                    <a:gd name="connsiteX10" fmla="*/ 56218 w 862367"/>
                    <a:gd name="connsiteY10" fmla="*/ 680942 h 731225"/>
                    <a:gd name="connsiteX11" fmla="*/ 55360 w 862367"/>
                    <a:gd name="connsiteY11" fmla="*/ 731044 h 731225"/>
                    <a:gd name="connsiteX12" fmla="*/ 93079 w 862367"/>
                    <a:gd name="connsiteY12" fmla="*/ 729901 h 731225"/>
                    <a:gd name="connsiteX13" fmla="*/ 488557 w 862367"/>
                    <a:gd name="connsiteY13" fmla="*/ 654177 h 731225"/>
                    <a:gd name="connsiteX14" fmla="*/ 859651 w 862367"/>
                    <a:gd name="connsiteY14" fmla="*/ 579120 h 731225"/>
                    <a:gd name="connsiteX15" fmla="*/ 836696 w 862367"/>
                    <a:gd name="connsiteY15" fmla="*/ 537782 h 731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62367" h="731225">
                      <a:moveTo>
                        <a:pt x="836696" y="537782"/>
                      </a:moveTo>
                      <a:cubicBezTo>
                        <a:pt x="835553" y="537686"/>
                        <a:pt x="834410" y="537782"/>
                        <a:pt x="833267" y="537782"/>
                      </a:cubicBezTo>
                      <a:cubicBezTo>
                        <a:pt x="784213" y="470821"/>
                        <a:pt x="734969" y="403860"/>
                        <a:pt x="686296" y="336613"/>
                      </a:cubicBezTo>
                      <a:cubicBezTo>
                        <a:pt x="675533" y="321659"/>
                        <a:pt x="662293" y="307467"/>
                        <a:pt x="673247" y="285560"/>
                      </a:cubicBezTo>
                      <a:cubicBezTo>
                        <a:pt x="692297" y="247460"/>
                        <a:pt x="689535" y="206788"/>
                        <a:pt x="684772" y="166211"/>
                      </a:cubicBezTo>
                      <a:cubicBezTo>
                        <a:pt x="686868" y="164783"/>
                        <a:pt x="688868" y="163068"/>
                        <a:pt x="690678" y="160973"/>
                      </a:cubicBezTo>
                      <a:cubicBezTo>
                        <a:pt x="695726" y="102775"/>
                        <a:pt x="682010" y="49625"/>
                        <a:pt x="648482" y="1619"/>
                      </a:cubicBezTo>
                      <a:cubicBezTo>
                        <a:pt x="646482" y="476"/>
                        <a:pt x="644386" y="0"/>
                        <a:pt x="642100" y="0"/>
                      </a:cubicBezTo>
                      <a:cubicBezTo>
                        <a:pt x="430741" y="99917"/>
                        <a:pt x="216142" y="192691"/>
                        <a:pt x="1544" y="285560"/>
                      </a:cubicBezTo>
                      <a:cubicBezTo>
                        <a:pt x="-4552" y="306515"/>
                        <a:pt x="8783" y="322040"/>
                        <a:pt x="17546" y="338042"/>
                      </a:cubicBezTo>
                      <a:cubicBezTo>
                        <a:pt x="77268" y="447199"/>
                        <a:pt x="88221" y="561594"/>
                        <a:pt x="56218" y="680942"/>
                      </a:cubicBezTo>
                      <a:cubicBezTo>
                        <a:pt x="51740" y="697420"/>
                        <a:pt x="44692" y="714185"/>
                        <a:pt x="55360" y="731044"/>
                      </a:cubicBezTo>
                      <a:cubicBezTo>
                        <a:pt x="67933" y="730758"/>
                        <a:pt x="80887" y="732187"/>
                        <a:pt x="93079" y="729901"/>
                      </a:cubicBezTo>
                      <a:cubicBezTo>
                        <a:pt x="225000" y="705040"/>
                        <a:pt x="356922" y="680085"/>
                        <a:pt x="488557" y="654177"/>
                      </a:cubicBezTo>
                      <a:cubicBezTo>
                        <a:pt x="612382" y="629793"/>
                        <a:pt x="736017" y="604171"/>
                        <a:pt x="859651" y="579120"/>
                      </a:cubicBezTo>
                      <a:cubicBezTo>
                        <a:pt x="868414" y="556451"/>
                        <a:pt x="854698" y="545878"/>
                        <a:pt x="836696" y="537782"/>
                      </a:cubicBez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0CAE976-D215-42AB-A5F6-AB4213AFC1C1}"/>
                    </a:ext>
                  </a:extLst>
                </p:cNvPr>
                <p:cNvSpPr/>
                <p:nvPr/>
              </p:nvSpPr>
              <p:spPr>
                <a:xfrm>
                  <a:off x="3994788" y="4089830"/>
                  <a:ext cx="1360045" cy="1174460"/>
                </a:xfrm>
                <a:custGeom>
                  <a:avLst/>
                  <a:gdLst>
                    <a:gd name="connsiteX0" fmla="*/ 1345830 w 1360045"/>
                    <a:gd name="connsiteY0" fmla="*/ 1134214 h 1174460"/>
                    <a:gd name="connsiteX1" fmla="*/ 798428 w 1360045"/>
                    <a:gd name="connsiteY1" fmla="*/ 1171171 h 1174460"/>
                    <a:gd name="connsiteX2" fmla="*/ 49192 w 1360045"/>
                    <a:gd name="connsiteY2" fmla="*/ 1004388 h 1174460"/>
                    <a:gd name="connsiteX3" fmla="*/ 12235 w 1360045"/>
                    <a:gd name="connsiteY3" fmla="*/ 979147 h 1174460"/>
                    <a:gd name="connsiteX4" fmla="*/ 1376 w 1360045"/>
                    <a:gd name="connsiteY4" fmla="*/ 919901 h 1174460"/>
                    <a:gd name="connsiteX5" fmla="*/ 158063 w 1360045"/>
                    <a:gd name="connsiteY5" fmla="*/ 306777 h 1174460"/>
                    <a:gd name="connsiteX6" fmla="*/ 660887 w 1360045"/>
                    <a:gd name="connsiteY6" fmla="*/ 72 h 1174460"/>
                    <a:gd name="connsiteX7" fmla="*/ 1081321 w 1360045"/>
                    <a:gd name="connsiteY7" fmla="*/ 148471 h 1174460"/>
                    <a:gd name="connsiteX8" fmla="*/ 1260200 w 1360045"/>
                    <a:gd name="connsiteY8" fmla="*/ 430316 h 1174460"/>
                    <a:gd name="connsiteX9" fmla="*/ 1342020 w 1360045"/>
                    <a:gd name="connsiteY9" fmla="*/ 863132 h 1174460"/>
                    <a:gd name="connsiteX10" fmla="*/ 1358403 w 1360045"/>
                    <a:gd name="connsiteY10" fmla="*/ 1076016 h 1174460"/>
                    <a:gd name="connsiteX11" fmla="*/ 1345830 w 1360045"/>
                    <a:gd name="connsiteY11" fmla="*/ 1134214 h 1174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60045" h="1174460">
                      <a:moveTo>
                        <a:pt x="1345830" y="1134214"/>
                      </a:moveTo>
                      <a:cubicBezTo>
                        <a:pt x="1164760" y="1167551"/>
                        <a:pt x="982356" y="1181362"/>
                        <a:pt x="798428" y="1171171"/>
                      </a:cubicBezTo>
                      <a:cubicBezTo>
                        <a:pt x="539539" y="1156883"/>
                        <a:pt x="288841" y="1105067"/>
                        <a:pt x="49192" y="1004388"/>
                      </a:cubicBezTo>
                      <a:cubicBezTo>
                        <a:pt x="35285" y="998577"/>
                        <a:pt x="17283" y="998101"/>
                        <a:pt x="12235" y="979147"/>
                      </a:cubicBezTo>
                      <a:cubicBezTo>
                        <a:pt x="-2053" y="961430"/>
                        <a:pt x="-910" y="939904"/>
                        <a:pt x="1376" y="919901"/>
                      </a:cubicBezTo>
                      <a:cubicBezTo>
                        <a:pt x="25189" y="708351"/>
                        <a:pt x="58241" y="498515"/>
                        <a:pt x="158063" y="306777"/>
                      </a:cubicBezTo>
                      <a:cubicBezTo>
                        <a:pt x="263409" y="104371"/>
                        <a:pt x="431811" y="3215"/>
                        <a:pt x="660887" y="72"/>
                      </a:cubicBezTo>
                      <a:cubicBezTo>
                        <a:pt x="820050" y="-2119"/>
                        <a:pt x="960734" y="45887"/>
                        <a:pt x="1081321" y="148471"/>
                      </a:cubicBezTo>
                      <a:cubicBezTo>
                        <a:pt x="1169332" y="223433"/>
                        <a:pt x="1220195" y="324398"/>
                        <a:pt x="1260200" y="430316"/>
                      </a:cubicBezTo>
                      <a:cubicBezTo>
                        <a:pt x="1312778" y="569572"/>
                        <a:pt x="1325827" y="716638"/>
                        <a:pt x="1342020" y="863132"/>
                      </a:cubicBezTo>
                      <a:cubicBezTo>
                        <a:pt x="1349926" y="933998"/>
                        <a:pt x="1347545" y="1005435"/>
                        <a:pt x="1358403" y="1076016"/>
                      </a:cubicBezTo>
                      <a:cubicBezTo>
                        <a:pt x="1361546" y="1096590"/>
                        <a:pt x="1361546" y="1117354"/>
                        <a:pt x="1345830" y="11342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2603E688-9E82-4C84-BE6E-858E1D4A1DBB}"/>
                    </a:ext>
                  </a:extLst>
                </p:cNvPr>
                <p:cNvSpPr/>
                <p:nvPr/>
              </p:nvSpPr>
              <p:spPr>
                <a:xfrm>
                  <a:off x="4209715" y="1365534"/>
                  <a:ext cx="1455896" cy="353523"/>
                </a:xfrm>
                <a:custGeom>
                  <a:avLst/>
                  <a:gdLst>
                    <a:gd name="connsiteX0" fmla="*/ 1455896 w 1455896"/>
                    <a:gd name="connsiteY0" fmla="*/ 214720 h 353523"/>
                    <a:gd name="connsiteX1" fmla="*/ 480536 w 1455896"/>
                    <a:gd name="connsiteY1" fmla="*/ 345975 h 353523"/>
                    <a:gd name="connsiteX2" fmla="*/ 0 w 1455896"/>
                    <a:gd name="connsiteY2" fmla="*/ 300350 h 353523"/>
                    <a:gd name="connsiteX3" fmla="*/ 493205 w 1455896"/>
                    <a:gd name="connsiteY3" fmla="*/ 35364 h 353523"/>
                    <a:gd name="connsiteX4" fmla="*/ 1251394 w 1455896"/>
                    <a:gd name="connsiteY4" fmla="*/ 88323 h 353523"/>
                    <a:gd name="connsiteX5" fmla="*/ 1455896 w 1455896"/>
                    <a:gd name="connsiteY5" fmla="*/ 214720 h 353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55896" h="353523">
                      <a:moveTo>
                        <a:pt x="1455896" y="214720"/>
                      </a:moveTo>
                      <a:cubicBezTo>
                        <a:pt x="1140523" y="331020"/>
                        <a:pt x="815435" y="372073"/>
                        <a:pt x="480536" y="345975"/>
                      </a:cubicBezTo>
                      <a:cubicBezTo>
                        <a:pt x="320040" y="333497"/>
                        <a:pt x="159734" y="320638"/>
                        <a:pt x="0" y="300350"/>
                      </a:cubicBezTo>
                      <a:cubicBezTo>
                        <a:pt x="135446" y="158237"/>
                        <a:pt x="303657" y="76036"/>
                        <a:pt x="493205" y="35364"/>
                      </a:cubicBezTo>
                      <a:cubicBezTo>
                        <a:pt x="750665" y="-19881"/>
                        <a:pt x="1004983" y="-16261"/>
                        <a:pt x="1251394" y="88323"/>
                      </a:cubicBezTo>
                      <a:cubicBezTo>
                        <a:pt x="1325785" y="119756"/>
                        <a:pt x="1395984" y="159285"/>
                        <a:pt x="1455896" y="21472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032FEA6-1C2D-446E-8C74-C0F50888FE9F}"/>
                    </a:ext>
                  </a:extLst>
                </p:cNvPr>
                <p:cNvSpPr/>
                <p:nvPr/>
              </p:nvSpPr>
              <p:spPr>
                <a:xfrm>
                  <a:off x="3945217" y="3916984"/>
                  <a:ext cx="1453694" cy="1307059"/>
                </a:xfrm>
                <a:custGeom>
                  <a:avLst/>
                  <a:gdLst>
                    <a:gd name="connsiteX0" fmla="*/ 149627 w 1453694"/>
                    <a:gd name="connsiteY0" fmla="*/ 405899 h 1307059"/>
                    <a:gd name="connsiteX1" fmla="*/ 309647 w 1453694"/>
                    <a:gd name="connsiteY1" fmla="*/ 155677 h 1307059"/>
                    <a:gd name="connsiteX2" fmla="*/ 635211 w 1453694"/>
                    <a:gd name="connsiteY2" fmla="*/ 6039 h 1307059"/>
                    <a:gd name="connsiteX3" fmla="*/ 1128225 w 1453694"/>
                    <a:gd name="connsiteY3" fmla="*/ 139580 h 1307059"/>
                    <a:gd name="connsiteX4" fmla="*/ 1317868 w 1453694"/>
                    <a:gd name="connsiteY4" fmla="*/ 412281 h 1307059"/>
                    <a:gd name="connsiteX5" fmla="*/ 1406736 w 1453694"/>
                    <a:gd name="connsiteY5" fmla="*/ 807282 h 1307059"/>
                    <a:gd name="connsiteX6" fmla="*/ 1435597 w 1453694"/>
                    <a:gd name="connsiteY6" fmla="*/ 1217334 h 1307059"/>
                    <a:gd name="connsiteX7" fmla="*/ 1453695 w 1453694"/>
                    <a:gd name="connsiteY7" fmla="*/ 1290295 h 1307059"/>
                    <a:gd name="connsiteX8" fmla="*/ 1395496 w 1453694"/>
                    <a:gd name="connsiteY8" fmla="*/ 1307059 h 1307059"/>
                    <a:gd name="connsiteX9" fmla="*/ 1274339 w 1453694"/>
                    <a:gd name="connsiteY9" fmla="*/ 550012 h 1307059"/>
                    <a:gd name="connsiteX10" fmla="*/ 383370 w 1453694"/>
                    <a:gd name="connsiteY10" fmla="*/ 287598 h 1307059"/>
                    <a:gd name="connsiteX11" fmla="*/ 161819 w 1453694"/>
                    <a:gd name="connsiteY11" fmla="*/ 620211 h 1307059"/>
                    <a:gd name="connsiteX12" fmla="*/ 73522 w 1453694"/>
                    <a:gd name="connsiteY12" fmla="*/ 1026929 h 1307059"/>
                    <a:gd name="connsiteX13" fmla="*/ 61997 w 1453694"/>
                    <a:gd name="connsiteY13" fmla="*/ 1151992 h 1307059"/>
                    <a:gd name="connsiteX14" fmla="*/ 7323 w 1453694"/>
                    <a:gd name="connsiteY14" fmla="*/ 1136466 h 1307059"/>
                    <a:gd name="connsiteX15" fmla="*/ 12466 w 1453694"/>
                    <a:gd name="connsiteY15" fmla="*/ 1020357 h 1307059"/>
                    <a:gd name="connsiteX16" fmla="*/ 116003 w 1453694"/>
                    <a:gd name="connsiteY16" fmla="*/ 467145 h 1307059"/>
                    <a:gd name="connsiteX17" fmla="*/ 149627 w 1453694"/>
                    <a:gd name="connsiteY17" fmla="*/ 405899 h 1307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453694" h="1307059">
                      <a:moveTo>
                        <a:pt x="149627" y="405899"/>
                      </a:moveTo>
                      <a:cubicBezTo>
                        <a:pt x="194013" y="316840"/>
                        <a:pt x="234208" y="225210"/>
                        <a:pt x="309647" y="155677"/>
                      </a:cubicBezTo>
                      <a:cubicBezTo>
                        <a:pt x="402134" y="70428"/>
                        <a:pt x="510433" y="22137"/>
                        <a:pt x="635211" y="6039"/>
                      </a:cubicBezTo>
                      <a:cubicBezTo>
                        <a:pt x="818663" y="-17583"/>
                        <a:pt x="982683" y="28328"/>
                        <a:pt x="1128225" y="139580"/>
                      </a:cubicBezTo>
                      <a:cubicBezTo>
                        <a:pt x="1219951" y="209684"/>
                        <a:pt x="1275958" y="306648"/>
                        <a:pt x="1317868" y="412281"/>
                      </a:cubicBezTo>
                      <a:cubicBezTo>
                        <a:pt x="1368160" y="539249"/>
                        <a:pt x="1392449" y="671837"/>
                        <a:pt x="1406736" y="807282"/>
                      </a:cubicBezTo>
                      <a:cubicBezTo>
                        <a:pt x="1421119" y="943681"/>
                        <a:pt x="1435406" y="1079888"/>
                        <a:pt x="1435597" y="1217334"/>
                      </a:cubicBezTo>
                      <a:cubicBezTo>
                        <a:pt x="1435597" y="1241623"/>
                        <a:pt x="1447408" y="1265911"/>
                        <a:pt x="1453695" y="1290295"/>
                      </a:cubicBezTo>
                      <a:cubicBezTo>
                        <a:pt x="1436359" y="1303059"/>
                        <a:pt x="1414928" y="1301725"/>
                        <a:pt x="1395496" y="1307059"/>
                      </a:cubicBezTo>
                      <a:cubicBezTo>
                        <a:pt x="1378351" y="1051027"/>
                        <a:pt x="1372161" y="794043"/>
                        <a:pt x="1274339" y="550012"/>
                      </a:cubicBezTo>
                      <a:cubicBezTo>
                        <a:pt x="1121177" y="168060"/>
                        <a:pt x="648165" y="94336"/>
                        <a:pt x="383370" y="287598"/>
                      </a:cubicBezTo>
                      <a:cubicBezTo>
                        <a:pt x="268784" y="371228"/>
                        <a:pt x="206110" y="490005"/>
                        <a:pt x="161819" y="620211"/>
                      </a:cubicBezTo>
                      <a:cubicBezTo>
                        <a:pt x="116861" y="752323"/>
                        <a:pt x="92381" y="888816"/>
                        <a:pt x="73522" y="1026929"/>
                      </a:cubicBezTo>
                      <a:cubicBezTo>
                        <a:pt x="67807" y="1068744"/>
                        <a:pt x="70379" y="1110749"/>
                        <a:pt x="61997" y="1151992"/>
                      </a:cubicBezTo>
                      <a:cubicBezTo>
                        <a:pt x="38660" y="1164946"/>
                        <a:pt x="24278" y="1146182"/>
                        <a:pt x="7323" y="1136466"/>
                      </a:cubicBezTo>
                      <a:cubicBezTo>
                        <a:pt x="-10203" y="1097033"/>
                        <a:pt x="8752" y="1058647"/>
                        <a:pt x="12466" y="1020357"/>
                      </a:cubicBezTo>
                      <a:cubicBezTo>
                        <a:pt x="30469" y="833000"/>
                        <a:pt x="56377" y="646786"/>
                        <a:pt x="116003" y="467145"/>
                      </a:cubicBezTo>
                      <a:cubicBezTo>
                        <a:pt x="123338" y="444666"/>
                        <a:pt x="129433" y="421425"/>
                        <a:pt x="149627" y="405899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450A5B41-2216-4D51-9656-36673B5F906F}"/>
                    </a:ext>
                  </a:extLst>
                </p:cNvPr>
                <p:cNvSpPr/>
                <p:nvPr/>
              </p:nvSpPr>
              <p:spPr>
                <a:xfrm>
                  <a:off x="4210001" y="3399148"/>
                  <a:ext cx="1276159" cy="421149"/>
                </a:xfrm>
                <a:custGeom>
                  <a:avLst/>
                  <a:gdLst>
                    <a:gd name="connsiteX0" fmla="*/ 63817 w 1276159"/>
                    <a:gd name="connsiteY0" fmla="*/ 0 h 421149"/>
                    <a:gd name="connsiteX1" fmla="*/ 548354 w 1276159"/>
                    <a:gd name="connsiteY1" fmla="*/ 143542 h 421149"/>
                    <a:gd name="connsiteX2" fmla="*/ 1086993 w 1276159"/>
                    <a:gd name="connsiteY2" fmla="*/ 171545 h 421149"/>
                    <a:gd name="connsiteX3" fmla="*/ 1276159 w 1276159"/>
                    <a:gd name="connsiteY3" fmla="*/ 163544 h 421149"/>
                    <a:gd name="connsiteX4" fmla="*/ 1226915 w 1276159"/>
                    <a:gd name="connsiteY4" fmla="*/ 292799 h 421149"/>
                    <a:gd name="connsiteX5" fmla="*/ 1198436 w 1276159"/>
                    <a:gd name="connsiteY5" fmla="*/ 410623 h 421149"/>
                    <a:gd name="connsiteX6" fmla="*/ 791623 w 1276159"/>
                    <a:gd name="connsiteY6" fmla="*/ 419386 h 421149"/>
                    <a:gd name="connsiteX7" fmla="*/ 133255 w 1276159"/>
                    <a:gd name="connsiteY7" fmla="*/ 287179 h 421149"/>
                    <a:gd name="connsiteX8" fmla="*/ 0 w 1276159"/>
                    <a:gd name="connsiteY8" fmla="*/ 239078 h 421149"/>
                    <a:gd name="connsiteX9" fmla="*/ 30480 w 1276159"/>
                    <a:gd name="connsiteY9" fmla="*/ 144399 h 421149"/>
                    <a:gd name="connsiteX10" fmla="*/ 63817 w 1276159"/>
                    <a:gd name="connsiteY10" fmla="*/ 0 h 421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76159" h="421149">
                      <a:moveTo>
                        <a:pt x="63817" y="0"/>
                      </a:moveTo>
                      <a:cubicBezTo>
                        <a:pt x="219456" y="67723"/>
                        <a:pt x="381857" y="113538"/>
                        <a:pt x="548354" y="143542"/>
                      </a:cubicBezTo>
                      <a:cubicBezTo>
                        <a:pt x="726472" y="175641"/>
                        <a:pt x="906875" y="177070"/>
                        <a:pt x="1086993" y="171545"/>
                      </a:cubicBezTo>
                      <a:cubicBezTo>
                        <a:pt x="1149953" y="169640"/>
                        <a:pt x="1212913" y="161163"/>
                        <a:pt x="1276159" y="163544"/>
                      </a:cubicBezTo>
                      <a:cubicBezTo>
                        <a:pt x="1254252" y="205073"/>
                        <a:pt x="1220343" y="249174"/>
                        <a:pt x="1226915" y="292799"/>
                      </a:cubicBezTo>
                      <a:cubicBezTo>
                        <a:pt x="1234154" y="340900"/>
                        <a:pt x="1210627" y="372332"/>
                        <a:pt x="1198436" y="410623"/>
                      </a:cubicBezTo>
                      <a:cubicBezTo>
                        <a:pt x="1063181" y="427292"/>
                        <a:pt x="927259" y="419100"/>
                        <a:pt x="791623" y="419386"/>
                      </a:cubicBezTo>
                      <a:cubicBezTo>
                        <a:pt x="563499" y="419767"/>
                        <a:pt x="346329" y="363284"/>
                        <a:pt x="133255" y="287179"/>
                      </a:cubicBezTo>
                      <a:cubicBezTo>
                        <a:pt x="88773" y="271272"/>
                        <a:pt x="44387" y="255079"/>
                        <a:pt x="0" y="239078"/>
                      </a:cubicBezTo>
                      <a:cubicBezTo>
                        <a:pt x="7525" y="210122"/>
                        <a:pt x="20002" y="168593"/>
                        <a:pt x="30480" y="144399"/>
                      </a:cubicBezTo>
                      <a:cubicBezTo>
                        <a:pt x="42291" y="94298"/>
                        <a:pt x="48673" y="51245"/>
                        <a:pt x="638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E25E67E6-1B1B-446B-8BE4-F151E98466EE}"/>
                    </a:ext>
                  </a:extLst>
                </p:cNvPr>
                <p:cNvSpPr/>
                <p:nvPr/>
              </p:nvSpPr>
              <p:spPr>
                <a:xfrm>
                  <a:off x="5902879" y="1893924"/>
                  <a:ext cx="256290" cy="586538"/>
                </a:xfrm>
                <a:custGeom>
                  <a:avLst/>
                  <a:gdLst>
                    <a:gd name="connsiteX0" fmla="*/ 35623 w 256290"/>
                    <a:gd name="connsiteY0" fmla="*/ 165057 h 586538"/>
                    <a:gd name="connsiteX1" fmla="*/ 0 w 256290"/>
                    <a:gd name="connsiteY1" fmla="*/ 5990 h 586538"/>
                    <a:gd name="connsiteX2" fmla="*/ 36100 w 256290"/>
                    <a:gd name="connsiteY2" fmla="*/ 20753 h 586538"/>
                    <a:gd name="connsiteX3" fmla="*/ 214122 w 256290"/>
                    <a:gd name="connsiteY3" fmla="*/ 310885 h 586538"/>
                    <a:gd name="connsiteX4" fmla="*/ 246888 w 256290"/>
                    <a:gd name="connsiteY4" fmla="*/ 558154 h 586538"/>
                    <a:gd name="connsiteX5" fmla="*/ 219933 w 256290"/>
                    <a:gd name="connsiteY5" fmla="*/ 586538 h 586538"/>
                    <a:gd name="connsiteX6" fmla="*/ 211169 w 256290"/>
                    <a:gd name="connsiteY6" fmla="*/ 583681 h 586538"/>
                    <a:gd name="connsiteX7" fmla="*/ 187738 w 256290"/>
                    <a:gd name="connsiteY7" fmla="*/ 546343 h 586538"/>
                    <a:gd name="connsiteX8" fmla="*/ 128969 w 256290"/>
                    <a:gd name="connsiteY8" fmla="*/ 487288 h 586538"/>
                    <a:gd name="connsiteX9" fmla="*/ 66104 w 256290"/>
                    <a:gd name="connsiteY9" fmla="*/ 405182 h 586538"/>
                    <a:gd name="connsiteX10" fmla="*/ 35623 w 256290"/>
                    <a:gd name="connsiteY10" fmla="*/ 165057 h 586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6290" h="586538">
                      <a:moveTo>
                        <a:pt x="35623" y="165057"/>
                      </a:moveTo>
                      <a:cubicBezTo>
                        <a:pt x="33719" y="109812"/>
                        <a:pt x="8858" y="59711"/>
                        <a:pt x="0" y="5990"/>
                      </a:cubicBezTo>
                      <a:cubicBezTo>
                        <a:pt x="20288" y="-9250"/>
                        <a:pt x="27527" y="7895"/>
                        <a:pt x="36100" y="20753"/>
                      </a:cubicBezTo>
                      <a:cubicBezTo>
                        <a:pt x="99346" y="115051"/>
                        <a:pt x="162211" y="209539"/>
                        <a:pt x="214122" y="310885"/>
                      </a:cubicBezTo>
                      <a:cubicBezTo>
                        <a:pt x="254318" y="389371"/>
                        <a:pt x="266986" y="471476"/>
                        <a:pt x="246888" y="558154"/>
                      </a:cubicBezTo>
                      <a:cubicBezTo>
                        <a:pt x="243174" y="574061"/>
                        <a:pt x="235934" y="583681"/>
                        <a:pt x="219933" y="586538"/>
                      </a:cubicBezTo>
                      <a:cubicBezTo>
                        <a:pt x="217075" y="585586"/>
                        <a:pt x="214122" y="584633"/>
                        <a:pt x="211169" y="583681"/>
                      </a:cubicBezTo>
                      <a:cubicBezTo>
                        <a:pt x="209169" y="567584"/>
                        <a:pt x="196501" y="558249"/>
                        <a:pt x="187738" y="546343"/>
                      </a:cubicBezTo>
                      <a:cubicBezTo>
                        <a:pt x="158782" y="535961"/>
                        <a:pt x="145256" y="510243"/>
                        <a:pt x="128969" y="487288"/>
                      </a:cubicBezTo>
                      <a:cubicBezTo>
                        <a:pt x="108966" y="459094"/>
                        <a:pt x="90297" y="428328"/>
                        <a:pt x="66104" y="405182"/>
                      </a:cubicBezTo>
                      <a:cubicBezTo>
                        <a:pt x="-10477" y="331745"/>
                        <a:pt x="18859" y="248306"/>
                        <a:pt x="35623" y="16505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26E0CF2B-1D96-495A-8769-606CAED64843}"/>
                    </a:ext>
                  </a:extLst>
                </p:cNvPr>
                <p:cNvSpPr/>
                <p:nvPr/>
              </p:nvSpPr>
              <p:spPr>
                <a:xfrm>
                  <a:off x="4446981" y="2003936"/>
                  <a:ext cx="895328" cy="893657"/>
                </a:xfrm>
                <a:custGeom>
                  <a:avLst/>
                  <a:gdLst>
                    <a:gd name="connsiteX0" fmla="*/ 808960 w 895328"/>
                    <a:gd name="connsiteY0" fmla="*/ 179917 h 893657"/>
                    <a:gd name="connsiteX1" fmla="*/ 862776 w 895328"/>
                    <a:gd name="connsiteY1" fmla="*/ 625401 h 893657"/>
                    <a:gd name="connsiteX2" fmla="*/ 764384 w 895328"/>
                    <a:gd name="connsiteY2" fmla="*/ 763418 h 893657"/>
                    <a:gd name="connsiteX3" fmla="*/ 274132 w 895328"/>
                    <a:gd name="connsiteY3" fmla="*/ 859145 h 893657"/>
                    <a:gd name="connsiteX4" fmla="*/ 2 w 895328"/>
                    <a:gd name="connsiteY4" fmla="*/ 446617 h 893657"/>
                    <a:gd name="connsiteX5" fmla="*/ 292420 w 895328"/>
                    <a:gd name="connsiteY5" fmla="*/ 27517 h 893657"/>
                    <a:gd name="connsiteX6" fmla="*/ 793625 w 895328"/>
                    <a:gd name="connsiteY6" fmla="*/ 162201 h 893657"/>
                    <a:gd name="connsiteX7" fmla="*/ 808960 w 895328"/>
                    <a:gd name="connsiteY7" fmla="*/ 179917 h 893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5328" h="893657">
                      <a:moveTo>
                        <a:pt x="808960" y="179917"/>
                      </a:moveTo>
                      <a:cubicBezTo>
                        <a:pt x="905830" y="318887"/>
                        <a:pt x="917355" y="468144"/>
                        <a:pt x="862776" y="625401"/>
                      </a:cubicBezTo>
                      <a:cubicBezTo>
                        <a:pt x="832582" y="673217"/>
                        <a:pt x="805436" y="722747"/>
                        <a:pt x="764384" y="763418"/>
                      </a:cubicBezTo>
                      <a:cubicBezTo>
                        <a:pt x="635986" y="890577"/>
                        <a:pt x="442724" y="929058"/>
                        <a:pt x="274132" y="859145"/>
                      </a:cubicBezTo>
                      <a:cubicBezTo>
                        <a:pt x="109254" y="790755"/>
                        <a:pt x="-570" y="625592"/>
                        <a:pt x="2" y="446617"/>
                      </a:cubicBezTo>
                      <a:cubicBezTo>
                        <a:pt x="574" y="259260"/>
                        <a:pt x="119065" y="89430"/>
                        <a:pt x="292420" y="27517"/>
                      </a:cubicBezTo>
                      <a:cubicBezTo>
                        <a:pt x="474728" y="-37634"/>
                        <a:pt x="671134" y="15135"/>
                        <a:pt x="793625" y="162201"/>
                      </a:cubicBezTo>
                      <a:cubicBezTo>
                        <a:pt x="798769" y="168201"/>
                        <a:pt x="803912" y="174012"/>
                        <a:pt x="808960" y="17991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08A59E5-FFC2-4F9F-9571-BEABE3E18003}"/>
                    </a:ext>
                  </a:extLst>
                </p:cNvPr>
                <p:cNvSpPr/>
                <p:nvPr/>
              </p:nvSpPr>
              <p:spPr>
                <a:xfrm>
                  <a:off x="5085634" y="2669152"/>
                  <a:ext cx="531663" cy="864870"/>
                </a:xfrm>
                <a:custGeom>
                  <a:avLst/>
                  <a:gdLst>
                    <a:gd name="connsiteX0" fmla="*/ 523113 w 531663"/>
                    <a:gd name="connsiteY0" fmla="*/ 0 h 864870"/>
                    <a:gd name="connsiteX1" fmla="*/ 522541 w 531663"/>
                    <a:gd name="connsiteY1" fmla="*/ 32195 h 864870"/>
                    <a:gd name="connsiteX2" fmla="*/ 413290 w 531663"/>
                    <a:gd name="connsiteY2" fmla="*/ 852583 h 864870"/>
                    <a:gd name="connsiteX3" fmla="*/ 407765 w 531663"/>
                    <a:gd name="connsiteY3" fmla="*/ 864870 h 864870"/>
                    <a:gd name="connsiteX4" fmla="*/ 0 w 531663"/>
                    <a:gd name="connsiteY4" fmla="*/ 369951 h 864870"/>
                    <a:gd name="connsiteX5" fmla="*/ 115538 w 531663"/>
                    <a:gd name="connsiteY5" fmla="*/ 333280 h 864870"/>
                    <a:gd name="connsiteX6" fmla="*/ 424815 w 531663"/>
                    <a:gd name="connsiteY6" fmla="*/ 126683 h 864870"/>
                    <a:gd name="connsiteX7" fmla="*/ 523113 w 531663"/>
                    <a:gd name="connsiteY7" fmla="*/ 0 h 864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1663" h="864870">
                      <a:moveTo>
                        <a:pt x="523113" y="0"/>
                      </a:moveTo>
                      <a:cubicBezTo>
                        <a:pt x="540734" y="10858"/>
                        <a:pt x="526256" y="22955"/>
                        <a:pt x="522541" y="32195"/>
                      </a:cubicBezTo>
                      <a:cubicBezTo>
                        <a:pt x="415766" y="296323"/>
                        <a:pt x="387858" y="570833"/>
                        <a:pt x="413290" y="852583"/>
                      </a:cubicBezTo>
                      <a:cubicBezTo>
                        <a:pt x="413480" y="854964"/>
                        <a:pt x="411194" y="857536"/>
                        <a:pt x="407765" y="864870"/>
                      </a:cubicBezTo>
                      <a:cubicBezTo>
                        <a:pt x="270796" y="698659"/>
                        <a:pt x="135350" y="534257"/>
                        <a:pt x="0" y="369951"/>
                      </a:cubicBezTo>
                      <a:cubicBezTo>
                        <a:pt x="38481" y="357664"/>
                        <a:pt x="76581" y="343948"/>
                        <a:pt x="115538" y="333280"/>
                      </a:cubicBezTo>
                      <a:cubicBezTo>
                        <a:pt x="241745" y="298704"/>
                        <a:pt x="342805" y="226790"/>
                        <a:pt x="424815" y="126683"/>
                      </a:cubicBezTo>
                      <a:cubicBezTo>
                        <a:pt x="458534" y="85344"/>
                        <a:pt x="490347" y="42291"/>
                        <a:pt x="52311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B3401D34-4AD9-469D-B70C-D214F87628E1}"/>
                    </a:ext>
                  </a:extLst>
                </p:cNvPr>
                <p:cNvSpPr/>
                <p:nvPr/>
              </p:nvSpPr>
              <p:spPr>
                <a:xfrm>
                  <a:off x="5563849" y="2058981"/>
                  <a:ext cx="526767" cy="450897"/>
                </a:xfrm>
                <a:custGeom>
                  <a:avLst/>
                  <a:gdLst>
                    <a:gd name="connsiteX0" fmla="*/ 374653 w 526767"/>
                    <a:gd name="connsiteY0" fmla="*/ 0 h 450897"/>
                    <a:gd name="connsiteX1" fmla="*/ 363700 w 526767"/>
                    <a:gd name="connsiteY1" fmla="*/ 124873 h 450897"/>
                    <a:gd name="connsiteX2" fmla="*/ 376749 w 526767"/>
                    <a:gd name="connsiteY2" fmla="*/ 175927 h 450897"/>
                    <a:gd name="connsiteX3" fmla="*/ 526768 w 526767"/>
                    <a:gd name="connsiteY3" fmla="*/ 381191 h 450897"/>
                    <a:gd name="connsiteX4" fmla="*/ 147292 w 526767"/>
                    <a:gd name="connsiteY4" fmla="*/ 436436 h 450897"/>
                    <a:gd name="connsiteX5" fmla="*/ 3560 w 526767"/>
                    <a:gd name="connsiteY5" fmla="*/ 301847 h 450897"/>
                    <a:gd name="connsiteX6" fmla="*/ 49660 w 526767"/>
                    <a:gd name="connsiteY6" fmla="*/ 154496 h 450897"/>
                    <a:gd name="connsiteX7" fmla="*/ 374653 w 526767"/>
                    <a:gd name="connsiteY7" fmla="*/ 0 h 4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767" h="450897">
                      <a:moveTo>
                        <a:pt x="374653" y="0"/>
                      </a:moveTo>
                      <a:cubicBezTo>
                        <a:pt x="379702" y="42386"/>
                        <a:pt x="383607" y="84963"/>
                        <a:pt x="363700" y="124873"/>
                      </a:cubicBezTo>
                      <a:cubicBezTo>
                        <a:pt x="352746" y="146780"/>
                        <a:pt x="365986" y="160973"/>
                        <a:pt x="376749" y="175927"/>
                      </a:cubicBezTo>
                      <a:cubicBezTo>
                        <a:pt x="426469" y="244602"/>
                        <a:pt x="476762" y="312801"/>
                        <a:pt x="526768" y="381191"/>
                      </a:cubicBezTo>
                      <a:cubicBezTo>
                        <a:pt x="407610" y="449961"/>
                        <a:pt x="279308" y="466725"/>
                        <a:pt x="147292" y="436436"/>
                      </a:cubicBezTo>
                      <a:cubicBezTo>
                        <a:pt x="77569" y="420434"/>
                        <a:pt x="20895" y="380048"/>
                        <a:pt x="3560" y="301847"/>
                      </a:cubicBezTo>
                      <a:cubicBezTo>
                        <a:pt x="-9395" y="243269"/>
                        <a:pt x="14609" y="194405"/>
                        <a:pt x="49660" y="154496"/>
                      </a:cubicBezTo>
                      <a:cubicBezTo>
                        <a:pt x="135005" y="57436"/>
                        <a:pt x="246923" y="10668"/>
                        <a:pt x="374653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2B67CBA3-9F16-43F6-8F5C-56BEDC09C843}"/>
                    </a:ext>
                  </a:extLst>
                </p:cNvPr>
                <p:cNvSpPr/>
                <p:nvPr/>
              </p:nvSpPr>
              <p:spPr>
                <a:xfrm>
                  <a:off x="4784703" y="2354441"/>
                  <a:ext cx="204728" cy="203655"/>
                </a:xfrm>
                <a:custGeom>
                  <a:avLst/>
                  <a:gdLst>
                    <a:gd name="connsiteX0" fmla="*/ 204728 w 204728"/>
                    <a:gd name="connsiteY0" fmla="*/ 101637 h 203655"/>
                    <a:gd name="connsiteX1" fmla="*/ 104144 w 204728"/>
                    <a:gd name="connsiteY1" fmla="*/ 203650 h 203655"/>
                    <a:gd name="connsiteX2" fmla="*/ 36 w 204728"/>
                    <a:gd name="connsiteY2" fmla="*/ 99351 h 203655"/>
                    <a:gd name="connsiteX3" fmla="*/ 104144 w 204728"/>
                    <a:gd name="connsiteY3" fmla="*/ 6 h 203655"/>
                    <a:gd name="connsiteX4" fmla="*/ 204728 w 204728"/>
                    <a:gd name="connsiteY4" fmla="*/ 101637 h 203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28" h="203655">
                      <a:moveTo>
                        <a:pt x="204728" y="101637"/>
                      </a:moveTo>
                      <a:cubicBezTo>
                        <a:pt x="204728" y="159645"/>
                        <a:pt x="161866" y="203079"/>
                        <a:pt x="104144" y="203650"/>
                      </a:cubicBezTo>
                      <a:cubicBezTo>
                        <a:pt x="45375" y="204222"/>
                        <a:pt x="-1488" y="157263"/>
                        <a:pt x="36" y="99351"/>
                      </a:cubicBezTo>
                      <a:cubicBezTo>
                        <a:pt x="1560" y="42297"/>
                        <a:pt x="46328" y="-566"/>
                        <a:pt x="104144" y="6"/>
                      </a:cubicBezTo>
                      <a:cubicBezTo>
                        <a:pt x="160532" y="482"/>
                        <a:pt x="204728" y="45249"/>
                        <a:pt x="204728" y="1016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623E588-3AA0-4361-88A6-C11D41B2191E}"/>
                    </a:ext>
                  </a:extLst>
                </p:cNvPr>
                <p:cNvSpPr/>
                <p:nvPr/>
              </p:nvSpPr>
              <p:spPr>
                <a:xfrm>
                  <a:off x="4246081" y="3481347"/>
                  <a:ext cx="1156435" cy="264799"/>
                </a:xfrm>
                <a:custGeom>
                  <a:avLst/>
                  <a:gdLst>
                    <a:gd name="connsiteX0" fmla="*/ 752971 w 1156435"/>
                    <a:gd name="connsiteY0" fmla="*/ 162403 h 264799"/>
                    <a:gd name="connsiteX1" fmla="*/ 780593 w 1156435"/>
                    <a:gd name="connsiteY1" fmla="*/ 162498 h 264799"/>
                    <a:gd name="connsiteX2" fmla="*/ 782117 w 1156435"/>
                    <a:gd name="connsiteY2" fmla="*/ 186596 h 264799"/>
                    <a:gd name="connsiteX3" fmla="*/ 763257 w 1156435"/>
                    <a:gd name="connsiteY3" fmla="*/ 244413 h 264799"/>
                    <a:gd name="connsiteX4" fmla="*/ 727253 w 1156435"/>
                    <a:gd name="connsiteY4" fmla="*/ 264701 h 264799"/>
                    <a:gd name="connsiteX5" fmla="*/ 711061 w 1156435"/>
                    <a:gd name="connsiteY5" fmla="*/ 256986 h 264799"/>
                    <a:gd name="connsiteX6" fmla="*/ 752971 w 1156435"/>
                    <a:gd name="connsiteY6" fmla="*/ 162403 h 264799"/>
                    <a:gd name="connsiteX7" fmla="*/ 999002 w 1156435"/>
                    <a:gd name="connsiteY7" fmla="*/ 158688 h 264799"/>
                    <a:gd name="connsiteX8" fmla="*/ 1026624 w 1156435"/>
                    <a:gd name="connsiteY8" fmla="*/ 158783 h 264799"/>
                    <a:gd name="connsiteX9" fmla="*/ 1028148 w 1156435"/>
                    <a:gd name="connsiteY9" fmla="*/ 182881 h 264799"/>
                    <a:gd name="connsiteX10" fmla="*/ 1009289 w 1156435"/>
                    <a:gd name="connsiteY10" fmla="*/ 240698 h 264799"/>
                    <a:gd name="connsiteX11" fmla="*/ 973284 w 1156435"/>
                    <a:gd name="connsiteY11" fmla="*/ 260986 h 264799"/>
                    <a:gd name="connsiteX12" fmla="*/ 957092 w 1156435"/>
                    <a:gd name="connsiteY12" fmla="*/ 253271 h 264799"/>
                    <a:gd name="connsiteX13" fmla="*/ 999002 w 1156435"/>
                    <a:gd name="connsiteY13" fmla="*/ 158688 h 264799"/>
                    <a:gd name="connsiteX14" fmla="*/ 893393 w 1156435"/>
                    <a:gd name="connsiteY14" fmla="*/ 156307 h 264799"/>
                    <a:gd name="connsiteX15" fmla="*/ 908514 w 1156435"/>
                    <a:gd name="connsiteY15" fmla="*/ 161927 h 264799"/>
                    <a:gd name="connsiteX16" fmla="*/ 905942 w 1156435"/>
                    <a:gd name="connsiteY16" fmla="*/ 187739 h 264799"/>
                    <a:gd name="connsiteX17" fmla="*/ 888321 w 1156435"/>
                    <a:gd name="connsiteY17" fmla="*/ 241270 h 264799"/>
                    <a:gd name="connsiteX18" fmla="*/ 852793 w 1156435"/>
                    <a:gd name="connsiteY18" fmla="*/ 261177 h 264799"/>
                    <a:gd name="connsiteX19" fmla="*/ 836696 w 1156435"/>
                    <a:gd name="connsiteY19" fmla="*/ 254510 h 264799"/>
                    <a:gd name="connsiteX20" fmla="*/ 876986 w 1156435"/>
                    <a:gd name="connsiteY20" fmla="*/ 158688 h 264799"/>
                    <a:gd name="connsiteX21" fmla="*/ 893393 w 1156435"/>
                    <a:gd name="connsiteY21" fmla="*/ 156307 h 264799"/>
                    <a:gd name="connsiteX22" fmla="*/ 1122255 w 1156435"/>
                    <a:gd name="connsiteY22" fmla="*/ 150687 h 264799"/>
                    <a:gd name="connsiteX23" fmla="*/ 1149878 w 1156435"/>
                    <a:gd name="connsiteY23" fmla="*/ 150782 h 264799"/>
                    <a:gd name="connsiteX24" fmla="*/ 1151401 w 1156435"/>
                    <a:gd name="connsiteY24" fmla="*/ 174881 h 264799"/>
                    <a:gd name="connsiteX25" fmla="*/ 1132542 w 1156435"/>
                    <a:gd name="connsiteY25" fmla="*/ 232697 h 264799"/>
                    <a:gd name="connsiteX26" fmla="*/ 1096537 w 1156435"/>
                    <a:gd name="connsiteY26" fmla="*/ 252986 h 264799"/>
                    <a:gd name="connsiteX27" fmla="*/ 1080345 w 1156435"/>
                    <a:gd name="connsiteY27" fmla="*/ 245270 h 264799"/>
                    <a:gd name="connsiteX28" fmla="*/ 1122255 w 1156435"/>
                    <a:gd name="connsiteY28" fmla="*/ 150687 h 264799"/>
                    <a:gd name="connsiteX29" fmla="*/ 630861 w 1156435"/>
                    <a:gd name="connsiteY29" fmla="*/ 150687 h 264799"/>
                    <a:gd name="connsiteX30" fmla="*/ 658483 w 1156435"/>
                    <a:gd name="connsiteY30" fmla="*/ 150782 h 264799"/>
                    <a:gd name="connsiteX31" fmla="*/ 660007 w 1156435"/>
                    <a:gd name="connsiteY31" fmla="*/ 174881 h 264799"/>
                    <a:gd name="connsiteX32" fmla="*/ 641147 w 1156435"/>
                    <a:gd name="connsiteY32" fmla="*/ 232697 h 264799"/>
                    <a:gd name="connsiteX33" fmla="*/ 605143 w 1156435"/>
                    <a:gd name="connsiteY33" fmla="*/ 252986 h 264799"/>
                    <a:gd name="connsiteX34" fmla="*/ 588951 w 1156435"/>
                    <a:gd name="connsiteY34" fmla="*/ 245270 h 264799"/>
                    <a:gd name="connsiteX35" fmla="*/ 630861 w 1156435"/>
                    <a:gd name="connsiteY35" fmla="*/ 150687 h 264799"/>
                    <a:gd name="connsiteX36" fmla="*/ 529253 w 1156435"/>
                    <a:gd name="connsiteY36" fmla="*/ 130018 h 264799"/>
                    <a:gd name="connsiteX37" fmla="*/ 544373 w 1156435"/>
                    <a:gd name="connsiteY37" fmla="*/ 135638 h 264799"/>
                    <a:gd name="connsiteX38" fmla="*/ 541801 w 1156435"/>
                    <a:gd name="connsiteY38" fmla="*/ 161450 h 264799"/>
                    <a:gd name="connsiteX39" fmla="*/ 524180 w 1156435"/>
                    <a:gd name="connsiteY39" fmla="*/ 214981 h 264799"/>
                    <a:gd name="connsiteX40" fmla="*/ 488652 w 1156435"/>
                    <a:gd name="connsiteY40" fmla="*/ 234888 h 264799"/>
                    <a:gd name="connsiteX41" fmla="*/ 472555 w 1156435"/>
                    <a:gd name="connsiteY41" fmla="*/ 228221 h 264799"/>
                    <a:gd name="connsiteX42" fmla="*/ 512846 w 1156435"/>
                    <a:gd name="connsiteY42" fmla="*/ 132399 h 264799"/>
                    <a:gd name="connsiteX43" fmla="*/ 529253 w 1156435"/>
                    <a:gd name="connsiteY43" fmla="*/ 130018 h 264799"/>
                    <a:gd name="connsiteX44" fmla="*/ 401617 w 1156435"/>
                    <a:gd name="connsiteY44" fmla="*/ 107825 h 264799"/>
                    <a:gd name="connsiteX45" fmla="*/ 416738 w 1156435"/>
                    <a:gd name="connsiteY45" fmla="*/ 113445 h 264799"/>
                    <a:gd name="connsiteX46" fmla="*/ 414166 w 1156435"/>
                    <a:gd name="connsiteY46" fmla="*/ 139257 h 264799"/>
                    <a:gd name="connsiteX47" fmla="*/ 396545 w 1156435"/>
                    <a:gd name="connsiteY47" fmla="*/ 192788 h 264799"/>
                    <a:gd name="connsiteX48" fmla="*/ 361017 w 1156435"/>
                    <a:gd name="connsiteY48" fmla="*/ 212695 h 264799"/>
                    <a:gd name="connsiteX49" fmla="*/ 344920 w 1156435"/>
                    <a:gd name="connsiteY49" fmla="*/ 206028 h 264799"/>
                    <a:gd name="connsiteX50" fmla="*/ 385210 w 1156435"/>
                    <a:gd name="connsiteY50" fmla="*/ 110206 h 264799"/>
                    <a:gd name="connsiteX51" fmla="*/ 401617 w 1156435"/>
                    <a:gd name="connsiteY51" fmla="*/ 107825 h 264799"/>
                    <a:gd name="connsiteX52" fmla="*/ 266529 w 1156435"/>
                    <a:gd name="connsiteY52" fmla="*/ 79821 h 264799"/>
                    <a:gd name="connsiteX53" fmla="*/ 294151 w 1156435"/>
                    <a:gd name="connsiteY53" fmla="*/ 79916 h 264799"/>
                    <a:gd name="connsiteX54" fmla="*/ 295675 w 1156435"/>
                    <a:gd name="connsiteY54" fmla="*/ 104015 h 264799"/>
                    <a:gd name="connsiteX55" fmla="*/ 276815 w 1156435"/>
                    <a:gd name="connsiteY55" fmla="*/ 161831 h 264799"/>
                    <a:gd name="connsiteX56" fmla="*/ 240811 w 1156435"/>
                    <a:gd name="connsiteY56" fmla="*/ 182120 h 264799"/>
                    <a:gd name="connsiteX57" fmla="*/ 224619 w 1156435"/>
                    <a:gd name="connsiteY57" fmla="*/ 174404 h 264799"/>
                    <a:gd name="connsiteX58" fmla="*/ 266529 w 1156435"/>
                    <a:gd name="connsiteY58" fmla="*/ 79821 h 264799"/>
                    <a:gd name="connsiteX59" fmla="*/ 149753 w 1156435"/>
                    <a:gd name="connsiteY59" fmla="*/ 39245 h 264799"/>
                    <a:gd name="connsiteX60" fmla="*/ 177375 w 1156435"/>
                    <a:gd name="connsiteY60" fmla="*/ 39340 h 264799"/>
                    <a:gd name="connsiteX61" fmla="*/ 178899 w 1156435"/>
                    <a:gd name="connsiteY61" fmla="*/ 63439 h 264799"/>
                    <a:gd name="connsiteX62" fmla="*/ 160040 w 1156435"/>
                    <a:gd name="connsiteY62" fmla="*/ 121255 h 264799"/>
                    <a:gd name="connsiteX63" fmla="*/ 124035 w 1156435"/>
                    <a:gd name="connsiteY63" fmla="*/ 141544 h 264799"/>
                    <a:gd name="connsiteX64" fmla="*/ 107843 w 1156435"/>
                    <a:gd name="connsiteY64" fmla="*/ 133828 h 264799"/>
                    <a:gd name="connsiteX65" fmla="*/ 149753 w 1156435"/>
                    <a:gd name="connsiteY65" fmla="*/ 39245 h 264799"/>
                    <a:gd name="connsiteX66" fmla="*/ 57098 w 1156435"/>
                    <a:gd name="connsiteY66" fmla="*/ 2 h 264799"/>
                    <a:gd name="connsiteX67" fmla="*/ 72219 w 1156435"/>
                    <a:gd name="connsiteY67" fmla="*/ 5622 h 264799"/>
                    <a:gd name="connsiteX68" fmla="*/ 69647 w 1156435"/>
                    <a:gd name="connsiteY68" fmla="*/ 31434 h 264799"/>
                    <a:gd name="connsiteX69" fmla="*/ 52026 w 1156435"/>
                    <a:gd name="connsiteY69" fmla="*/ 84965 h 264799"/>
                    <a:gd name="connsiteX70" fmla="*/ 16498 w 1156435"/>
                    <a:gd name="connsiteY70" fmla="*/ 104872 h 264799"/>
                    <a:gd name="connsiteX71" fmla="*/ 401 w 1156435"/>
                    <a:gd name="connsiteY71" fmla="*/ 98205 h 264799"/>
                    <a:gd name="connsiteX72" fmla="*/ 40692 w 1156435"/>
                    <a:gd name="connsiteY72" fmla="*/ 2383 h 264799"/>
                    <a:gd name="connsiteX73" fmla="*/ 57098 w 1156435"/>
                    <a:gd name="connsiteY73" fmla="*/ 2 h 26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1156435" h="264799">
                      <a:moveTo>
                        <a:pt x="752971" y="162403"/>
                      </a:moveTo>
                      <a:cubicBezTo>
                        <a:pt x="761829" y="160403"/>
                        <a:pt x="772687" y="159165"/>
                        <a:pt x="780593" y="162498"/>
                      </a:cubicBezTo>
                      <a:cubicBezTo>
                        <a:pt x="793071" y="167642"/>
                        <a:pt x="784308" y="178881"/>
                        <a:pt x="782117" y="186596"/>
                      </a:cubicBezTo>
                      <a:cubicBezTo>
                        <a:pt x="776783" y="206123"/>
                        <a:pt x="769163" y="224982"/>
                        <a:pt x="763257" y="244413"/>
                      </a:cubicBezTo>
                      <a:cubicBezTo>
                        <a:pt x="758209" y="260987"/>
                        <a:pt x="746303" y="265559"/>
                        <a:pt x="727253" y="264701"/>
                      </a:cubicBezTo>
                      <a:cubicBezTo>
                        <a:pt x="723538" y="264225"/>
                        <a:pt x="714871" y="266321"/>
                        <a:pt x="711061" y="256986"/>
                      </a:cubicBezTo>
                      <a:cubicBezTo>
                        <a:pt x="706584" y="246223"/>
                        <a:pt x="741636" y="164879"/>
                        <a:pt x="752971" y="162403"/>
                      </a:cubicBezTo>
                      <a:close/>
                      <a:moveTo>
                        <a:pt x="999002" y="158688"/>
                      </a:moveTo>
                      <a:cubicBezTo>
                        <a:pt x="1007860" y="156688"/>
                        <a:pt x="1018718" y="155450"/>
                        <a:pt x="1026624" y="158783"/>
                      </a:cubicBezTo>
                      <a:cubicBezTo>
                        <a:pt x="1039102" y="163927"/>
                        <a:pt x="1030339" y="175166"/>
                        <a:pt x="1028148" y="182881"/>
                      </a:cubicBezTo>
                      <a:cubicBezTo>
                        <a:pt x="1022814" y="202408"/>
                        <a:pt x="1015194" y="221267"/>
                        <a:pt x="1009289" y="240698"/>
                      </a:cubicBezTo>
                      <a:cubicBezTo>
                        <a:pt x="1004240" y="257272"/>
                        <a:pt x="992429" y="261844"/>
                        <a:pt x="973284" y="260986"/>
                      </a:cubicBezTo>
                      <a:cubicBezTo>
                        <a:pt x="969569" y="260510"/>
                        <a:pt x="960902" y="262606"/>
                        <a:pt x="957092" y="253271"/>
                      </a:cubicBezTo>
                      <a:cubicBezTo>
                        <a:pt x="952615" y="242508"/>
                        <a:pt x="987667" y="161164"/>
                        <a:pt x="999002" y="158688"/>
                      </a:cubicBezTo>
                      <a:close/>
                      <a:moveTo>
                        <a:pt x="893393" y="156307"/>
                      </a:moveTo>
                      <a:cubicBezTo>
                        <a:pt x="898870" y="156379"/>
                        <a:pt x="904133" y="157784"/>
                        <a:pt x="908514" y="161927"/>
                      </a:cubicBezTo>
                      <a:cubicBezTo>
                        <a:pt x="917182" y="170213"/>
                        <a:pt x="908419" y="179453"/>
                        <a:pt x="905942" y="187739"/>
                      </a:cubicBezTo>
                      <a:cubicBezTo>
                        <a:pt x="900513" y="205742"/>
                        <a:pt x="892893" y="223077"/>
                        <a:pt x="888321" y="241270"/>
                      </a:cubicBezTo>
                      <a:cubicBezTo>
                        <a:pt x="883844" y="258986"/>
                        <a:pt x="872605" y="262987"/>
                        <a:pt x="852793" y="261177"/>
                      </a:cubicBezTo>
                      <a:cubicBezTo>
                        <a:pt x="849650" y="260701"/>
                        <a:pt x="840982" y="263844"/>
                        <a:pt x="836696" y="254510"/>
                      </a:cubicBezTo>
                      <a:cubicBezTo>
                        <a:pt x="832219" y="244604"/>
                        <a:pt x="866414" y="161069"/>
                        <a:pt x="876986" y="158688"/>
                      </a:cubicBezTo>
                      <a:cubicBezTo>
                        <a:pt x="882225" y="157498"/>
                        <a:pt x="887916" y="156236"/>
                        <a:pt x="893393" y="156307"/>
                      </a:cubicBezTo>
                      <a:close/>
                      <a:moveTo>
                        <a:pt x="1122255" y="150687"/>
                      </a:moveTo>
                      <a:cubicBezTo>
                        <a:pt x="1131113" y="148687"/>
                        <a:pt x="1141972" y="147448"/>
                        <a:pt x="1149878" y="150782"/>
                      </a:cubicBezTo>
                      <a:cubicBezTo>
                        <a:pt x="1162355" y="155926"/>
                        <a:pt x="1153592" y="167165"/>
                        <a:pt x="1151401" y="174881"/>
                      </a:cubicBezTo>
                      <a:cubicBezTo>
                        <a:pt x="1146067" y="194407"/>
                        <a:pt x="1138447" y="213266"/>
                        <a:pt x="1132542" y="232697"/>
                      </a:cubicBezTo>
                      <a:cubicBezTo>
                        <a:pt x="1127493" y="249366"/>
                        <a:pt x="1115683" y="253843"/>
                        <a:pt x="1096537" y="252986"/>
                      </a:cubicBezTo>
                      <a:cubicBezTo>
                        <a:pt x="1092823" y="252509"/>
                        <a:pt x="1084155" y="254605"/>
                        <a:pt x="1080345" y="245270"/>
                      </a:cubicBezTo>
                      <a:cubicBezTo>
                        <a:pt x="1075868" y="234507"/>
                        <a:pt x="1110920" y="153164"/>
                        <a:pt x="1122255" y="150687"/>
                      </a:cubicBezTo>
                      <a:close/>
                      <a:moveTo>
                        <a:pt x="630861" y="150687"/>
                      </a:moveTo>
                      <a:cubicBezTo>
                        <a:pt x="639719" y="148687"/>
                        <a:pt x="650577" y="147448"/>
                        <a:pt x="658483" y="150782"/>
                      </a:cubicBezTo>
                      <a:cubicBezTo>
                        <a:pt x="670961" y="155926"/>
                        <a:pt x="662198" y="167165"/>
                        <a:pt x="660007" y="174881"/>
                      </a:cubicBezTo>
                      <a:cubicBezTo>
                        <a:pt x="654673" y="194407"/>
                        <a:pt x="647053" y="213266"/>
                        <a:pt x="641147" y="232697"/>
                      </a:cubicBezTo>
                      <a:cubicBezTo>
                        <a:pt x="636099" y="249366"/>
                        <a:pt x="624288" y="253843"/>
                        <a:pt x="605143" y="252986"/>
                      </a:cubicBezTo>
                      <a:cubicBezTo>
                        <a:pt x="601428" y="252509"/>
                        <a:pt x="592761" y="254605"/>
                        <a:pt x="588951" y="245270"/>
                      </a:cubicBezTo>
                      <a:cubicBezTo>
                        <a:pt x="584474" y="234507"/>
                        <a:pt x="619526" y="153164"/>
                        <a:pt x="630861" y="150687"/>
                      </a:cubicBezTo>
                      <a:close/>
                      <a:moveTo>
                        <a:pt x="529253" y="130018"/>
                      </a:moveTo>
                      <a:cubicBezTo>
                        <a:pt x="534729" y="130090"/>
                        <a:pt x="539992" y="131495"/>
                        <a:pt x="544373" y="135638"/>
                      </a:cubicBezTo>
                      <a:cubicBezTo>
                        <a:pt x="553041" y="143924"/>
                        <a:pt x="544278" y="153164"/>
                        <a:pt x="541801" y="161450"/>
                      </a:cubicBezTo>
                      <a:cubicBezTo>
                        <a:pt x="536372" y="179453"/>
                        <a:pt x="528752" y="196788"/>
                        <a:pt x="524180" y="214981"/>
                      </a:cubicBezTo>
                      <a:cubicBezTo>
                        <a:pt x="519703" y="232698"/>
                        <a:pt x="508464" y="236698"/>
                        <a:pt x="488652" y="234888"/>
                      </a:cubicBezTo>
                      <a:cubicBezTo>
                        <a:pt x="485509" y="234412"/>
                        <a:pt x="476841" y="237555"/>
                        <a:pt x="472555" y="228221"/>
                      </a:cubicBezTo>
                      <a:cubicBezTo>
                        <a:pt x="468078" y="218315"/>
                        <a:pt x="502273" y="134780"/>
                        <a:pt x="512846" y="132399"/>
                      </a:cubicBezTo>
                      <a:cubicBezTo>
                        <a:pt x="518085" y="131209"/>
                        <a:pt x="523776" y="129947"/>
                        <a:pt x="529253" y="130018"/>
                      </a:cubicBezTo>
                      <a:close/>
                      <a:moveTo>
                        <a:pt x="401617" y="107825"/>
                      </a:moveTo>
                      <a:cubicBezTo>
                        <a:pt x="407094" y="107897"/>
                        <a:pt x="412357" y="109302"/>
                        <a:pt x="416738" y="113445"/>
                      </a:cubicBezTo>
                      <a:cubicBezTo>
                        <a:pt x="425406" y="121731"/>
                        <a:pt x="416643" y="130971"/>
                        <a:pt x="414166" y="139257"/>
                      </a:cubicBezTo>
                      <a:cubicBezTo>
                        <a:pt x="408737" y="157260"/>
                        <a:pt x="401117" y="174595"/>
                        <a:pt x="396545" y="192788"/>
                      </a:cubicBezTo>
                      <a:cubicBezTo>
                        <a:pt x="392068" y="210504"/>
                        <a:pt x="380829" y="214505"/>
                        <a:pt x="361017" y="212695"/>
                      </a:cubicBezTo>
                      <a:cubicBezTo>
                        <a:pt x="357874" y="212219"/>
                        <a:pt x="349206" y="215362"/>
                        <a:pt x="344920" y="206028"/>
                      </a:cubicBezTo>
                      <a:cubicBezTo>
                        <a:pt x="340443" y="196122"/>
                        <a:pt x="374638" y="112587"/>
                        <a:pt x="385210" y="110206"/>
                      </a:cubicBezTo>
                      <a:cubicBezTo>
                        <a:pt x="390449" y="109016"/>
                        <a:pt x="396141" y="107754"/>
                        <a:pt x="401617" y="107825"/>
                      </a:cubicBezTo>
                      <a:close/>
                      <a:moveTo>
                        <a:pt x="266529" y="79821"/>
                      </a:moveTo>
                      <a:cubicBezTo>
                        <a:pt x="275387" y="77821"/>
                        <a:pt x="286245" y="76582"/>
                        <a:pt x="294151" y="79916"/>
                      </a:cubicBezTo>
                      <a:cubicBezTo>
                        <a:pt x="306629" y="85060"/>
                        <a:pt x="297866" y="96299"/>
                        <a:pt x="295675" y="104015"/>
                      </a:cubicBezTo>
                      <a:cubicBezTo>
                        <a:pt x="290341" y="123541"/>
                        <a:pt x="282721" y="142400"/>
                        <a:pt x="276815" y="161831"/>
                      </a:cubicBezTo>
                      <a:cubicBezTo>
                        <a:pt x="271767" y="178405"/>
                        <a:pt x="259956" y="182977"/>
                        <a:pt x="240811" y="182120"/>
                      </a:cubicBezTo>
                      <a:cubicBezTo>
                        <a:pt x="237096" y="181643"/>
                        <a:pt x="228429" y="183739"/>
                        <a:pt x="224619" y="174404"/>
                      </a:cubicBezTo>
                      <a:cubicBezTo>
                        <a:pt x="220142" y="163641"/>
                        <a:pt x="255194" y="82298"/>
                        <a:pt x="266529" y="79821"/>
                      </a:cubicBezTo>
                      <a:close/>
                      <a:moveTo>
                        <a:pt x="149753" y="39245"/>
                      </a:moveTo>
                      <a:cubicBezTo>
                        <a:pt x="158611" y="37245"/>
                        <a:pt x="169469" y="36007"/>
                        <a:pt x="177375" y="39340"/>
                      </a:cubicBezTo>
                      <a:cubicBezTo>
                        <a:pt x="189853" y="44484"/>
                        <a:pt x="181090" y="55723"/>
                        <a:pt x="178899" y="63439"/>
                      </a:cubicBezTo>
                      <a:cubicBezTo>
                        <a:pt x="173565" y="82965"/>
                        <a:pt x="165945" y="101824"/>
                        <a:pt x="160040" y="121255"/>
                      </a:cubicBezTo>
                      <a:cubicBezTo>
                        <a:pt x="155087" y="137829"/>
                        <a:pt x="143180" y="142401"/>
                        <a:pt x="124035" y="141544"/>
                      </a:cubicBezTo>
                      <a:cubicBezTo>
                        <a:pt x="120320" y="141067"/>
                        <a:pt x="111653" y="143163"/>
                        <a:pt x="107843" y="133828"/>
                      </a:cubicBezTo>
                      <a:cubicBezTo>
                        <a:pt x="103366" y="123065"/>
                        <a:pt x="138418" y="41722"/>
                        <a:pt x="149753" y="39245"/>
                      </a:cubicBezTo>
                      <a:close/>
                      <a:moveTo>
                        <a:pt x="57098" y="2"/>
                      </a:moveTo>
                      <a:cubicBezTo>
                        <a:pt x="62575" y="73"/>
                        <a:pt x="67837" y="1478"/>
                        <a:pt x="72219" y="5622"/>
                      </a:cubicBezTo>
                      <a:cubicBezTo>
                        <a:pt x="80887" y="13908"/>
                        <a:pt x="72124" y="23148"/>
                        <a:pt x="69647" y="31434"/>
                      </a:cubicBezTo>
                      <a:cubicBezTo>
                        <a:pt x="64218" y="49437"/>
                        <a:pt x="56598" y="66772"/>
                        <a:pt x="52026" y="84965"/>
                      </a:cubicBezTo>
                      <a:cubicBezTo>
                        <a:pt x="47645" y="102681"/>
                        <a:pt x="36310" y="106682"/>
                        <a:pt x="16498" y="104872"/>
                      </a:cubicBezTo>
                      <a:cubicBezTo>
                        <a:pt x="13355" y="104396"/>
                        <a:pt x="4687" y="107539"/>
                        <a:pt x="401" y="98205"/>
                      </a:cubicBezTo>
                      <a:cubicBezTo>
                        <a:pt x="-4076" y="88299"/>
                        <a:pt x="30119" y="4764"/>
                        <a:pt x="40692" y="2383"/>
                      </a:cubicBezTo>
                      <a:cubicBezTo>
                        <a:pt x="45930" y="1192"/>
                        <a:pt x="51621" y="-70"/>
                        <a:pt x="57098" y="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E6FDB0D-6577-4EA4-B18A-C74726ED6C8C}"/>
                    </a:ext>
                  </a:extLst>
                </p:cNvPr>
                <p:cNvSpPr/>
                <p:nvPr/>
              </p:nvSpPr>
              <p:spPr>
                <a:xfrm>
                  <a:off x="4712410" y="3157750"/>
                  <a:ext cx="210667" cy="276961"/>
                </a:xfrm>
                <a:custGeom>
                  <a:avLst/>
                  <a:gdLst>
                    <a:gd name="connsiteX0" fmla="*/ 23942 w 210667"/>
                    <a:gd name="connsiteY0" fmla="*/ 202346 h 276961"/>
                    <a:gd name="connsiteX1" fmla="*/ 179866 w 210667"/>
                    <a:gd name="connsiteY1" fmla="*/ 210824 h 276961"/>
                    <a:gd name="connsiteX2" fmla="*/ 200250 w 210667"/>
                    <a:gd name="connsiteY2" fmla="*/ 233493 h 276961"/>
                    <a:gd name="connsiteX3" fmla="*/ 199011 w 210667"/>
                    <a:gd name="connsiteY3" fmla="*/ 256544 h 276961"/>
                    <a:gd name="connsiteX4" fmla="*/ 176342 w 210667"/>
                    <a:gd name="connsiteY4" fmla="*/ 276927 h 276961"/>
                    <a:gd name="connsiteX5" fmla="*/ 20418 w 210667"/>
                    <a:gd name="connsiteY5" fmla="*/ 268450 h 276961"/>
                    <a:gd name="connsiteX6" fmla="*/ 34 w 210667"/>
                    <a:gd name="connsiteY6" fmla="*/ 245780 h 276961"/>
                    <a:gd name="connsiteX7" fmla="*/ 1273 w 210667"/>
                    <a:gd name="connsiteY7" fmla="*/ 222730 h 276961"/>
                    <a:gd name="connsiteX8" fmla="*/ 23942 w 210667"/>
                    <a:gd name="connsiteY8" fmla="*/ 202346 h 276961"/>
                    <a:gd name="connsiteX9" fmla="*/ 28609 w 210667"/>
                    <a:gd name="connsiteY9" fmla="*/ 101095 h 276961"/>
                    <a:gd name="connsiteX10" fmla="*/ 184533 w 210667"/>
                    <a:gd name="connsiteY10" fmla="*/ 109573 h 276961"/>
                    <a:gd name="connsiteX11" fmla="*/ 204917 w 210667"/>
                    <a:gd name="connsiteY11" fmla="*/ 132242 h 276961"/>
                    <a:gd name="connsiteX12" fmla="*/ 203679 w 210667"/>
                    <a:gd name="connsiteY12" fmla="*/ 155293 h 276961"/>
                    <a:gd name="connsiteX13" fmla="*/ 181009 w 210667"/>
                    <a:gd name="connsiteY13" fmla="*/ 175676 h 276961"/>
                    <a:gd name="connsiteX14" fmla="*/ 25085 w 210667"/>
                    <a:gd name="connsiteY14" fmla="*/ 167199 h 276961"/>
                    <a:gd name="connsiteX15" fmla="*/ 4701 w 210667"/>
                    <a:gd name="connsiteY15" fmla="*/ 144529 h 276961"/>
                    <a:gd name="connsiteX16" fmla="*/ 5940 w 210667"/>
                    <a:gd name="connsiteY16" fmla="*/ 121479 h 276961"/>
                    <a:gd name="connsiteX17" fmla="*/ 28609 w 210667"/>
                    <a:gd name="connsiteY17" fmla="*/ 101095 h 276961"/>
                    <a:gd name="connsiteX18" fmla="*/ 34325 w 210667"/>
                    <a:gd name="connsiteY18" fmla="*/ 34 h 276961"/>
                    <a:gd name="connsiteX19" fmla="*/ 190249 w 210667"/>
                    <a:gd name="connsiteY19" fmla="*/ 8512 h 276961"/>
                    <a:gd name="connsiteX20" fmla="*/ 210633 w 210667"/>
                    <a:gd name="connsiteY20" fmla="*/ 31181 h 276961"/>
                    <a:gd name="connsiteX21" fmla="*/ 209394 w 210667"/>
                    <a:gd name="connsiteY21" fmla="*/ 54232 h 276961"/>
                    <a:gd name="connsiteX22" fmla="*/ 186725 w 210667"/>
                    <a:gd name="connsiteY22" fmla="*/ 74615 h 276961"/>
                    <a:gd name="connsiteX23" fmla="*/ 30801 w 210667"/>
                    <a:gd name="connsiteY23" fmla="*/ 66138 h 276961"/>
                    <a:gd name="connsiteX24" fmla="*/ 10417 w 210667"/>
                    <a:gd name="connsiteY24" fmla="*/ 43468 h 276961"/>
                    <a:gd name="connsiteX25" fmla="*/ 11656 w 210667"/>
                    <a:gd name="connsiteY25" fmla="*/ 20418 h 276961"/>
                    <a:gd name="connsiteX26" fmla="*/ 34325 w 210667"/>
                    <a:gd name="connsiteY26" fmla="*/ 34 h 27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10667" h="276961">
                      <a:moveTo>
                        <a:pt x="23942" y="202346"/>
                      </a:moveTo>
                      <a:lnTo>
                        <a:pt x="179866" y="210824"/>
                      </a:lnTo>
                      <a:cubicBezTo>
                        <a:pt x="191773" y="211490"/>
                        <a:pt x="200916" y="221682"/>
                        <a:pt x="200250" y="233493"/>
                      </a:cubicBezTo>
                      <a:lnTo>
                        <a:pt x="199011" y="256544"/>
                      </a:lnTo>
                      <a:cubicBezTo>
                        <a:pt x="198440" y="268450"/>
                        <a:pt x="188248" y="277594"/>
                        <a:pt x="176342" y="276927"/>
                      </a:cubicBezTo>
                      <a:lnTo>
                        <a:pt x="20418" y="268450"/>
                      </a:lnTo>
                      <a:cubicBezTo>
                        <a:pt x="8511" y="267783"/>
                        <a:pt x="-633" y="257591"/>
                        <a:pt x="34" y="245780"/>
                      </a:cubicBezTo>
                      <a:lnTo>
                        <a:pt x="1273" y="222730"/>
                      </a:lnTo>
                      <a:cubicBezTo>
                        <a:pt x="1939" y="210824"/>
                        <a:pt x="12131" y="201679"/>
                        <a:pt x="23942" y="202346"/>
                      </a:cubicBezTo>
                      <a:close/>
                      <a:moveTo>
                        <a:pt x="28609" y="101095"/>
                      </a:moveTo>
                      <a:lnTo>
                        <a:pt x="184533" y="109573"/>
                      </a:lnTo>
                      <a:cubicBezTo>
                        <a:pt x="196440" y="110239"/>
                        <a:pt x="205583" y="120431"/>
                        <a:pt x="204917" y="132242"/>
                      </a:cubicBezTo>
                      <a:lnTo>
                        <a:pt x="203679" y="155293"/>
                      </a:lnTo>
                      <a:cubicBezTo>
                        <a:pt x="203012" y="167199"/>
                        <a:pt x="192915" y="176343"/>
                        <a:pt x="181009" y="175676"/>
                      </a:cubicBezTo>
                      <a:lnTo>
                        <a:pt x="25085" y="167199"/>
                      </a:lnTo>
                      <a:cubicBezTo>
                        <a:pt x="13179" y="166532"/>
                        <a:pt x="4034" y="156340"/>
                        <a:pt x="4701" y="144529"/>
                      </a:cubicBezTo>
                      <a:lnTo>
                        <a:pt x="5940" y="121479"/>
                      </a:lnTo>
                      <a:cubicBezTo>
                        <a:pt x="6606" y="109573"/>
                        <a:pt x="16798" y="100429"/>
                        <a:pt x="28609" y="101095"/>
                      </a:cubicBezTo>
                      <a:close/>
                      <a:moveTo>
                        <a:pt x="34325" y="34"/>
                      </a:moveTo>
                      <a:lnTo>
                        <a:pt x="190249" y="8512"/>
                      </a:lnTo>
                      <a:cubicBezTo>
                        <a:pt x="202156" y="9178"/>
                        <a:pt x="211299" y="19370"/>
                        <a:pt x="210633" y="31181"/>
                      </a:cubicBezTo>
                      <a:lnTo>
                        <a:pt x="209394" y="54232"/>
                      </a:lnTo>
                      <a:cubicBezTo>
                        <a:pt x="208728" y="66138"/>
                        <a:pt x="198631" y="75282"/>
                        <a:pt x="186725" y="74615"/>
                      </a:cubicBezTo>
                      <a:lnTo>
                        <a:pt x="30801" y="66138"/>
                      </a:lnTo>
                      <a:cubicBezTo>
                        <a:pt x="18894" y="65471"/>
                        <a:pt x="9750" y="55279"/>
                        <a:pt x="10417" y="43468"/>
                      </a:cubicBezTo>
                      <a:lnTo>
                        <a:pt x="11656" y="20418"/>
                      </a:lnTo>
                      <a:cubicBezTo>
                        <a:pt x="12322" y="8512"/>
                        <a:pt x="22514" y="-632"/>
                        <a:pt x="34325" y="3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3D62F68-2987-4F8C-8ABD-2240CEE53370}"/>
                  </a:ext>
                </a:extLst>
              </p:cNvPr>
              <p:cNvSpPr/>
              <p:nvPr/>
            </p:nvSpPr>
            <p:spPr>
              <a:xfrm>
                <a:off x="2591782" y="1726708"/>
                <a:ext cx="1568591" cy="2418945"/>
              </a:xfrm>
              <a:custGeom>
                <a:avLst/>
                <a:gdLst>
                  <a:gd name="connsiteX0" fmla="*/ 228711 w 1568591"/>
                  <a:gd name="connsiteY0" fmla="*/ 1971430 h 2418945"/>
                  <a:gd name="connsiteX1" fmla="*/ 288814 w 1568591"/>
                  <a:gd name="connsiteY1" fmla="*/ 1968667 h 2418945"/>
                  <a:gd name="connsiteX2" fmla="*/ 472932 w 1568591"/>
                  <a:gd name="connsiteY2" fmla="*/ 1985527 h 2418945"/>
                  <a:gd name="connsiteX3" fmla="*/ 671053 w 1568591"/>
                  <a:gd name="connsiteY3" fmla="*/ 2126878 h 2418945"/>
                  <a:gd name="connsiteX4" fmla="*/ 713534 w 1568591"/>
                  <a:gd name="connsiteY4" fmla="*/ 2200887 h 2418945"/>
                  <a:gd name="connsiteX5" fmla="*/ 926703 w 1568591"/>
                  <a:gd name="connsiteY5" fmla="*/ 2316235 h 2418945"/>
                  <a:gd name="connsiteX6" fmla="*/ 1075960 w 1568591"/>
                  <a:gd name="connsiteY6" fmla="*/ 2119258 h 2418945"/>
                  <a:gd name="connsiteX7" fmla="*/ 1041003 w 1568591"/>
                  <a:gd name="connsiteY7" fmla="*/ 1714540 h 2418945"/>
                  <a:gd name="connsiteX8" fmla="*/ 890032 w 1568591"/>
                  <a:gd name="connsiteY8" fmla="*/ 962161 h 2418945"/>
                  <a:gd name="connsiteX9" fmla="*/ 884031 w 1568591"/>
                  <a:gd name="connsiteY9" fmla="*/ 579922 h 2418945"/>
                  <a:gd name="connsiteX10" fmla="*/ 1119013 w 1568591"/>
                  <a:gd name="connsiteY10" fmla="*/ 275980 h 2418945"/>
                  <a:gd name="connsiteX11" fmla="*/ 1342279 w 1568591"/>
                  <a:gd name="connsiteY11" fmla="*/ 198922 h 2418945"/>
                  <a:gd name="connsiteX12" fmla="*/ 1406002 w 1568591"/>
                  <a:gd name="connsiteY12" fmla="*/ 140915 h 2418945"/>
                  <a:gd name="connsiteX13" fmla="*/ 1470581 w 1568591"/>
                  <a:gd name="connsiteY13" fmla="*/ 21091 h 2418945"/>
                  <a:gd name="connsiteX14" fmla="*/ 1545352 w 1568591"/>
                  <a:gd name="connsiteY14" fmla="*/ 23377 h 2418945"/>
                  <a:gd name="connsiteX15" fmla="*/ 1534875 w 1568591"/>
                  <a:gd name="connsiteY15" fmla="*/ 337606 h 2418945"/>
                  <a:gd name="connsiteX16" fmla="*/ 1511348 w 1568591"/>
                  <a:gd name="connsiteY16" fmla="*/ 408758 h 2418945"/>
                  <a:gd name="connsiteX17" fmla="*/ 1464485 w 1568591"/>
                  <a:gd name="connsiteY17" fmla="*/ 472385 h 2418945"/>
                  <a:gd name="connsiteX18" fmla="*/ 1398381 w 1568591"/>
                  <a:gd name="connsiteY18" fmla="*/ 482196 h 2418945"/>
                  <a:gd name="connsiteX19" fmla="*/ 1368759 w 1568591"/>
                  <a:gd name="connsiteY19" fmla="*/ 295696 h 2418945"/>
                  <a:gd name="connsiteX20" fmla="*/ 1121395 w 1568591"/>
                  <a:gd name="connsiteY20" fmla="*/ 390184 h 2418945"/>
                  <a:gd name="connsiteX21" fmla="*/ 970614 w 1568591"/>
                  <a:gd name="connsiteY21" fmla="*/ 691174 h 2418945"/>
                  <a:gd name="connsiteX22" fmla="*/ 1040813 w 1568591"/>
                  <a:gd name="connsiteY22" fmla="*/ 1225813 h 2418945"/>
                  <a:gd name="connsiteX23" fmla="*/ 1174925 w 1568591"/>
                  <a:gd name="connsiteY23" fmla="*/ 1923233 h 2418945"/>
                  <a:gd name="connsiteX24" fmla="*/ 1150160 w 1568591"/>
                  <a:gd name="connsiteY24" fmla="*/ 2232510 h 2418945"/>
                  <a:gd name="connsiteX25" fmla="*/ 943277 w 1568591"/>
                  <a:gd name="connsiteY25" fmla="*/ 2414342 h 2418945"/>
                  <a:gd name="connsiteX26" fmla="*/ 662956 w 1568591"/>
                  <a:gd name="connsiteY26" fmla="*/ 2303757 h 2418945"/>
                  <a:gd name="connsiteX27" fmla="*/ 598377 w 1568591"/>
                  <a:gd name="connsiteY27" fmla="*/ 2198982 h 2418945"/>
                  <a:gd name="connsiteX28" fmla="*/ 395494 w 1568591"/>
                  <a:gd name="connsiteY28" fmla="*/ 2073633 h 2418945"/>
                  <a:gd name="connsiteX29" fmla="*/ 305293 w 1568591"/>
                  <a:gd name="connsiteY29" fmla="*/ 2072966 h 2418945"/>
                  <a:gd name="connsiteX30" fmla="*/ 220329 w 1568591"/>
                  <a:gd name="connsiteY30" fmla="*/ 2074871 h 2418945"/>
                  <a:gd name="connsiteX31" fmla="*/ 62214 w 1568591"/>
                  <a:gd name="connsiteY31" fmla="*/ 2095445 h 2418945"/>
                  <a:gd name="connsiteX32" fmla="*/ 492 w 1568591"/>
                  <a:gd name="connsiteY32" fmla="*/ 2039819 h 2418945"/>
                  <a:gd name="connsiteX33" fmla="*/ 51070 w 1568591"/>
                  <a:gd name="connsiteY33" fmla="*/ 1974954 h 2418945"/>
                  <a:gd name="connsiteX34" fmla="*/ 191754 w 1568591"/>
                  <a:gd name="connsiteY34" fmla="*/ 1968763 h 2418945"/>
                  <a:gd name="connsiteX35" fmla="*/ 228711 w 1568591"/>
                  <a:gd name="connsiteY35" fmla="*/ 1971430 h 2418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568591" h="2418945">
                    <a:moveTo>
                      <a:pt x="228711" y="1971430"/>
                    </a:moveTo>
                    <a:cubicBezTo>
                      <a:pt x="248714" y="1970477"/>
                      <a:pt x="268812" y="1969525"/>
                      <a:pt x="288814" y="1968667"/>
                    </a:cubicBezTo>
                    <a:cubicBezTo>
                      <a:pt x="350536" y="1970572"/>
                      <a:pt x="411782" y="1973335"/>
                      <a:pt x="472932" y="1985527"/>
                    </a:cubicBezTo>
                    <a:cubicBezTo>
                      <a:pt x="561134" y="2003243"/>
                      <a:pt x="625809" y="2050773"/>
                      <a:pt x="671053" y="2126878"/>
                    </a:cubicBezTo>
                    <a:cubicBezTo>
                      <a:pt x="685626" y="2151357"/>
                      <a:pt x="699151" y="2176408"/>
                      <a:pt x="713534" y="2200887"/>
                    </a:cubicBezTo>
                    <a:cubicBezTo>
                      <a:pt x="768017" y="2293851"/>
                      <a:pt x="843550" y="2334618"/>
                      <a:pt x="926703" y="2316235"/>
                    </a:cubicBezTo>
                    <a:cubicBezTo>
                      <a:pt x="1011190" y="2297566"/>
                      <a:pt x="1063006" y="2226700"/>
                      <a:pt x="1075960" y="2119258"/>
                    </a:cubicBezTo>
                    <a:cubicBezTo>
                      <a:pt x="1092534" y="1981621"/>
                      <a:pt x="1065483" y="1848176"/>
                      <a:pt x="1041003" y="1714540"/>
                    </a:cubicBezTo>
                    <a:cubicBezTo>
                      <a:pt x="994903" y="1462890"/>
                      <a:pt x="927465" y="1215430"/>
                      <a:pt x="890032" y="962161"/>
                    </a:cubicBezTo>
                    <a:cubicBezTo>
                      <a:pt x="871268" y="835288"/>
                      <a:pt x="856885" y="708224"/>
                      <a:pt x="884031" y="579922"/>
                    </a:cubicBezTo>
                    <a:cubicBezTo>
                      <a:pt x="913654" y="440095"/>
                      <a:pt x="992712" y="340178"/>
                      <a:pt x="1119013" y="275980"/>
                    </a:cubicBezTo>
                    <a:cubicBezTo>
                      <a:pt x="1189784" y="239975"/>
                      <a:pt x="1264841" y="215401"/>
                      <a:pt x="1342279" y="198922"/>
                    </a:cubicBezTo>
                    <a:cubicBezTo>
                      <a:pt x="1375998" y="191779"/>
                      <a:pt x="1397143" y="177682"/>
                      <a:pt x="1406002" y="140915"/>
                    </a:cubicBezTo>
                    <a:cubicBezTo>
                      <a:pt x="1416670" y="96338"/>
                      <a:pt x="1437624" y="54714"/>
                      <a:pt x="1470581" y="21091"/>
                    </a:cubicBezTo>
                    <a:cubicBezTo>
                      <a:pt x="1495727" y="-4627"/>
                      <a:pt x="1521445" y="-10151"/>
                      <a:pt x="1545352" y="23377"/>
                    </a:cubicBezTo>
                    <a:cubicBezTo>
                      <a:pt x="1588405" y="129580"/>
                      <a:pt x="1563736" y="233784"/>
                      <a:pt x="1534875" y="337606"/>
                    </a:cubicBezTo>
                    <a:cubicBezTo>
                      <a:pt x="1528207" y="361609"/>
                      <a:pt x="1519254" y="385041"/>
                      <a:pt x="1511348" y="408758"/>
                    </a:cubicBezTo>
                    <a:cubicBezTo>
                      <a:pt x="1495822" y="429999"/>
                      <a:pt x="1481344" y="452287"/>
                      <a:pt x="1464485" y="472385"/>
                    </a:cubicBezTo>
                    <a:cubicBezTo>
                      <a:pt x="1446197" y="494102"/>
                      <a:pt x="1423718" y="501246"/>
                      <a:pt x="1398381" y="482196"/>
                    </a:cubicBezTo>
                    <a:cubicBezTo>
                      <a:pt x="1359615" y="425713"/>
                      <a:pt x="1371235" y="360847"/>
                      <a:pt x="1368759" y="295696"/>
                    </a:cubicBezTo>
                    <a:cubicBezTo>
                      <a:pt x="1280462" y="315604"/>
                      <a:pt x="1196356" y="341321"/>
                      <a:pt x="1121395" y="390184"/>
                    </a:cubicBezTo>
                    <a:cubicBezTo>
                      <a:pt x="1012905" y="460860"/>
                      <a:pt x="974900" y="568778"/>
                      <a:pt x="970614" y="691174"/>
                    </a:cubicBezTo>
                    <a:cubicBezTo>
                      <a:pt x="964232" y="873007"/>
                      <a:pt x="1004808" y="1049314"/>
                      <a:pt x="1040813" y="1225813"/>
                    </a:cubicBezTo>
                    <a:cubicBezTo>
                      <a:pt x="1088152" y="1457842"/>
                      <a:pt x="1148731" y="1687394"/>
                      <a:pt x="1174925" y="1923233"/>
                    </a:cubicBezTo>
                    <a:cubicBezTo>
                      <a:pt x="1186450" y="2027246"/>
                      <a:pt x="1188831" y="2131926"/>
                      <a:pt x="1150160" y="2232510"/>
                    </a:cubicBezTo>
                    <a:cubicBezTo>
                      <a:pt x="1113108" y="2329189"/>
                      <a:pt x="1048528" y="2397673"/>
                      <a:pt x="943277" y="2414342"/>
                    </a:cubicBezTo>
                    <a:cubicBezTo>
                      <a:pt x="830025" y="2432249"/>
                      <a:pt x="732870" y="2398436"/>
                      <a:pt x="662956" y="2303757"/>
                    </a:cubicBezTo>
                    <a:cubicBezTo>
                      <a:pt x="638668" y="2270800"/>
                      <a:pt x="616379" y="2235653"/>
                      <a:pt x="598377" y="2198982"/>
                    </a:cubicBezTo>
                    <a:cubicBezTo>
                      <a:pt x="556657" y="2113733"/>
                      <a:pt x="484458" y="2080205"/>
                      <a:pt x="395494" y="2073633"/>
                    </a:cubicBezTo>
                    <a:cubicBezTo>
                      <a:pt x="365586" y="2071442"/>
                      <a:pt x="335391" y="2073061"/>
                      <a:pt x="305293" y="2072966"/>
                    </a:cubicBezTo>
                    <a:cubicBezTo>
                      <a:pt x="277003" y="2073633"/>
                      <a:pt x="248714" y="2074204"/>
                      <a:pt x="220329" y="2074871"/>
                    </a:cubicBezTo>
                    <a:cubicBezTo>
                      <a:pt x="169466" y="2095636"/>
                      <a:pt x="116126" y="2100017"/>
                      <a:pt x="62214" y="2095445"/>
                    </a:cubicBezTo>
                    <a:cubicBezTo>
                      <a:pt x="29163" y="2092683"/>
                      <a:pt x="4493" y="2074395"/>
                      <a:pt x="492" y="2039819"/>
                    </a:cubicBezTo>
                    <a:cubicBezTo>
                      <a:pt x="-3699" y="2003815"/>
                      <a:pt x="19352" y="1984479"/>
                      <a:pt x="51070" y="1974954"/>
                    </a:cubicBezTo>
                    <a:cubicBezTo>
                      <a:pt x="97266" y="1961047"/>
                      <a:pt x="144510" y="1958380"/>
                      <a:pt x="191754" y="1968763"/>
                    </a:cubicBezTo>
                    <a:cubicBezTo>
                      <a:pt x="204232" y="1971525"/>
                      <a:pt x="216043" y="1976002"/>
                      <a:pt x="228711" y="197143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544E244-C00D-44E1-BCB0-CB0584F55626}"/>
              </a:ext>
            </a:extLst>
          </p:cNvPr>
          <p:cNvSpPr txBox="1"/>
          <p:nvPr/>
        </p:nvSpPr>
        <p:spPr>
          <a:xfrm>
            <a:off x="1419837" y="170285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quelle est la valeur présente du total actif ? 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473FD78-55E8-4CB6-B53D-0DE614914B5D}"/>
              </a:ext>
            </a:extLst>
          </p:cNvPr>
          <p:cNvSpPr txBox="1"/>
          <p:nvPr/>
        </p:nvSpPr>
        <p:spPr>
          <a:xfrm>
            <a:off x="6251896" y="586301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la valeur actuelle du total actif est de 5000. 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A50E73-EA72-4101-B5E4-D6730553292D}"/>
              </a:ext>
            </a:extLst>
          </p:cNvPr>
          <p:cNvSpPr/>
          <p:nvPr/>
        </p:nvSpPr>
        <p:spPr>
          <a:xfrm>
            <a:off x="1354162" y="2426036"/>
            <a:ext cx="9386587" cy="308312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58000">
                <a:schemeClr val="bg1">
                  <a:lumMod val="9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5F097A5-7AF4-490E-BB83-E815F4218E1D}"/>
              </a:ext>
            </a:extLst>
          </p:cNvPr>
          <p:cNvGrpSpPr/>
          <p:nvPr/>
        </p:nvGrpSpPr>
        <p:grpSpPr>
          <a:xfrm>
            <a:off x="8526629" y="4262319"/>
            <a:ext cx="1843633" cy="948879"/>
            <a:chOff x="2079598" y="4199174"/>
            <a:chExt cx="3303211" cy="948879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7B6CA0D-784E-4DDE-B282-837FD05DF90A}"/>
                </a:ext>
              </a:extLst>
            </p:cNvPr>
            <p:cNvSpPr txBox="1"/>
            <p:nvPr/>
          </p:nvSpPr>
          <p:spPr>
            <a:xfrm>
              <a:off x="2098436" y="4501722"/>
              <a:ext cx="32557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SN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Ex : </a:t>
              </a:r>
              <a:r>
                <a:rPr lang="fr-SN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</a:t>
              </a:r>
              <a:r>
                <a:rPr lang="fr-SN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(total actif) = 5000, ensuite préparer la réponse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8E0E5A9-068C-4F61-91AE-261241ADDC57}"/>
                </a:ext>
              </a:extLst>
            </p:cNvPr>
            <p:cNvSpPr txBox="1"/>
            <p:nvPr/>
          </p:nvSpPr>
          <p:spPr>
            <a:xfrm>
              <a:off x="2079598" y="4199174"/>
              <a:ext cx="330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La </a:t>
              </a:r>
              <a:r>
                <a:rPr lang="fr-SN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réponse</a:t>
              </a:r>
            </a:p>
          </p:txBody>
        </p:sp>
      </p:grpSp>
      <p:sp>
        <p:nvSpPr>
          <p:cNvPr id="111" name="Oval 110">
            <a:extLst>
              <a:ext uri="{FF2B5EF4-FFF2-40B4-BE49-F238E27FC236}">
                <a16:creationId xmlns:a16="http://schemas.microsoft.com/office/drawing/2014/main" id="{A41CFBCF-A2A8-4B63-9CC6-59C05A4C3523}"/>
              </a:ext>
            </a:extLst>
          </p:cNvPr>
          <p:cNvSpPr/>
          <p:nvPr/>
        </p:nvSpPr>
        <p:spPr>
          <a:xfrm>
            <a:off x="2232229" y="2855329"/>
            <a:ext cx="1080000" cy="1080000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20E75C-8CD0-4A71-9AC0-D179B43C81CB}"/>
              </a:ext>
            </a:extLst>
          </p:cNvPr>
          <p:cNvSpPr/>
          <p:nvPr/>
        </p:nvSpPr>
        <p:spPr>
          <a:xfrm>
            <a:off x="6850796" y="2883261"/>
            <a:ext cx="1080000" cy="1080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2F18C65-E832-4AD1-871B-9EB9C80BA6C6}"/>
              </a:ext>
            </a:extLst>
          </p:cNvPr>
          <p:cNvSpPr/>
          <p:nvPr/>
        </p:nvSpPr>
        <p:spPr>
          <a:xfrm>
            <a:off x="8908444" y="2861506"/>
            <a:ext cx="1080000" cy="1080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FCC7D23-35EA-4A14-BE6B-CE4FA78CB8FC}"/>
              </a:ext>
            </a:extLst>
          </p:cNvPr>
          <p:cNvSpPr/>
          <p:nvPr/>
        </p:nvSpPr>
        <p:spPr>
          <a:xfrm>
            <a:off x="4468192" y="2870571"/>
            <a:ext cx="1080000" cy="10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6A02A50-D474-4BC6-8A69-DE279CF9EFDE}"/>
              </a:ext>
            </a:extLst>
          </p:cNvPr>
          <p:cNvGrpSpPr/>
          <p:nvPr/>
        </p:nvGrpSpPr>
        <p:grpSpPr>
          <a:xfrm>
            <a:off x="1854712" y="4280633"/>
            <a:ext cx="1843633" cy="932101"/>
            <a:chOff x="2079598" y="4199174"/>
            <a:chExt cx="3303211" cy="932101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55C598D-A407-46B7-8681-8BC22BA5275C}"/>
                </a:ext>
              </a:extLst>
            </p:cNvPr>
            <p:cNvSpPr txBox="1"/>
            <p:nvPr/>
          </p:nvSpPr>
          <p:spPr>
            <a:xfrm>
              <a:off x="2098436" y="4484944"/>
              <a:ext cx="32557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SN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Pour avoir le format acceptable par le modèle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5B59F6A-8C03-4D7E-B21E-3E24F3214C12}"/>
                </a:ext>
              </a:extLst>
            </p:cNvPr>
            <p:cNvSpPr txBox="1"/>
            <p:nvPr/>
          </p:nvSpPr>
          <p:spPr>
            <a:xfrm>
              <a:off x="2079598" y="4199174"/>
              <a:ext cx="330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Feat. Engendering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3850C0E-ECF5-499B-B07C-F40C1EF8CBEC}"/>
              </a:ext>
            </a:extLst>
          </p:cNvPr>
          <p:cNvGrpSpPr/>
          <p:nvPr/>
        </p:nvGrpSpPr>
        <p:grpSpPr>
          <a:xfrm>
            <a:off x="6471716" y="4262319"/>
            <a:ext cx="1843633" cy="764213"/>
            <a:chOff x="2079598" y="4199174"/>
            <a:chExt cx="3303211" cy="764213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60DD07F-1E1F-41F8-9EBD-7806AEB45838}"/>
                </a:ext>
              </a:extLst>
            </p:cNvPr>
            <p:cNvSpPr txBox="1"/>
            <p:nvPr/>
          </p:nvSpPr>
          <p:spPr>
            <a:xfrm>
              <a:off x="2098436" y="4501722"/>
              <a:ext cx="32557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SN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Nous aurons (total actif) par exemple.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59A8FB2-605C-491C-80D0-9F9CDD283290}"/>
                </a:ext>
              </a:extLst>
            </p:cNvPr>
            <p:cNvSpPr txBox="1"/>
            <p:nvPr/>
          </p:nvSpPr>
          <p:spPr>
            <a:xfrm>
              <a:off x="2079598" y="4199174"/>
              <a:ext cx="330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Entity Detection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21B3A82-6835-4586-BFF5-282D28EC712C}"/>
              </a:ext>
            </a:extLst>
          </p:cNvPr>
          <p:cNvGrpSpPr/>
          <p:nvPr/>
        </p:nvGrpSpPr>
        <p:grpSpPr>
          <a:xfrm>
            <a:off x="4086377" y="4262319"/>
            <a:ext cx="1843633" cy="948879"/>
            <a:chOff x="2079598" y="4199174"/>
            <a:chExt cx="3303211" cy="948879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99C0DCB-24FB-4B2E-ADA7-4A977CE3E83D}"/>
                </a:ext>
              </a:extLst>
            </p:cNvPr>
            <p:cNvSpPr txBox="1"/>
            <p:nvPr/>
          </p:nvSpPr>
          <p:spPr>
            <a:xfrm>
              <a:off x="2098436" y="4501722"/>
              <a:ext cx="32557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SN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Le faire passer dans le modèle pour avoir </a:t>
              </a:r>
              <a:r>
                <a:rPr lang="fr-SN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l’intent</a:t>
              </a:r>
              <a:r>
                <a:rPr lang="fr-SN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, ici c’est un </a:t>
              </a:r>
              <a:r>
                <a:rPr lang="fr-SN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</a:t>
              </a:r>
              <a:endParaRPr lang="fr-S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1C38CC9-E8D6-459D-B1C0-807274941111}"/>
                </a:ext>
              </a:extLst>
            </p:cNvPr>
            <p:cNvSpPr txBox="1"/>
            <p:nvPr/>
          </p:nvSpPr>
          <p:spPr>
            <a:xfrm>
              <a:off x="2079598" y="4199174"/>
              <a:ext cx="330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Intent classification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6C606D5-19D9-4C80-8BDB-7FEDB5665CE6}"/>
              </a:ext>
            </a:extLst>
          </p:cNvPr>
          <p:cNvCxnSpPr>
            <a:cxnSpLocks/>
          </p:cNvCxnSpPr>
          <p:nvPr/>
        </p:nvCxnSpPr>
        <p:spPr>
          <a:xfrm>
            <a:off x="2709644" y="2072189"/>
            <a:ext cx="0" cy="764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D53842F-191F-41BB-A1CF-91B37A9766F8}"/>
              </a:ext>
            </a:extLst>
          </p:cNvPr>
          <p:cNvCxnSpPr>
            <a:cxnSpLocks/>
          </p:cNvCxnSpPr>
          <p:nvPr/>
        </p:nvCxnSpPr>
        <p:spPr>
          <a:xfrm>
            <a:off x="9355123" y="5236966"/>
            <a:ext cx="0" cy="594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2795077-A70D-4277-94E7-37F678316F40}"/>
              </a:ext>
            </a:extLst>
          </p:cNvPr>
          <p:cNvCxnSpPr>
            <a:stCxn id="111" idx="6"/>
            <a:endCxn id="114" idx="2"/>
          </p:cNvCxnSpPr>
          <p:nvPr/>
        </p:nvCxnSpPr>
        <p:spPr>
          <a:xfrm>
            <a:off x="3312229" y="3395329"/>
            <a:ext cx="1155963" cy="15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51D0A562-56BB-421C-AB6E-EEA8D8DCB9BB}"/>
              </a:ext>
            </a:extLst>
          </p:cNvPr>
          <p:cNvCxnSpPr>
            <a:stCxn id="114" idx="6"/>
            <a:endCxn id="112" idx="2"/>
          </p:cNvCxnSpPr>
          <p:nvPr/>
        </p:nvCxnSpPr>
        <p:spPr>
          <a:xfrm>
            <a:off x="5548192" y="3410571"/>
            <a:ext cx="1302604" cy="12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35ECE74F-7243-489E-9C1A-2D42D9DCDB60}"/>
              </a:ext>
            </a:extLst>
          </p:cNvPr>
          <p:cNvCxnSpPr>
            <a:stCxn id="112" idx="6"/>
            <a:endCxn id="113" idx="2"/>
          </p:cNvCxnSpPr>
          <p:nvPr/>
        </p:nvCxnSpPr>
        <p:spPr>
          <a:xfrm flipV="1">
            <a:off x="7930796" y="3401506"/>
            <a:ext cx="977648" cy="21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075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IV</a:t>
            </a:r>
            <a:endParaRPr lang="fr-F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F9A2F9-8225-4E2C-948D-412A7DD3A611}"/>
              </a:ext>
            </a:extLst>
          </p:cNvPr>
          <p:cNvGrpSpPr/>
          <p:nvPr/>
        </p:nvGrpSpPr>
        <p:grpSpPr>
          <a:xfrm>
            <a:off x="1395046" y="1580366"/>
            <a:ext cx="9401908" cy="3468330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0A461C3-6023-4D0E-BD32-54DE63404A48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43D8A3F-A8C8-455A-82B5-6EAF5399E9F4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358A0C4-26E7-4066-879F-DD0D77AFC486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60C1DC-D281-413C-8EB3-460DD74A105A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10" name="Graphic 2">
                <a:extLst>
                  <a:ext uri="{FF2B5EF4-FFF2-40B4-BE49-F238E27FC236}">
                    <a16:creationId xmlns:a16="http://schemas.microsoft.com/office/drawing/2014/main" id="{A79DE4BA-8A39-4211-84F0-2435D01D6161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DF695B1-DAE8-474D-9F82-A92041184E62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12" name="Graphic 4">
                  <a:extLst>
                    <a:ext uri="{FF2B5EF4-FFF2-40B4-BE49-F238E27FC236}">
                      <a16:creationId xmlns:a16="http://schemas.microsoft.com/office/drawing/2014/main" id="{229B4A54-DAF7-4925-95BC-0DB7F6C79465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E8161BE7-58D2-415D-AD08-C4FA5068627D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0C9E7E-C862-46AE-A6AA-D50FB0239E21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8C8529-3C56-407E-BE45-9F7A1190BD92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C25436-9FCC-4D06-BF01-3440B805B1C9}"/>
              </a:ext>
            </a:extLst>
          </p:cNvPr>
          <p:cNvSpPr txBox="1"/>
          <p:nvPr/>
        </p:nvSpPr>
        <p:spPr>
          <a:xfrm>
            <a:off x="3191608" y="5292820"/>
            <a:ext cx="5808784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Les résultats obtenus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6B87B-8206-4DCD-B6F0-90C67960255A}"/>
              </a:ext>
            </a:extLst>
          </p:cNvPr>
          <p:cNvSpPr txBox="1"/>
          <p:nvPr/>
        </p:nvSpPr>
        <p:spPr>
          <a:xfrm>
            <a:off x="1872451" y="5772676"/>
            <a:ext cx="8435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ALLPPT Layout Clean Text Slide for your Presentation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21CC0-A999-4B8A-B65A-355EFBB2CFB8}"/>
              </a:ext>
            </a:extLst>
          </p:cNvPr>
          <p:cNvSpPr txBox="1"/>
          <p:nvPr/>
        </p:nvSpPr>
        <p:spPr>
          <a:xfrm>
            <a:off x="953371" y="6066050"/>
            <a:ext cx="1028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461091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 Placeholder 1">
            <a:extLst>
              <a:ext uri="{FF2B5EF4-FFF2-40B4-BE49-F238E27FC236}">
                <a16:creationId xmlns:a16="http://schemas.microsoft.com/office/drawing/2014/main" id="{0CE16277-687A-4004-A0F0-C5D71BBF38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fr-SN" dirty="0">
                <a:solidFill>
                  <a:srgbClr val="FF0000"/>
                </a:solidFill>
              </a:rPr>
              <a:t>Cependant</a:t>
            </a:r>
            <a:r>
              <a:rPr lang="fr-SN" dirty="0"/>
              <a:t>, le Jeu du Go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056DC0-43AC-41E0-99E7-16E61F2143BA}"/>
              </a:ext>
            </a:extLst>
          </p:cNvPr>
          <p:cNvSpPr txBox="1"/>
          <p:nvPr/>
        </p:nvSpPr>
        <p:spPr>
          <a:xfrm>
            <a:off x="6898982" y="3827055"/>
            <a:ext cx="43649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400" b="1" dirty="0">
                <a:solidFill>
                  <a:schemeClr val="accent3"/>
                </a:solidFill>
                <a:cs typeface="Arial" pitchFamily="34" charset="0"/>
              </a:rPr>
              <a:t>Mais éventuellement, en 2016 l’entreprise Alpha Go va le faire en développant une IA qui a battu le champion du monde.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89A4DAA-697D-4285-9D84-68787334B499}"/>
              </a:ext>
            </a:extLst>
          </p:cNvPr>
          <p:cNvSpPr txBox="1"/>
          <p:nvPr/>
        </p:nvSpPr>
        <p:spPr>
          <a:xfrm>
            <a:off x="6898982" y="3091060"/>
            <a:ext cx="356843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SN" altLang="ko-KR" sz="1100" dirty="0">
                <a:cs typeface="Arial" pitchFamily="34" charset="0"/>
              </a:rPr>
              <a:t>Du fait de sa complexité et son grand nombre de stratégie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3D16BE-DEFB-419D-90D9-CE6A0CB035E2}"/>
              </a:ext>
            </a:extLst>
          </p:cNvPr>
          <p:cNvSpPr txBox="1"/>
          <p:nvPr/>
        </p:nvSpPr>
        <p:spPr>
          <a:xfrm>
            <a:off x="6898982" y="1890731"/>
            <a:ext cx="395637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SN" altLang="ko-KR" sz="2400" dirty="0">
                <a:solidFill>
                  <a:schemeClr val="accent1"/>
                </a:solidFill>
                <a:cs typeface="Arial" pitchFamily="34" charset="0"/>
              </a:rPr>
              <a:t>Qui a pendant longtemps constitué une casse-tête pour les scientifiques</a:t>
            </a: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 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15E3E4BF-E0F2-4A4F-87F4-0C8A6707E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24" y="1996580"/>
            <a:ext cx="5695654" cy="34759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3E1849B-4AD7-4768-8EBB-29AB6EFEA6D8}"/>
              </a:ext>
            </a:extLst>
          </p:cNvPr>
          <p:cNvSpPr txBox="1"/>
          <p:nvPr/>
        </p:nvSpPr>
        <p:spPr>
          <a:xfrm>
            <a:off x="6898982" y="4886215"/>
            <a:ext cx="39563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SN" altLang="ko-KR" sz="2400" dirty="0">
                <a:solidFill>
                  <a:schemeClr val="accent1"/>
                </a:solidFill>
                <a:cs typeface="Arial" pitchFamily="34" charset="0"/>
              </a:rPr>
              <a:t>Maintenant le monde a compris !!!</a:t>
            </a: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La prédiction des modèles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685111" y="1668147"/>
            <a:ext cx="3054329" cy="49244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Les métriques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1004EA-D250-4324-A171-C08DDEA7257B}"/>
                  </a:ext>
                </a:extLst>
              </p:cNvPr>
              <p:cNvSpPr txBox="1"/>
              <p:nvPr/>
            </p:nvSpPr>
            <p:spPr>
              <a:xfrm>
                <a:off x="3739440" y="2091134"/>
                <a:ext cx="4620237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𝑅𝑀𝑆𝐷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̅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1004EA-D250-4324-A171-C08DDEA72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440" y="2091134"/>
                <a:ext cx="4620237" cy="910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F4B2C3-02A9-4920-AD0A-FE04752D7B63}"/>
                  </a:ext>
                </a:extLst>
              </p:cNvPr>
              <p:cNvSpPr txBox="1"/>
              <p:nvPr/>
            </p:nvSpPr>
            <p:spPr>
              <a:xfrm>
                <a:off x="3934437" y="3500449"/>
                <a:ext cx="3900881" cy="6288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F4B2C3-02A9-4920-AD0A-FE04752D7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437" y="3500449"/>
                <a:ext cx="3900881" cy="6288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67005D-9AFA-4AB7-8E0D-B88ACB15FE83}"/>
                  </a:ext>
                </a:extLst>
              </p:cNvPr>
              <p:cNvSpPr txBox="1"/>
              <p:nvPr/>
            </p:nvSpPr>
            <p:spPr>
              <a:xfrm>
                <a:off x="2896300" y="4703456"/>
                <a:ext cx="6094602" cy="757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d>
                                        <m:dPr>
                                          <m:endChr m:val="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ŷ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num>
                            <m:den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d>
                                        <m:dPr>
                                          <m:endChr m:val="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ȳ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67005D-9AFA-4AB7-8E0D-B88ACB15F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300" y="4703456"/>
                <a:ext cx="6094602" cy="757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1B2F98A-FD6C-4074-85C8-8E25867DF041}"/>
              </a:ext>
            </a:extLst>
          </p:cNvPr>
          <p:cNvSpPr txBox="1"/>
          <p:nvPr/>
        </p:nvSpPr>
        <p:spPr>
          <a:xfrm>
            <a:off x="4666376" y="179125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Root Mean Squared Error</a:t>
            </a:r>
            <a:r>
              <a:rPr lang="fr-FR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DE1C0E-C400-40DB-80D4-8F5BBBF3AA35}"/>
              </a:ext>
            </a:extLst>
          </p:cNvPr>
          <p:cNvSpPr txBox="1"/>
          <p:nvPr/>
        </p:nvSpPr>
        <p:spPr>
          <a:xfrm>
            <a:off x="4666376" y="320474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Mean</a:t>
            </a:r>
            <a:r>
              <a:rPr lang="fr-F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Absolute</a:t>
            </a:r>
            <a:r>
              <a:rPr lang="fr-F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Error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F44B47-9525-4FA1-BA5E-9CECC6A81722}"/>
              </a:ext>
            </a:extLst>
          </p:cNvPr>
          <p:cNvSpPr txBox="1"/>
          <p:nvPr/>
        </p:nvSpPr>
        <p:spPr>
          <a:xfrm>
            <a:off x="4788017" y="433412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R-</a:t>
            </a:r>
            <a:r>
              <a:rPr lang="fr-F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squared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(R</a:t>
            </a:r>
            <a:r>
              <a:rPr lang="fr-FR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205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La prédiction des modèles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685111" y="1668147"/>
            <a:ext cx="3054329" cy="49244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Les résultats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893CE55-676C-4503-87BA-BF611C5A4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638539"/>
              </p:ext>
            </p:extLst>
          </p:nvPr>
        </p:nvGraphicFramePr>
        <p:xfrm>
          <a:off x="3946321" y="1801151"/>
          <a:ext cx="5943600" cy="10454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0290">
                  <a:extLst>
                    <a:ext uri="{9D8B030D-6E8A-4147-A177-3AD203B41FA5}">
                      <a16:colId xmlns:a16="http://schemas.microsoft.com/office/drawing/2014/main" val="395364049"/>
                    </a:ext>
                  </a:extLst>
                </a:gridCol>
                <a:gridCol w="1236345">
                  <a:extLst>
                    <a:ext uri="{9D8B030D-6E8A-4147-A177-3AD203B41FA5}">
                      <a16:colId xmlns:a16="http://schemas.microsoft.com/office/drawing/2014/main" val="2570951834"/>
                    </a:ext>
                  </a:extLst>
                </a:gridCol>
                <a:gridCol w="1186815">
                  <a:extLst>
                    <a:ext uri="{9D8B030D-6E8A-4147-A177-3AD203B41FA5}">
                      <a16:colId xmlns:a16="http://schemas.microsoft.com/office/drawing/2014/main" val="213317964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2817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RMSE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MAE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</a:t>
                      </a:r>
                      <a:r>
                        <a:rPr lang="fr-FR" sz="1300" baseline="30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0152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Régression linéaire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60299.543411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44766.908198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0.945807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4520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Régression polynomiale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37793.955849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30096.976848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0.978711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9383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Random forest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39616.84609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27628.576000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0.970016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190973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EE7A72F-38E5-4B4F-9518-4C32E134B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819756"/>
              </p:ext>
            </p:extLst>
          </p:nvPr>
        </p:nvGraphicFramePr>
        <p:xfrm>
          <a:off x="3946321" y="3429000"/>
          <a:ext cx="5943600" cy="13068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0290">
                  <a:extLst>
                    <a:ext uri="{9D8B030D-6E8A-4147-A177-3AD203B41FA5}">
                      <a16:colId xmlns:a16="http://schemas.microsoft.com/office/drawing/2014/main" val="3024856828"/>
                    </a:ext>
                  </a:extLst>
                </a:gridCol>
                <a:gridCol w="1236345">
                  <a:extLst>
                    <a:ext uri="{9D8B030D-6E8A-4147-A177-3AD203B41FA5}">
                      <a16:colId xmlns:a16="http://schemas.microsoft.com/office/drawing/2014/main" val="2461235389"/>
                    </a:ext>
                  </a:extLst>
                </a:gridCol>
                <a:gridCol w="1186815">
                  <a:extLst>
                    <a:ext uri="{9D8B030D-6E8A-4147-A177-3AD203B41FA5}">
                      <a16:colId xmlns:a16="http://schemas.microsoft.com/office/drawing/2014/main" val="35454921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8331361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Le résultat net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613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RMSE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MAE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</a:t>
                      </a:r>
                      <a:r>
                        <a:rPr lang="fr-FR" sz="1200" baseline="30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5087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Régression linéaire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21191.289213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16698.198544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0.886268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0123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Régression polynomiale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22892.405651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18745.964893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0.867276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363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Random forest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19647.888037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16322.178000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0.902232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460484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0E66FFF-0324-44D1-BCBC-D7792FFEC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450166"/>
              </p:ext>
            </p:extLst>
          </p:nvPr>
        </p:nvGraphicFramePr>
        <p:xfrm>
          <a:off x="3946321" y="5235614"/>
          <a:ext cx="5943600" cy="12996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0290">
                  <a:extLst>
                    <a:ext uri="{9D8B030D-6E8A-4147-A177-3AD203B41FA5}">
                      <a16:colId xmlns:a16="http://schemas.microsoft.com/office/drawing/2014/main" val="1139856211"/>
                    </a:ext>
                  </a:extLst>
                </a:gridCol>
                <a:gridCol w="1236345">
                  <a:extLst>
                    <a:ext uri="{9D8B030D-6E8A-4147-A177-3AD203B41FA5}">
                      <a16:colId xmlns:a16="http://schemas.microsoft.com/office/drawing/2014/main" val="710614338"/>
                    </a:ext>
                  </a:extLst>
                </a:gridCol>
                <a:gridCol w="1186815">
                  <a:extLst>
                    <a:ext uri="{9D8B030D-6E8A-4147-A177-3AD203B41FA5}">
                      <a16:colId xmlns:a16="http://schemas.microsoft.com/office/drawing/2014/main" val="227388696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9436525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Total actifs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585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Régression linéaire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151944.961321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137918.854288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0.771658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9409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Régression polynomiale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94550.704900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64463.893510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0.911582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74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Random forest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93707.317637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96959.800000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0.901471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999952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84E57CA-A751-40E6-85CB-D87A542CBBE1}"/>
              </a:ext>
            </a:extLst>
          </p:cNvPr>
          <p:cNvSpPr txBox="1"/>
          <p:nvPr/>
        </p:nvSpPr>
        <p:spPr>
          <a:xfrm>
            <a:off x="3919718" y="1475474"/>
            <a:ext cx="3054329" cy="30777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Chiffre d’affaires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2214E1-EB25-4B4D-893C-60D7B38F1C13}"/>
              </a:ext>
            </a:extLst>
          </p:cNvPr>
          <p:cNvSpPr txBox="1"/>
          <p:nvPr/>
        </p:nvSpPr>
        <p:spPr>
          <a:xfrm>
            <a:off x="3919719" y="3121223"/>
            <a:ext cx="3054329" cy="30777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Resultat</a:t>
            </a:r>
            <a:r>
              <a:rPr lang="fr-F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E3ADE-9F44-470E-9DD7-5B042551D60F}"/>
              </a:ext>
            </a:extLst>
          </p:cNvPr>
          <p:cNvSpPr txBox="1"/>
          <p:nvPr/>
        </p:nvSpPr>
        <p:spPr>
          <a:xfrm>
            <a:off x="3919718" y="4920861"/>
            <a:ext cx="3054329" cy="30777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Total actifs</a:t>
            </a:r>
          </a:p>
        </p:txBody>
      </p:sp>
    </p:spTree>
    <p:extLst>
      <p:ext uri="{BB962C8B-B14F-4D97-AF65-F5344CB8AC3E}">
        <p14:creationId xmlns:p14="http://schemas.microsoft.com/office/powerpoint/2010/main" val="101501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Le Chatbot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685111" y="1668147"/>
            <a:ext cx="3054329" cy="49244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Les métriques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F03BD7-A2D4-4852-B798-7EEECE17E537}"/>
                  </a:ext>
                </a:extLst>
              </p:cNvPr>
              <p:cNvSpPr txBox="1"/>
              <p:nvPr/>
            </p:nvSpPr>
            <p:spPr>
              <a:xfrm>
                <a:off x="3835866" y="1668147"/>
                <a:ext cx="6094602" cy="666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𝑣𝑟𝑎𝑖𝑠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𝑣𝑟𝑎𝑖𝑠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𝑔𝑎𝑡𝑖𝑓𝑠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𝑑𝑖𝑐𝑡𝑖𝑜𝑛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F03BD7-A2D4-4852-B798-7EEECE17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866" y="1668147"/>
                <a:ext cx="6094602" cy="6662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F25C82-780B-4A42-B2BA-5481F45F73B1}"/>
                  </a:ext>
                </a:extLst>
              </p:cNvPr>
              <p:cNvSpPr txBox="1"/>
              <p:nvPr/>
            </p:nvSpPr>
            <p:spPr>
              <a:xfrm>
                <a:off x="3739440" y="2448014"/>
                <a:ext cx="6094602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𝑣𝑟𝑎𝑖𝑠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𝑣𝑟𝑎𝑖𝑠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𝑓𝑎𝑢𝑥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F25C82-780B-4A42-B2BA-5481F45F7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440" y="2448014"/>
                <a:ext cx="6094602" cy="6674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3FCBB4-E23C-4F43-B671-10A2ACB3E048}"/>
                  </a:ext>
                </a:extLst>
              </p:cNvPr>
              <p:cNvSpPr txBox="1"/>
              <p:nvPr/>
            </p:nvSpPr>
            <p:spPr>
              <a:xfrm>
                <a:off x="2778853" y="3401711"/>
                <a:ext cx="6094602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𝑣𝑟𝑎𝑖𝑠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3FCBB4-E23C-4F43-B671-10A2ACB3E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853" y="3401711"/>
                <a:ext cx="6094602" cy="6674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2E35A6-36F1-4BDD-A41A-949B7893C02E}"/>
                  </a:ext>
                </a:extLst>
              </p:cNvPr>
              <p:cNvSpPr txBox="1"/>
              <p:nvPr/>
            </p:nvSpPr>
            <p:spPr>
              <a:xfrm>
                <a:off x="3273803" y="4355408"/>
                <a:ext cx="6094602" cy="664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∗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2E35A6-36F1-4BDD-A41A-949B7893C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803" y="4355408"/>
                <a:ext cx="6094602" cy="6649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8916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Le Chatbot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685111" y="1668147"/>
            <a:ext cx="3054329" cy="49244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Les résultats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6EB3C30-A73A-43F5-BB7A-543855834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548093"/>
              </p:ext>
            </p:extLst>
          </p:nvPr>
        </p:nvGraphicFramePr>
        <p:xfrm>
          <a:off x="3983051" y="1668145"/>
          <a:ext cx="7523840" cy="47410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7150">
                  <a:extLst>
                    <a:ext uri="{9D8B030D-6E8A-4147-A177-3AD203B41FA5}">
                      <a16:colId xmlns:a16="http://schemas.microsoft.com/office/drawing/2014/main" val="2330315226"/>
                    </a:ext>
                  </a:extLst>
                </a:gridCol>
                <a:gridCol w="579376">
                  <a:extLst>
                    <a:ext uri="{9D8B030D-6E8A-4147-A177-3AD203B41FA5}">
                      <a16:colId xmlns:a16="http://schemas.microsoft.com/office/drawing/2014/main" val="1977168726"/>
                    </a:ext>
                  </a:extLst>
                </a:gridCol>
                <a:gridCol w="651798">
                  <a:extLst>
                    <a:ext uri="{9D8B030D-6E8A-4147-A177-3AD203B41FA5}">
                      <a16:colId xmlns:a16="http://schemas.microsoft.com/office/drawing/2014/main" val="670125613"/>
                    </a:ext>
                  </a:extLst>
                </a:gridCol>
                <a:gridCol w="579376">
                  <a:extLst>
                    <a:ext uri="{9D8B030D-6E8A-4147-A177-3AD203B41FA5}">
                      <a16:colId xmlns:a16="http://schemas.microsoft.com/office/drawing/2014/main" val="958776896"/>
                    </a:ext>
                  </a:extLst>
                </a:gridCol>
                <a:gridCol w="579376">
                  <a:extLst>
                    <a:ext uri="{9D8B030D-6E8A-4147-A177-3AD203B41FA5}">
                      <a16:colId xmlns:a16="http://schemas.microsoft.com/office/drawing/2014/main" val="2415539343"/>
                    </a:ext>
                  </a:extLst>
                </a:gridCol>
                <a:gridCol w="651798">
                  <a:extLst>
                    <a:ext uri="{9D8B030D-6E8A-4147-A177-3AD203B41FA5}">
                      <a16:colId xmlns:a16="http://schemas.microsoft.com/office/drawing/2014/main" val="2457291137"/>
                    </a:ext>
                  </a:extLst>
                </a:gridCol>
                <a:gridCol w="651798">
                  <a:extLst>
                    <a:ext uri="{9D8B030D-6E8A-4147-A177-3AD203B41FA5}">
                      <a16:colId xmlns:a16="http://schemas.microsoft.com/office/drawing/2014/main" val="1071401197"/>
                    </a:ext>
                  </a:extLst>
                </a:gridCol>
                <a:gridCol w="579376">
                  <a:extLst>
                    <a:ext uri="{9D8B030D-6E8A-4147-A177-3AD203B41FA5}">
                      <a16:colId xmlns:a16="http://schemas.microsoft.com/office/drawing/2014/main" val="1230572022"/>
                    </a:ext>
                  </a:extLst>
                </a:gridCol>
                <a:gridCol w="579376">
                  <a:extLst>
                    <a:ext uri="{9D8B030D-6E8A-4147-A177-3AD203B41FA5}">
                      <a16:colId xmlns:a16="http://schemas.microsoft.com/office/drawing/2014/main" val="2226761390"/>
                    </a:ext>
                  </a:extLst>
                </a:gridCol>
                <a:gridCol w="579376">
                  <a:extLst>
                    <a:ext uri="{9D8B030D-6E8A-4147-A177-3AD203B41FA5}">
                      <a16:colId xmlns:a16="http://schemas.microsoft.com/office/drawing/2014/main" val="1888661304"/>
                    </a:ext>
                  </a:extLst>
                </a:gridCol>
                <a:gridCol w="865040">
                  <a:extLst>
                    <a:ext uri="{9D8B030D-6E8A-4147-A177-3AD203B41FA5}">
                      <a16:colId xmlns:a16="http://schemas.microsoft.com/office/drawing/2014/main" val="2576940544"/>
                    </a:ext>
                  </a:extLst>
                </a:gridCol>
              </a:tblGrid>
              <a:tr h="7712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Intents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Précision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F1-score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Support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2321915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Banalité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Tf-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Tf-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Tf-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1000168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Remercier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3596273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Aide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0063175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Prédiction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4577191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Valeur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567208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Mis à jour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7460827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Calculer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7569769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Définition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0868382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Quitter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4154707"/>
                  </a:ext>
                </a:extLst>
              </a:tr>
              <a:tr h="360888">
                <a:tc gridSpan="11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495687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Accuracy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6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1800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267204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04C508F-9A7A-4A0B-8B39-7C7778E6043C}"/>
              </a:ext>
            </a:extLst>
          </p:cNvPr>
          <p:cNvSpPr txBox="1"/>
          <p:nvPr/>
        </p:nvSpPr>
        <p:spPr>
          <a:xfrm>
            <a:off x="685109" y="2350871"/>
            <a:ext cx="3054329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24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Random</a:t>
            </a:r>
            <a:r>
              <a:rPr lang="fr-FR" altLang="ko-KR" sz="24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r>
              <a:rPr lang="fr-FR" altLang="ko-KR" sz="24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forest</a:t>
            </a:r>
            <a:endParaRPr lang="fr-FR" altLang="ko-KR" sz="24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2935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Le Chatbot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685111" y="1668147"/>
            <a:ext cx="3054329" cy="49244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Les résultats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4C508F-9A7A-4A0B-8B39-7C7778E6043C}"/>
              </a:ext>
            </a:extLst>
          </p:cNvPr>
          <p:cNvSpPr txBox="1"/>
          <p:nvPr/>
        </p:nvSpPr>
        <p:spPr>
          <a:xfrm>
            <a:off x="685109" y="2350871"/>
            <a:ext cx="3054329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24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Decision</a:t>
            </a:r>
            <a:r>
              <a:rPr lang="fr-FR" altLang="ko-KR" sz="24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r>
              <a:rPr lang="fr-FR" altLang="ko-KR" sz="24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tree</a:t>
            </a:r>
            <a:endParaRPr lang="fr-FR" altLang="ko-KR" sz="24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0CB120-3DB0-432C-ACBE-038B10611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334689"/>
              </p:ext>
            </p:extLst>
          </p:nvPr>
        </p:nvGraphicFramePr>
        <p:xfrm>
          <a:off x="4028939" y="1668147"/>
          <a:ext cx="7556260" cy="47662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2437">
                  <a:extLst>
                    <a:ext uri="{9D8B030D-6E8A-4147-A177-3AD203B41FA5}">
                      <a16:colId xmlns:a16="http://schemas.microsoft.com/office/drawing/2014/main" val="1244375631"/>
                    </a:ext>
                  </a:extLst>
                </a:gridCol>
                <a:gridCol w="581873">
                  <a:extLst>
                    <a:ext uri="{9D8B030D-6E8A-4147-A177-3AD203B41FA5}">
                      <a16:colId xmlns:a16="http://schemas.microsoft.com/office/drawing/2014/main" val="4087827207"/>
                    </a:ext>
                  </a:extLst>
                </a:gridCol>
                <a:gridCol w="654606">
                  <a:extLst>
                    <a:ext uri="{9D8B030D-6E8A-4147-A177-3AD203B41FA5}">
                      <a16:colId xmlns:a16="http://schemas.microsoft.com/office/drawing/2014/main" val="722172092"/>
                    </a:ext>
                  </a:extLst>
                </a:gridCol>
                <a:gridCol w="581873">
                  <a:extLst>
                    <a:ext uri="{9D8B030D-6E8A-4147-A177-3AD203B41FA5}">
                      <a16:colId xmlns:a16="http://schemas.microsoft.com/office/drawing/2014/main" val="3670218695"/>
                    </a:ext>
                  </a:extLst>
                </a:gridCol>
                <a:gridCol w="581873">
                  <a:extLst>
                    <a:ext uri="{9D8B030D-6E8A-4147-A177-3AD203B41FA5}">
                      <a16:colId xmlns:a16="http://schemas.microsoft.com/office/drawing/2014/main" val="2542626158"/>
                    </a:ext>
                  </a:extLst>
                </a:gridCol>
                <a:gridCol w="654606">
                  <a:extLst>
                    <a:ext uri="{9D8B030D-6E8A-4147-A177-3AD203B41FA5}">
                      <a16:colId xmlns:a16="http://schemas.microsoft.com/office/drawing/2014/main" val="2120787178"/>
                    </a:ext>
                  </a:extLst>
                </a:gridCol>
                <a:gridCol w="654606">
                  <a:extLst>
                    <a:ext uri="{9D8B030D-6E8A-4147-A177-3AD203B41FA5}">
                      <a16:colId xmlns:a16="http://schemas.microsoft.com/office/drawing/2014/main" val="3840647284"/>
                    </a:ext>
                  </a:extLst>
                </a:gridCol>
                <a:gridCol w="581873">
                  <a:extLst>
                    <a:ext uri="{9D8B030D-6E8A-4147-A177-3AD203B41FA5}">
                      <a16:colId xmlns:a16="http://schemas.microsoft.com/office/drawing/2014/main" val="4004378126"/>
                    </a:ext>
                  </a:extLst>
                </a:gridCol>
                <a:gridCol w="581873">
                  <a:extLst>
                    <a:ext uri="{9D8B030D-6E8A-4147-A177-3AD203B41FA5}">
                      <a16:colId xmlns:a16="http://schemas.microsoft.com/office/drawing/2014/main" val="3397878777"/>
                    </a:ext>
                  </a:extLst>
                </a:gridCol>
                <a:gridCol w="581873">
                  <a:extLst>
                    <a:ext uri="{9D8B030D-6E8A-4147-A177-3AD203B41FA5}">
                      <a16:colId xmlns:a16="http://schemas.microsoft.com/office/drawing/2014/main" val="1441316246"/>
                    </a:ext>
                  </a:extLst>
                </a:gridCol>
                <a:gridCol w="868767">
                  <a:extLst>
                    <a:ext uri="{9D8B030D-6E8A-4147-A177-3AD203B41FA5}">
                      <a16:colId xmlns:a16="http://schemas.microsoft.com/office/drawing/2014/main" val="4292736086"/>
                    </a:ext>
                  </a:extLst>
                </a:gridCol>
              </a:tblGrid>
              <a:tr h="77536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Intents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Précision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F1-score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Support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2082198"/>
                  </a:ext>
                </a:extLst>
              </a:tr>
              <a:tr h="36280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Banalité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Tf-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Tf-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Tf-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2467596"/>
                  </a:ext>
                </a:extLst>
              </a:tr>
              <a:tr h="36280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Remercier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0180011"/>
                  </a:ext>
                </a:extLst>
              </a:tr>
              <a:tr h="36280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Aide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9817808"/>
                  </a:ext>
                </a:extLst>
              </a:tr>
              <a:tr h="36280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Prédiction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4389851"/>
                  </a:ext>
                </a:extLst>
              </a:tr>
              <a:tr h="36280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Valeur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0403824"/>
                  </a:ext>
                </a:extLst>
              </a:tr>
              <a:tr h="36280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Mis à jour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3288756"/>
                  </a:ext>
                </a:extLst>
              </a:tr>
              <a:tr h="36280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Calculer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3540045"/>
                  </a:ext>
                </a:extLst>
              </a:tr>
              <a:tr h="36280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Définition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749778"/>
                  </a:ext>
                </a:extLst>
              </a:tr>
              <a:tr h="36280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Quitter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4882580"/>
                  </a:ext>
                </a:extLst>
              </a:tr>
              <a:tr h="362804">
                <a:tc gridSpan="11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680275"/>
                  </a:ext>
                </a:extLst>
              </a:tr>
              <a:tr h="36280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Accuracy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6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 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 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1800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9073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530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05953"/>
            <a:ext cx="11573197" cy="724247"/>
          </a:xfrm>
        </p:spPr>
        <p:txBody>
          <a:bodyPr/>
          <a:lstStyle/>
          <a:p>
            <a:r>
              <a:rPr lang="fr-SN" dirty="0"/>
              <a:t>Le Chatbot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685111" y="1668147"/>
            <a:ext cx="3054329" cy="49244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Les résultats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4C508F-9A7A-4A0B-8B39-7C7778E6043C}"/>
              </a:ext>
            </a:extLst>
          </p:cNvPr>
          <p:cNvSpPr txBox="1"/>
          <p:nvPr/>
        </p:nvSpPr>
        <p:spPr>
          <a:xfrm>
            <a:off x="685109" y="2350871"/>
            <a:ext cx="3054329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24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SVM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18D666-C5F1-40B6-A05E-7282FEC45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822542"/>
              </p:ext>
            </p:extLst>
          </p:nvPr>
        </p:nvGraphicFramePr>
        <p:xfrm>
          <a:off x="4050163" y="1844418"/>
          <a:ext cx="7456728" cy="44724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6204">
                  <a:extLst>
                    <a:ext uri="{9D8B030D-6E8A-4147-A177-3AD203B41FA5}">
                      <a16:colId xmlns:a16="http://schemas.microsoft.com/office/drawing/2014/main" val="509930062"/>
                    </a:ext>
                  </a:extLst>
                </a:gridCol>
                <a:gridCol w="574208">
                  <a:extLst>
                    <a:ext uri="{9D8B030D-6E8A-4147-A177-3AD203B41FA5}">
                      <a16:colId xmlns:a16="http://schemas.microsoft.com/office/drawing/2014/main" val="1947417588"/>
                    </a:ext>
                  </a:extLst>
                </a:gridCol>
                <a:gridCol w="645984">
                  <a:extLst>
                    <a:ext uri="{9D8B030D-6E8A-4147-A177-3AD203B41FA5}">
                      <a16:colId xmlns:a16="http://schemas.microsoft.com/office/drawing/2014/main" val="3029873240"/>
                    </a:ext>
                  </a:extLst>
                </a:gridCol>
                <a:gridCol w="574208">
                  <a:extLst>
                    <a:ext uri="{9D8B030D-6E8A-4147-A177-3AD203B41FA5}">
                      <a16:colId xmlns:a16="http://schemas.microsoft.com/office/drawing/2014/main" val="2980579939"/>
                    </a:ext>
                  </a:extLst>
                </a:gridCol>
                <a:gridCol w="574208">
                  <a:extLst>
                    <a:ext uri="{9D8B030D-6E8A-4147-A177-3AD203B41FA5}">
                      <a16:colId xmlns:a16="http://schemas.microsoft.com/office/drawing/2014/main" val="2614781248"/>
                    </a:ext>
                  </a:extLst>
                </a:gridCol>
                <a:gridCol w="645984">
                  <a:extLst>
                    <a:ext uri="{9D8B030D-6E8A-4147-A177-3AD203B41FA5}">
                      <a16:colId xmlns:a16="http://schemas.microsoft.com/office/drawing/2014/main" val="954901880"/>
                    </a:ext>
                  </a:extLst>
                </a:gridCol>
                <a:gridCol w="645984">
                  <a:extLst>
                    <a:ext uri="{9D8B030D-6E8A-4147-A177-3AD203B41FA5}">
                      <a16:colId xmlns:a16="http://schemas.microsoft.com/office/drawing/2014/main" val="2931968358"/>
                    </a:ext>
                  </a:extLst>
                </a:gridCol>
                <a:gridCol w="574208">
                  <a:extLst>
                    <a:ext uri="{9D8B030D-6E8A-4147-A177-3AD203B41FA5}">
                      <a16:colId xmlns:a16="http://schemas.microsoft.com/office/drawing/2014/main" val="4238839261"/>
                    </a:ext>
                  </a:extLst>
                </a:gridCol>
                <a:gridCol w="574208">
                  <a:extLst>
                    <a:ext uri="{9D8B030D-6E8A-4147-A177-3AD203B41FA5}">
                      <a16:colId xmlns:a16="http://schemas.microsoft.com/office/drawing/2014/main" val="205319928"/>
                    </a:ext>
                  </a:extLst>
                </a:gridCol>
                <a:gridCol w="574208">
                  <a:extLst>
                    <a:ext uri="{9D8B030D-6E8A-4147-A177-3AD203B41FA5}">
                      <a16:colId xmlns:a16="http://schemas.microsoft.com/office/drawing/2014/main" val="1761644618"/>
                    </a:ext>
                  </a:extLst>
                </a:gridCol>
                <a:gridCol w="857324">
                  <a:extLst>
                    <a:ext uri="{9D8B030D-6E8A-4147-A177-3AD203B41FA5}">
                      <a16:colId xmlns:a16="http://schemas.microsoft.com/office/drawing/2014/main" val="1886320314"/>
                    </a:ext>
                  </a:extLst>
                </a:gridCol>
              </a:tblGrid>
              <a:tr h="72758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Intents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Précision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F1-score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Support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9300630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Banalité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Tf-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Tf-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Tf-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3451525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Remercier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6873810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Aide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8583440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Prédiction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1733586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Valeur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0916440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Mis à jour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3430543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Calculer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2957338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Définition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9109753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Quitter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5545841"/>
                  </a:ext>
                </a:extLst>
              </a:tr>
              <a:tr h="340446">
                <a:tc gridSpan="11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41035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Accuracy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6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1800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3660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340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B9422E-C625-47C2-9943-A20512B4609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847" y="934983"/>
            <a:ext cx="9982899" cy="56129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33FCD48-378B-493F-BFF4-8BE5AD15167D}"/>
              </a:ext>
            </a:extLst>
          </p:cNvPr>
          <p:cNvSpPr txBox="1">
            <a:spLocks/>
          </p:cNvSpPr>
          <p:nvPr/>
        </p:nvSpPr>
        <p:spPr>
          <a:xfrm>
            <a:off x="323529" y="305953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SN" dirty="0"/>
              <a:t>Architecture globale du travail</a:t>
            </a:r>
          </a:p>
        </p:txBody>
      </p:sp>
    </p:spTree>
    <p:extLst>
      <p:ext uri="{BB962C8B-B14F-4D97-AF65-F5344CB8AC3E}">
        <p14:creationId xmlns:p14="http://schemas.microsoft.com/office/powerpoint/2010/main" val="2599049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6878423" y="3217848"/>
            <a:ext cx="4797245" cy="1142740"/>
            <a:chOff x="6665542" y="2749602"/>
            <a:chExt cx="4797245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Conclusion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2524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583475" y="6111314"/>
            <a:ext cx="5740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583475" y="3119636"/>
            <a:ext cx="574145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j-lt"/>
              </a:rPr>
              <a:t>Free</a:t>
            </a:r>
          </a:p>
          <a:p>
            <a:r>
              <a:rPr lang="en-US" sz="5400" dirty="0">
                <a:solidFill>
                  <a:schemeClr val="bg1"/>
                </a:solidFill>
                <a:latin typeface="+mj-lt"/>
              </a:rPr>
              <a:t>Robot Industry </a:t>
            </a:r>
          </a:p>
          <a:p>
            <a:r>
              <a:rPr lang="en-US" sz="5400" dirty="0">
                <a:solidFill>
                  <a:schemeClr val="bg1"/>
                </a:solidFill>
                <a:latin typeface="+mj-lt"/>
              </a:rPr>
              <a:t>PPT Templates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583475" y="5704959"/>
            <a:ext cx="5741388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aphic 1">
            <a:extLst>
              <a:ext uri="{FF2B5EF4-FFF2-40B4-BE49-F238E27FC236}">
                <a16:creationId xmlns:a16="http://schemas.microsoft.com/office/drawing/2014/main" id="{654B8B42-5803-41D1-913F-6C301EAD336B}"/>
              </a:ext>
            </a:extLst>
          </p:cNvPr>
          <p:cNvGrpSpPr/>
          <p:nvPr/>
        </p:nvGrpSpPr>
        <p:grpSpPr>
          <a:xfrm>
            <a:off x="648130" y="323690"/>
            <a:ext cx="1684599" cy="432917"/>
            <a:chOff x="28575" y="1871662"/>
            <a:chExt cx="12134850" cy="3118484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7391C43-A7C4-4450-A16A-F5658A36EA57}"/>
                </a:ext>
              </a:extLst>
            </p:cNvPr>
            <p:cNvSpPr/>
            <p:nvPr/>
          </p:nvSpPr>
          <p:spPr>
            <a:xfrm>
              <a:off x="28575" y="1871662"/>
              <a:ext cx="12134850" cy="3118484"/>
            </a:xfrm>
            <a:custGeom>
              <a:avLst/>
              <a:gdLst>
                <a:gd name="connsiteX0" fmla="*/ 10575608 w 12134850"/>
                <a:gd name="connsiteY0" fmla="*/ 3118485 h 3118484"/>
                <a:gd name="connsiteX1" fmla="*/ 1559243 w 12134850"/>
                <a:gd name="connsiteY1" fmla="*/ 3118485 h 3118484"/>
                <a:gd name="connsiteX2" fmla="*/ 0 w 12134850"/>
                <a:gd name="connsiteY2" fmla="*/ 1559243 h 3118484"/>
                <a:gd name="connsiteX3" fmla="*/ 1559243 w 12134850"/>
                <a:gd name="connsiteY3" fmla="*/ 0 h 3118484"/>
                <a:gd name="connsiteX4" fmla="*/ 10575608 w 12134850"/>
                <a:gd name="connsiteY4" fmla="*/ 0 h 3118484"/>
                <a:gd name="connsiteX5" fmla="*/ 12134850 w 12134850"/>
                <a:gd name="connsiteY5" fmla="*/ 1559243 h 3118484"/>
                <a:gd name="connsiteX6" fmla="*/ 10575608 w 12134850"/>
                <a:gd name="connsiteY6" fmla="*/ 3118485 h 3118484"/>
                <a:gd name="connsiteX7" fmla="*/ 1559243 w 12134850"/>
                <a:gd name="connsiteY7" fmla="*/ 135255 h 3118484"/>
                <a:gd name="connsiteX8" fmla="*/ 135255 w 12134850"/>
                <a:gd name="connsiteY8" fmla="*/ 1559243 h 3118484"/>
                <a:gd name="connsiteX9" fmla="*/ 1559243 w 12134850"/>
                <a:gd name="connsiteY9" fmla="*/ 2983230 h 3118484"/>
                <a:gd name="connsiteX10" fmla="*/ 10575608 w 12134850"/>
                <a:gd name="connsiteY10" fmla="*/ 2983230 h 3118484"/>
                <a:gd name="connsiteX11" fmla="*/ 11999595 w 12134850"/>
                <a:gd name="connsiteY11" fmla="*/ 1559243 h 3118484"/>
                <a:gd name="connsiteX12" fmla="*/ 10575608 w 12134850"/>
                <a:gd name="connsiteY12" fmla="*/ 135255 h 3118484"/>
                <a:gd name="connsiteX13" fmla="*/ 1559243 w 12134850"/>
                <a:gd name="connsiteY13" fmla="*/ 135255 h 311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34850" h="3118484">
                  <a:moveTo>
                    <a:pt x="10575608" y="3118485"/>
                  </a:moveTo>
                  <a:lnTo>
                    <a:pt x="1559243" y="3118485"/>
                  </a:lnTo>
                  <a:cubicBezTo>
                    <a:pt x="699135" y="3118485"/>
                    <a:pt x="0" y="2419350"/>
                    <a:pt x="0" y="1559243"/>
                  </a:cubicBezTo>
                  <a:cubicBezTo>
                    <a:pt x="0" y="699135"/>
                    <a:pt x="699135" y="0"/>
                    <a:pt x="1559243" y="0"/>
                  </a:cubicBezTo>
                  <a:lnTo>
                    <a:pt x="10575608" y="0"/>
                  </a:lnTo>
                  <a:cubicBezTo>
                    <a:pt x="11435715" y="0"/>
                    <a:pt x="12134850" y="699135"/>
                    <a:pt x="12134850" y="1559243"/>
                  </a:cubicBezTo>
                  <a:cubicBezTo>
                    <a:pt x="12134850" y="2419350"/>
                    <a:pt x="11435715" y="3118485"/>
                    <a:pt x="10575608" y="3118485"/>
                  </a:cubicBezTo>
                  <a:close/>
                  <a:moveTo>
                    <a:pt x="1559243" y="135255"/>
                  </a:moveTo>
                  <a:cubicBezTo>
                    <a:pt x="774383" y="135255"/>
                    <a:pt x="135255" y="774383"/>
                    <a:pt x="135255" y="1559243"/>
                  </a:cubicBezTo>
                  <a:cubicBezTo>
                    <a:pt x="135255" y="2344103"/>
                    <a:pt x="773430" y="2983230"/>
                    <a:pt x="1559243" y="2983230"/>
                  </a:cubicBezTo>
                  <a:lnTo>
                    <a:pt x="10575608" y="2983230"/>
                  </a:lnTo>
                  <a:cubicBezTo>
                    <a:pt x="11360467" y="2983230"/>
                    <a:pt x="11999595" y="2344103"/>
                    <a:pt x="11999595" y="1559243"/>
                  </a:cubicBezTo>
                  <a:cubicBezTo>
                    <a:pt x="11999595" y="774383"/>
                    <a:pt x="11361420" y="135255"/>
                    <a:pt x="10575608" y="135255"/>
                  </a:cubicBezTo>
                  <a:lnTo>
                    <a:pt x="1559243" y="1352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" name="Graphic 1">
              <a:extLst>
                <a:ext uri="{FF2B5EF4-FFF2-40B4-BE49-F238E27FC236}">
                  <a16:creationId xmlns:a16="http://schemas.microsoft.com/office/drawing/2014/main" id="{654B8B42-5803-41D1-913F-6C301EAD336B}"/>
                </a:ext>
              </a:extLst>
            </p:cNvPr>
            <p:cNvGrpSpPr/>
            <p:nvPr/>
          </p:nvGrpSpPr>
          <p:grpSpPr>
            <a:xfrm>
              <a:off x="1795462" y="2549841"/>
              <a:ext cx="8943975" cy="1763077"/>
              <a:chOff x="1795462" y="2549841"/>
              <a:chExt cx="8943975" cy="1763077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956A415-B8A2-4A60-9439-DDFE21A83E2F}"/>
                  </a:ext>
                </a:extLst>
              </p:cNvPr>
              <p:cNvSpPr/>
              <p:nvPr/>
            </p:nvSpPr>
            <p:spPr>
              <a:xfrm>
                <a:off x="5654992" y="2549841"/>
                <a:ext cx="3864292" cy="1695450"/>
              </a:xfrm>
              <a:custGeom>
                <a:avLst/>
                <a:gdLst>
                  <a:gd name="connsiteX0" fmla="*/ 1693545 w 3864292"/>
                  <a:gd name="connsiteY0" fmla="*/ 286703 h 1695450"/>
                  <a:gd name="connsiteX1" fmla="*/ 1693545 w 3864292"/>
                  <a:gd name="connsiteY1" fmla="*/ 767715 h 1695450"/>
                  <a:gd name="connsiteX2" fmla="*/ 1858327 w 3864292"/>
                  <a:gd name="connsiteY2" fmla="*/ 767715 h 1695450"/>
                  <a:gd name="connsiteX3" fmla="*/ 2096452 w 3864292"/>
                  <a:gd name="connsiteY3" fmla="*/ 741045 h 1695450"/>
                  <a:gd name="connsiteX4" fmla="*/ 2190750 w 3864292"/>
                  <a:gd name="connsiteY4" fmla="*/ 658178 h 1695450"/>
                  <a:gd name="connsiteX5" fmla="*/ 2225040 w 3864292"/>
                  <a:gd name="connsiteY5" fmla="*/ 526733 h 1695450"/>
                  <a:gd name="connsiteX6" fmla="*/ 2177415 w 3864292"/>
                  <a:gd name="connsiteY6" fmla="*/ 374333 h 1695450"/>
                  <a:gd name="connsiteX7" fmla="*/ 2056447 w 3864292"/>
                  <a:gd name="connsiteY7" fmla="*/ 299085 h 1695450"/>
                  <a:gd name="connsiteX8" fmla="*/ 1839277 w 3864292"/>
                  <a:gd name="connsiteY8" fmla="*/ 287655 h 1695450"/>
                  <a:gd name="connsiteX9" fmla="*/ 1693545 w 3864292"/>
                  <a:gd name="connsiteY9" fmla="*/ 287655 h 1695450"/>
                  <a:gd name="connsiteX10" fmla="*/ 301943 w 3864292"/>
                  <a:gd name="connsiteY10" fmla="*/ 286703 h 1695450"/>
                  <a:gd name="connsiteX11" fmla="*/ 301943 w 3864292"/>
                  <a:gd name="connsiteY11" fmla="*/ 767715 h 1695450"/>
                  <a:gd name="connsiteX12" fmla="*/ 466725 w 3864292"/>
                  <a:gd name="connsiteY12" fmla="*/ 767715 h 1695450"/>
                  <a:gd name="connsiteX13" fmla="*/ 704850 w 3864292"/>
                  <a:gd name="connsiteY13" fmla="*/ 741045 h 1695450"/>
                  <a:gd name="connsiteX14" fmla="*/ 799147 w 3864292"/>
                  <a:gd name="connsiteY14" fmla="*/ 658178 h 1695450"/>
                  <a:gd name="connsiteX15" fmla="*/ 833438 w 3864292"/>
                  <a:gd name="connsiteY15" fmla="*/ 526733 h 1695450"/>
                  <a:gd name="connsiteX16" fmla="*/ 785813 w 3864292"/>
                  <a:gd name="connsiteY16" fmla="*/ 374333 h 1695450"/>
                  <a:gd name="connsiteX17" fmla="*/ 664845 w 3864292"/>
                  <a:gd name="connsiteY17" fmla="*/ 299085 h 1695450"/>
                  <a:gd name="connsiteX18" fmla="*/ 447675 w 3864292"/>
                  <a:gd name="connsiteY18" fmla="*/ 287655 h 1695450"/>
                  <a:gd name="connsiteX19" fmla="*/ 301943 w 3864292"/>
                  <a:gd name="connsiteY19" fmla="*/ 287655 h 1695450"/>
                  <a:gd name="connsiteX20" fmla="*/ 2676525 w 3864292"/>
                  <a:gd name="connsiteY20" fmla="*/ 0 h 1695450"/>
                  <a:gd name="connsiteX21" fmla="*/ 3864293 w 3864292"/>
                  <a:gd name="connsiteY21" fmla="*/ 0 h 1695450"/>
                  <a:gd name="connsiteX22" fmla="*/ 3864293 w 3864292"/>
                  <a:gd name="connsiteY22" fmla="*/ 286703 h 1695450"/>
                  <a:gd name="connsiteX23" fmla="*/ 3422333 w 3864292"/>
                  <a:gd name="connsiteY23" fmla="*/ 286703 h 1695450"/>
                  <a:gd name="connsiteX24" fmla="*/ 3422333 w 3864292"/>
                  <a:gd name="connsiteY24" fmla="*/ 1695450 h 1695450"/>
                  <a:gd name="connsiteX25" fmla="*/ 3120390 w 3864292"/>
                  <a:gd name="connsiteY25" fmla="*/ 1695450 h 1695450"/>
                  <a:gd name="connsiteX26" fmla="*/ 3120390 w 3864292"/>
                  <a:gd name="connsiteY26" fmla="*/ 286703 h 1695450"/>
                  <a:gd name="connsiteX27" fmla="*/ 2676525 w 3864292"/>
                  <a:gd name="connsiteY27" fmla="*/ 286703 h 1695450"/>
                  <a:gd name="connsiteX28" fmla="*/ 2676525 w 3864292"/>
                  <a:gd name="connsiteY28" fmla="*/ 0 h 1695450"/>
                  <a:gd name="connsiteX29" fmla="*/ 2676525 w 3864292"/>
                  <a:gd name="connsiteY29" fmla="*/ 0 h 1695450"/>
                  <a:gd name="connsiteX30" fmla="*/ 1392555 w 3864292"/>
                  <a:gd name="connsiteY30" fmla="*/ 0 h 1695450"/>
                  <a:gd name="connsiteX31" fmla="*/ 1876425 w 3864292"/>
                  <a:gd name="connsiteY31" fmla="*/ 0 h 1695450"/>
                  <a:gd name="connsiteX32" fmla="*/ 2235518 w 3864292"/>
                  <a:gd name="connsiteY32" fmla="*/ 25718 h 1695450"/>
                  <a:gd name="connsiteX33" fmla="*/ 2450783 w 3864292"/>
                  <a:gd name="connsiteY33" fmla="*/ 191453 h 1695450"/>
                  <a:gd name="connsiteX34" fmla="*/ 2537460 w 3864292"/>
                  <a:gd name="connsiteY34" fmla="*/ 521970 h 1695450"/>
                  <a:gd name="connsiteX35" fmla="*/ 2487930 w 3864292"/>
                  <a:gd name="connsiteY35" fmla="*/ 784860 h 1695450"/>
                  <a:gd name="connsiteX36" fmla="*/ 2361247 w 3864292"/>
                  <a:gd name="connsiteY36" fmla="*/ 951548 h 1695450"/>
                  <a:gd name="connsiteX37" fmla="*/ 2205038 w 3864292"/>
                  <a:gd name="connsiteY37" fmla="*/ 1031558 h 1695450"/>
                  <a:gd name="connsiteX38" fmla="*/ 1891665 w 3864292"/>
                  <a:gd name="connsiteY38" fmla="*/ 1055370 h 1695450"/>
                  <a:gd name="connsiteX39" fmla="*/ 1694497 w 3864292"/>
                  <a:gd name="connsiteY39" fmla="*/ 1055370 h 1695450"/>
                  <a:gd name="connsiteX40" fmla="*/ 1694497 w 3864292"/>
                  <a:gd name="connsiteY40" fmla="*/ 1694498 h 1695450"/>
                  <a:gd name="connsiteX41" fmla="*/ 1392555 w 3864292"/>
                  <a:gd name="connsiteY41" fmla="*/ 1694498 h 1695450"/>
                  <a:gd name="connsiteX42" fmla="*/ 1392555 w 3864292"/>
                  <a:gd name="connsiteY42" fmla="*/ 0 h 1695450"/>
                  <a:gd name="connsiteX43" fmla="*/ 1392555 w 3864292"/>
                  <a:gd name="connsiteY43" fmla="*/ 0 h 1695450"/>
                  <a:gd name="connsiteX44" fmla="*/ 0 w 3864292"/>
                  <a:gd name="connsiteY44" fmla="*/ 0 h 1695450"/>
                  <a:gd name="connsiteX45" fmla="*/ 483870 w 3864292"/>
                  <a:gd name="connsiteY45" fmla="*/ 0 h 1695450"/>
                  <a:gd name="connsiteX46" fmla="*/ 842963 w 3864292"/>
                  <a:gd name="connsiteY46" fmla="*/ 25718 h 1695450"/>
                  <a:gd name="connsiteX47" fmla="*/ 1058227 w 3864292"/>
                  <a:gd name="connsiteY47" fmla="*/ 191453 h 1695450"/>
                  <a:gd name="connsiteX48" fmla="*/ 1144905 w 3864292"/>
                  <a:gd name="connsiteY48" fmla="*/ 521970 h 1695450"/>
                  <a:gd name="connsiteX49" fmla="*/ 1095375 w 3864292"/>
                  <a:gd name="connsiteY49" fmla="*/ 784860 h 1695450"/>
                  <a:gd name="connsiteX50" fmla="*/ 968693 w 3864292"/>
                  <a:gd name="connsiteY50" fmla="*/ 951548 h 1695450"/>
                  <a:gd name="connsiteX51" fmla="*/ 812482 w 3864292"/>
                  <a:gd name="connsiteY51" fmla="*/ 1031558 h 1695450"/>
                  <a:gd name="connsiteX52" fmla="*/ 499110 w 3864292"/>
                  <a:gd name="connsiteY52" fmla="*/ 1055370 h 1695450"/>
                  <a:gd name="connsiteX53" fmla="*/ 301943 w 3864292"/>
                  <a:gd name="connsiteY53" fmla="*/ 1055370 h 1695450"/>
                  <a:gd name="connsiteX54" fmla="*/ 301943 w 3864292"/>
                  <a:gd name="connsiteY54" fmla="*/ 1694498 h 1695450"/>
                  <a:gd name="connsiteX55" fmla="*/ 0 w 3864292"/>
                  <a:gd name="connsiteY55" fmla="*/ 1694498 h 1695450"/>
                  <a:gd name="connsiteX56" fmla="*/ 0 w 3864292"/>
                  <a:gd name="connsiteY56" fmla="*/ 0 h 1695450"/>
                  <a:gd name="connsiteX57" fmla="*/ 0 w 3864292"/>
                  <a:gd name="connsiteY57" fmla="*/ 0 h 169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3864292" h="1695450">
                    <a:moveTo>
                      <a:pt x="1693545" y="286703"/>
                    </a:moveTo>
                    <a:lnTo>
                      <a:pt x="1693545" y="767715"/>
                    </a:lnTo>
                    <a:lnTo>
                      <a:pt x="1858327" y="767715"/>
                    </a:lnTo>
                    <a:cubicBezTo>
                      <a:pt x="1977390" y="767715"/>
                      <a:pt x="2056447" y="759143"/>
                      <a:pt x="2096452" y="741045"/>
                    </a:cubicBezTo>
                    <a:cubicBezTo>
                      <a:pt x="2136458" y="722948"/>
                      <a:pt x="2167890" y="695325"/>
                      <a:pt x="2190750" y="658178"/>
                    </a:cubicBezTo>
                    <a:cubicBezTo>
                      <a:pt x="2213610" y="620078"/>
                      <a:pt x="2225040" y="576263"/>
                      <a:pt x="2225040" y="526733"/>
                    </a:cubicBezTo>
                    <a:cubicBezTo>
                      <a:pt x="2225040" y="464820"/>
                      <a:pt x="2208847" y="414338"/>
                      <a:pt x="2177415" y="374333"/>
                    </a:cubicBezTo>
                    <a:cubicBezTo>
                      <a:pt x="2145030" y="334328"/>
                      <a:pt x="2105025" y="309563"/>
                      <a:pt x="2056447" y="299085"/>
                    </a:cubicBezTo>
                    <a:cubicBezTo>
                      <a:pt x="2020252" y="291465"/>
                      <a:pt x="1947863" y="287655"/>
                      <a:pt x="1839277" y="287655"/>
                    </a:cubicBezTo>
                    <a:lnTo>
                      <a:pt x="1693545" y="287655"/>
                    </a:lnTo>
                    <a:close/>
                    <a:moveTo>
                      <a:pt x="301943" y="286703"/>
                    </a:moveTo>
                    <a:lnTo>
                      <a:pt x="301943" y="767715"/>
                    </a:lnTo>
                    <a:lnTo>
                      <a:pt x="466725" y="767715"/>
                    </a:lnTo>
                    <a:cubicBezTo>
                      <a:pt x="585788" y="767715"/>
                      <a:pt x="664845" y="759143"/>
                      <a:pt x="704850" y="741045"/>
                    </a:cubicBezTo>
                    <a:cubicBezTo>
                      <a:pt x="744855" y="722948"/>
                      <a:pt x="776288" y="695325"/>
                      <a:pt x="799147" y="658178"/>
                    </a:cubicBezTo>
                    <a:cubicBezTo>
                      <a:pt x="822007" y="620078"/>
                      <a:pt x="833438" y="576263"/>
                      <a:pt x="833438" y="526733"/>
                    </a:cubicBezTo>
                    <a:cubicBezTo>
                      <a:pt x="833438" y="464820"/>
                      <a:pt x="817245" y="414338"/>
                      <a:pt x="785813" y="374333"/>
                    </a:cubicBezTo>
                    <a:cubicBezTo>
                      <a:pt x="753427" y="334328"/>
                      <a:pt x="713422" y="309563"/>
                      <a:pt x="664845" y="299085"/>
                    </a:cubicBezTo>
                    <a:cubicBezTo>
                      <a:pt x="628650" y="291465"/>
                      <a:pt x="556260" y="287655"/>
                      <a:pt x="447675" y="287655"/>
                    </a:cubicBezTo>
                    <a:lnTo>
                      <a:pt x="301943" y="287655"/>
                    </a:lnTo>
                    <a:close/>
                    <a:moveTo>
                      <a:pt x="2676525" y="0"/>
                    </a:moveTo>
                    <a:lnTo>
                      <a:pt x="3864293" y="0"/>
                    </a:lnTo>
                    <a:lnTo>
                      <a:pt x="3864293" y="286703"/>
                    </a:lnTo>
                    <a:lnTo>
                      <a:pt x="3422333" y="286703"/>
                    </a:lnTo>
                    <a:lnTo>
                      <a:pt x="3422333" y="1695450"/>
                    </a:lnTo>
                    <a:lnTo>
                      <a:pt x="3120390" y="1695450"/>
                    </a:lnTo>
                    <a:lnTo>
                      <a:pt x="3120390" y="286703"/>
                    </a:lnTo>
                    <a:lnTo>
                      <a:pt x="2676525" y="286703"/>
                    </a:lnTo>
                    <a:lnTo>
                      <a:pt x="2676525" y="0"/>
                    </a:lnTo>
                    <a:lnTo>
                      <a:pt x="2676525" y="0"/>
                    </a:lnTo>
                    <a:close/>
                    <a:moveTo>
                      <a:pt x="1392555" y="0"/>
                    </a:moveTo>
                    <a:lnTo>
                      <a:pt x="1876425" y="0"/>
                    </a:lnTo>
                    <a:cubicBezTo>
                      <a:pt x="2060257" y="0"/>
                      <a:pt x="2179320" y="8573"/>
                      <a:pt x="2235518" y="25718"/>
                    </a:cubicBezTo>
                    <a:cubicBezTo>
                      <a:pt x="2321243" y="51435"/>
                      <a:pt x="2392680" y="106680"/>
                      <a:pt x="2450783" y="191453"/>
                    </a:cubicBezTo>
                    <a:cubicBezTo>
                      <a:pt x="2508885" y="276225"/>
                      <a:pt x="2537460" y="386715"/>
                      <a:pt x="2537460" y="521970"/>
                    </a:cubicBezTo>
                    <a:cubicBezTo>
                      <a:pt x="2537460" y="625793"/>
                      <a:pt x="2521268" y="713423"/>
                      <a:pt x="2487930" y="784860"/>
                    </a:cubicBezTo>
                    <a:cubicBezTo>
                      <a:pt x="2454593" y="855345"/>
                      <a:pt x="2412683" y="911543"/>
                      <a:pt x="2361247" y="951548"/>
                    </a:cubicBezTo>
                    <a:cubicBezTo>
                      <a:pt x="2309813" y="991553"/>
                      <a:pt x="2257425" y="1019175"/>
                      <a:pt x="2205038" y="1031558"/>
                    </a:cubicBezTo>
                    <a:cubicBezTo>
                      <a:pt x="2132647" y="1047750"/>
                      <a:pt x="2028825" y="1055370"/>
                      <a:pt x="1891665" y="1055370"/>
                    </a:cubicBezTo>
                    <a:lnTo>
                      <a:pt x="1694497" y="1055370"/>
                    </a:lnTo>
                    <a:lnTo>
                      <a:pt x="1694497" y="1694498"/>
                    </a:lnTo>
                    <a:lnTo>
                      <a:pt x="1392555" y="1694498"/>
                    </a:lnTo>
                    <a:lnTo>
                      <a:pt x="1392555" y="0"/>
                    </a:lnTo>
                    <a:lnTo>
                      <a:pt x="1392555" y="0"/>
                    </a:lnTo>
                    <a:close/>
                    <a:moveTo>
                      <a:pt x="0" y="0"/>
                    </a:moveTo>
                    <a:lnTo>
                      <a:pt x="483870" y="0"/>
                    </a:lnTo>
                    <a:cubicBezTo>
                      <a:pt x="667702" y="0"/>
                      <a:pt x="786765" y="8573"/>
                      <a:pt x="842963" y="25718"/>
                    </a:cubicBezTo>
                    <a:cubicBezTo>
                      <a:pt x="928688" y="51435"/>
                      <a:pt x="1000125" y="106680"/>
                      <a:pt x="1058227" y="191453"/>
                    </a:cubicBezTo>
                    <a:cubicBezTo>
                      <a:pt x="1116330" y="276225"/>
                      <a:pt x="1144905" y="386715"/>
                      <a:pt x="1144905" y="521970"/>
                    </a:cubicBezTo>
                    <a:cubicBezTo>
                      <a:pt x="1144905" y="625793"/>
                      <a:pt x="1128713" y="713423"/>
                      <a:pt x="1095375" y="784860"/>
                    </a:cubicBezTo>
                    <a:cubicBezTo>
                      <a:pt x="1062038" y="855345"/>
                      <a:pt x="1020127" y="911543"/>
                      <a:pt x="968693" y="951548"/>
                    </a:cubicBezTo>
                    <a:cubicBezTo>
                      <a:pt x="917257" y="991553"/>
                      <a:pt x="864870" y="1019175"/>
                      <a:pt x="812482" y="1031558"/>
                    </a:cubicBezTo>
                    <a:cubicBezTo>
                      <a:pt x="740093" y="1047750"/>
                      <a:pt x="636270" y="1055370"/>
                      <a:pt x="499110" y="1055370"/>
                    </a:cubicBezTo>
                    <a:lnTo>
                      <a:pt x="301943" y="1055370"/>
                    </a:lnTo>
                    <a:lnTo>
                      <a:pt x="301943" y="1694498"/>
                    </a:lnTo>
                    <a:lnTo>
                      <a:pt x="0" y="169449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8" name="Graphic 1">
                <a:extLst>
                  <a:ext uri="{FF2B5EF4-FFF2-40B4-BE49-F238E27FC236}">
                    <a16:creationId xmlns:a16="http://schemas.microsoft.com/office/drawing/2014/main" id="{654B8B42-5803-41D1-913F-6C301EAD336B}"/>
                  </a:ext>
                </a:extLst>
              </p:cNvPr>
              <p:cNvGrpSpPr/>
              <p:nvPr/>
            </p:nvGrpSpPr>
            <p:grpSpPr>
              <a:xfrm>
                <a:off x="1795462" y="2615564"/>
                <a:ext cx="8943975" cy="1697354"/>
                <a:chOff x="1795462" y="2615564"/>
                <a:chExt cx="8943975" cy="1697354"/>
              </a:xfrm>
              <a:grpFill/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4BF55E03-EA07-4906-BB8F-E8D00F3A60D3}"/>
                    </a:ext>
                  </a:extLst>
                </p:cNvPr>
                <p:cNvSpPr/>
                <p:nvPr/>
              </p:nvSpPr>
              <p:spPr>
                <a:xfrm>
                  <a:off x="1795462" y="2615564"/>
                  <a:ext cx="1414462" cy="1697354"/>
                </a:xfrm>
                <a:custGeom>
                  <a:avLst/>
                  <a:gdLst>
                    <a:gd name="connsiteX0" fmla="*/ 1288732 w 1414462"/>
                    <a:gd name="connsiteY0" fmla="*/ 1835468 h 1835467"/>
                    <a:gd name="connsiteX1" fmla="*/ 689610 w 1414462"/>
                    <a:gd name="connsiteY1" fmla="*/ 365760 h 1835467"/>
                    <a:gd name="connsiteX2" fmla="*/ 126683 w 1414462"/>
                    <a:gd name="connsiteY2" fmla="*/ 1798320 h 1835467"/>
                    <a:gd name="connsiteX3" fmla="*/ 0 w 1414462"/>
                    <a:gd name="connsiteY3" fmla="*/ 1747838 h 1835467"/>
                    <a:gd name="connsiteX4" fmla="*/ 687705 w 1414462"/>
                    <a:gd name="connsiteY4" fmla="*/ 0 h 1835467"/>
                    <a:gd name="connsiteX5" fmla="*/ 1414463 w 1414462"/>
                    <a:gd name="connsiteY5" fmla="*/ 1784985 h 183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4462" h="1835467">
                      <a:moveTo>
                        <a:pt x="1288732" y="1835468"/>
                      </a:moveTo>
                      <a:lnTo>
                        <a:pt x="689610" y="365760"/>
                      </a:lnTo>
                      <a:lnTo>
                        <a:pt x="126683" y="1798320"/>
                      </a:lnTo>
                      <a:lnTo>
                        <a:pt x="0" y="1747838"/>
                      </a:lnTo>
                      <a:lnTo>
                        <a:pt x="687705" y="0"/>
                      </a:lnTo>
                      <a:lnTo>
                        <a:pt x="1414463" y="178498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0" name="Graphic 1">
                  <a:extLst>
                    <a:ext uri="{FF2B5EF4-FFF2-40B4-BE49-F238E27FC236}">
                      <a16:creationId xmlns:a16="http://schemas.microsoft.com/office/drawing/2014/main" id="{654B8B42-5803-41D1-913F-6C301EAD336B}"/>
                    </a:ext>
                  </a:extLst>
                </p:cNvPr>
                <p:cNvGrpSpPr/>
                <p:nvPr/>
              </p:nvGrpSpPr>
              <p:grpSpPr>
                <a:xfrm>
                  <a:off x="3416617" y="2615564"/>
                  <a:ext cx="7322820" cy="1697354"/>
                  <a:chOff x="3416617" y="2615564"/>
                  <a:chExt cx="7322820" cy="1697354"/>
                </a:xfrm>
                <a:grpFill/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91BD0B22-2415-4008-BFAE-7EE8BEC602DA}"/>
                      </a:ext>
                    </a:extLst>
                  </p:cNvPr>
                  <p:cNvSpPr/>
                  <p:nvPr/>
                </p:nvSpPr>
                <p:spPr>
                  <a:xfrm>
                    <a:off x="3416617" y="2615564"/>
                    <a:ext cx="815339" cy="1697354"/>
                  </a:xfrm>
                  <a:custGeom>
                    <a:avLst/>
                    <a:gdLst>
                      <a:gd name="connsiteX0" fmla="*/ 815340 w 815339"/>
                      <a:gd name="connsiteY0" fmla="*/ 1697355 h 1697354"/>
                      <a:gd name="connsiteX1" fmla="*/ 0 w 815339"/>
                      <a:gd name="connsiteY1" fmla="*/ 1697355 h 1697354"/>
                      <a:gd name="connsiteX2" fmla="*/ 37147 w 815339"/>
                      <a:gd name="connsiteY2" fmla="*/ 0 h 1697354"/>
                      <a:gd name="connsiteX3" fmla="*/ 172402 w 815339"/>
                      <a:gd name="connsiteY3" fmla="*/ 3810 h 1697354"/>
                      <a:gd name="connsiteX4" fmla="*/ 139065 w 815339"/>
                      <a:gd name="connsiteY4" fmla="*/ 1561148 h 1697354"/>
                      <a:gd name="connsiteX5" fmla="*/ 815340 w 815339"/>
                      <a:gd name="connsiteY5" fmla="*/ 1561148 h 1697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15339" h="1697354">
                        <a:moveTo>
                          <a:pt x="815340" y="1697355"/>
                        </a:moveTo>
                        <a:lnTo>
                          <a:pt x="0" y="1697355"/>
                        </a:lnTo>
                        <a:lnTo>
                          <a:pt x="37147" y="0"/>
                        </a:lnTo>
                        <a:lnTo>
                          <a:pt x="172402" y="3810"/>
                        </a:lnTo>
                        <a:lnTo>
                          <a:pt x="139065" y="1561148"/>
                        </a:lnTo>
                        <a:lnTo>
                          <a:pt x="815340" y="156114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2" name="Graphic 1">
                    <a:extLst>
                      <a:ext uri="{FF2B5EF4-FFF2-40B4-BE49-F238E27FC236}">
                        <a16:creationId xmlns:a16="http://schemas.microsoft.com/office/drawing/2014/main" id="{654B8B42-5803-41D1-913F-6C301EAD336B}"/>
                      </a:ext>
                    </a:extLst>
                  </p:cNvPr>
                  <p:cNvGrpSpPr/>
                  <p:nvPr/>
                </p:nvGrpSpPr>
                <p:grpSpPr>
                  <a:xfrm>
                    <a:off x="4501515" y="2615564"/>
                    <a:ext cx="6237922" cy="1697354"/>
                    <a:chOff x="4501515" y="2615564"/>
                    <a:chExt cx="6237922" cy="1697354"/>
                  </a:xfrm>
                  <a:grpFill/>
                </p:grpSpPr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3B10E363-7F63-4F0C-B916-6CF34FC8F5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1515" y="2615564"/>
                      <a:ext cx="882967" cy="1697354"/>
                    </a:xfrm>
                    <a:custGeom>
                      <a:avLst/>
                      <a:gdLst>
                        <a:gd name="connsiteX0" fmla="*/ 882967 w 882967"/>
                        <a:gd name="connsiteY0" fmla="*/ 1697355 h 1697354"/>
                        <a:gd name="connsiteX1" fmla="*/ 0 w 882967"/>
                        <a:gd name="connsiteY1" fmla="*/ 1697355 h 1697354"/>
                        <a:gd name="connsiteX2" fmla="*/ 40005 w 882967"/>
                        <a:gd name="connsiteY2" fmla="*/ 0 h 1697354"/>
                        <a:gd name="connsiteX3" fmla="*/ 175260 w 882967"/>
                        <a:gd name="connsiteY3" fmla="*/ 3810 h 1697354"/>
                        <a:gd name="connsiteX4" fmla="*/ 138113 w 882967"/>
                        <a:gd name="connsiteY4" fmla="*/ 1561148 h 1697354"/>
                        <a:gd name="connsiteX5" fmla="*/ 882967 w 882967"/>
                        <a:gd name="connsiteY5" fmla="*/ 1561148 h 16973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82967" h="1697354">
                          <a:moveTo>
                            <a:pt x="882967" y="1697355"/>
                          </a:moveTo>
                          <a:lnTo>
                            <a:pt x="0" y="1697355"/>
                          </a:lnTo>
                          <a:lnTo>
                            <a:pt x="40005" y="0"/>
                          </a:lnTo>
                          <a:lnTo>
                            <a:pt x="175260" y="3810"/>
                          </a:lnTo>
                          <a:lnTo>
                            <a:pt x="138113" y="1561148"/>
                          </a:lnTo>
                          <a:lnTo>
                            <a:pt x="882967" y="1561148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" name="Freeform: Shape 33">
                      <a:extLst>
                        <a:ext uri="{FF2B5EF4-FFF2-40B4-BE49-F238E27FC236}">
                          <a16:creationId xmlns:a16="http://schemas.microsoft.com/office/drawing/2014/main" id="{078E0373-37EF-469E-89D2-6214E7756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80194" y="3837621"/>
                      <a:ext cx="1559242" cy="407670"/>
                    </a:xfrm>
                    <a:custGeom>
                      <a:avLst/>
                      <a:gdLst>
                        <a:gd name="connsiteX0" fmla="*/ 0 w 1559242"/>
                        <a:gd name="connsiteY0" fmla="*/ 324803 h 407670"/>
                        <a:gd name="connsiteX1" fmla="*/ 88582 w 1559242"/>
                        <a:gd name="connsiteY1" fmla="*/ 324803 h 407670"/>
                        <a:gd name="connsiteX2" fmla="*/ 88582 w 1559242"/>
                        <a:gd name="connsiteY2" fmla="*/ 400050 h 407670"/>
                        <a:gd name="connsiteX3" fmla="*/ 0 w 1559242"/>
                        <a:gd name="connsiteY3" fmla="*/ 400050 h 407670"/>
                        <a:gd name="connsiteX4" fmla="*/ 0 w 1559242"/>
                        <a:gd name="connsiteY4" fmla="*/ 324803 h 407670"/>
                        <a:gd name="connsiteX5" fmla="*/ 0 w 1559242"/>
                        <a:gd name="connsiteY5" fmla="*/ 324803 h 407670"/>
                        <a:gd name="connsiteX6" fmla="*/ 851535 w 1559242"/>
                        <a:gd name="connsiteY6" fmla="*/ 68580 h 407670"/>
                        <a:gd name="connsiteX7" fmla="*/ 758190 w 1559242"/>
                        <a:gd name="connsiteY7" fmla="*/ 101918 h 407670"/>
                        <a:gd name="connsiteX8" fmla="*/ 722947 w 1559242"/>
                        <a:gd name="connsiteY8" fmla="*/ 203835 h 407670"/>
                        <a:gd name="connsiteX9" fmla="*/ 759143 w 1559242"/>
                        <a:gd name="connsiteY9" fmla="*/ 304800 h 407670"/>
                        <a:gd name="connsiteX10" fmla="*/ 851535 w 1559242"/>
                        <a:gd name="connsiteY10" fmla="*/ 339090 h 407670"/>
                        <a:gd name="connsiteX11" fmla="*/ 942976 w 1559242"/>
                        <a:gd name="connsiteY11" fmla="*/ 304800 h 407670"/>
                        <a:gd name="connsiteX12" fmla="*/ 979170 w 1559242"/>
                        <a:gd name="connsiteY12" fmla="*/ 201930 h 407670"/>
                        <a:gd name="connsiteX13" fmla="*/ 943928 w 1559242"/>
                        <a:gd name="connsiteY13" fmla="*/ 100965 h 407670"/>
                        <a:gd name="connsiteX14" fmla="*/ 851535 w 1559242"/>
                        <a:gd name="connsiteY14" fmla="*/ 68580 h 407670"/>
                        <a:gd name="connsiteX15" fmla="*/ 851535 w 1559242"/>
                        <a:gd name="connsiteY15" fmla="*/ 68580 h 407670"/>
                        <a:gd name="connsiteX16" fmla="*/ 1113472 w 1559242"/>
                        <a:gd name="connsiteY16" fmla="*/ 6668 h 407670"/>
                        <a:gd name="connsiteX17" fmla="*/ 1252538 w 1559242"/>
                        <a:gd name="connsiteY17" fmla="*/ 6668 h 407670"/>
                        <a:gd name="connsiteX18" fmla="*/ 1336357 w 1559242"/>
                        <a:gd name="connsiteY18" fmla="*/ 275273 h 407670"/>
                        <a:gd name="connsiteX19" fmla="*/ 1419226 w 1559242"/>
                        <a:gd name="connsiteY19" fmla="*/ 6668 h 407670"/>
                        <a:gd name="connsiteX20" fmla="*/ 1559243 w 1559242"/>
                        <a:gd name="connsiteY20" fmla="*/ 6668 h 407670"/>
                        <a:gd name="connsiteX21" fmla="*/ 1559243 w 1559242"/>
                        <a:gd name="connsiteY21" fmla="*/ 400050 h 407670"/>
                        <a:gd name="connsiteX22" fmla="*/ 1472565 w 1559242"/>
                        <a:gd name="connsiteY22" fmla="*/ 400050 h 407670"/>
                        <a:gd name="connsiteX23" fmla="*/ 1472565 w 1559242"/>
                        <a:gd name="connsiteY23" fmla="*/ 90488 h 407670"/>
                        <a:gd name="connsiteX24" fmla="*/ 1381126 w 1559242"/>
                        <a:gd name="connsiteY24" fmla="*/ 400050 h 407670"/>
                        <a:gd name="connsiteX25" fmla="*/ 1291590 w 1559242"/>
                        <a:gd name="connsiteY25" fmla="*/ 400050 h 407670"/>
                        <a:gd name="connsiteX26" fmla="*/ 1200151 w 1559242"/>
                        <a:gd name="connsiteY26" fmla="*/ 90488 h 407670"/>
                        <a:gd name="connsiteX27" fmla="*/ 1200151 w 1559242"/>
                        <a:gd name="connsiteY27" fmla="*/ 400050 h 407670"/>
                        <a:gd name="connsiteX28" fmla="*/ 1113472 w 1559242"/>
                        <a:gd name="connsiteY28" fmla="*/ 400050 h 407670"/>
                        <a:gd name="connsiteX29" fmla="*/ 1113472 w 1559242"/>
                        <a:gd name="connsiteY29" fmla="*/ 6668 h 407670"/>
                        <a:gd name="connsiteX30" fmla="*/ 1113472 w 1559242"/>
                        <a:gd name="connsiteY30" fmla="*/ 6668 h 407670"/>
                        <a:gd name="connsiteX31" fmla="*/ 850582 w 1559242"/>
                        <a:gd name="connsiteY31" fmla="*/ 0 h 407670"/>
                        <a:gd name="connsiteX32" fmla="*/ 1013460 w 1559242"/>
                        <a:gd name="connsiteY32" fmla="*/ 54293 h 407670"/>
                        <a:gd name="connsiteX33" fmla="*/ 1074420 w 1559242"/>
                        <a:gd name="connsiteY33" fmla="*/ 203835 h 407670"/>
                        <a:gd name="connsiteX34" fmla="*/ 1013460 w 1559242"/>
                        <a:gd name="connsiteY34" fmla="*/ 352425 h 407670"/>
                        <a:gd name="connsiteX35" fmla="*/ 850582 w 1559242"/>
                        <a:gd name="connsiteY35" fmla="*/ 405765 h 407670"/>
                        <a:gd name="connsiteX36" fmla="*/ 686753 w 1559242"/>
                        <a:gd name="connsiteY36" fmla="*/ 352425 h 407670"/>
                        <a:gd name="connsiteX37" fmla="*/ 625793 w 1559242"/>
                        <a:gd name="connsiteY37" fmla="*/ 204788 h 407670"/>
                        <a:gd name="connsiteX38" fmla="*/ 646747 w 1559242"/>
                        <a:gd name="connsiteY38" fmla="*/ 103823 h 407670"/>
                        <a:gd name="connsiteX39" fmla="*/ 689610 w 1559242"/>
                        <a:gd name="connsiteY39" fmla="*/ 49530 h 407670"/>
                        <a:gd name="connsiteX40" fmla="*/ 749618 w 1559242"/>
                        <a:gd name="connsiteY40" fmla="*/ 14288 h 407670"/>
                        <a:gd name="connsiteX41" fmla="*/ 850582 w 1559242"/>
                        <a:gd name="connsiteY41" fmla="*/ 0 h 407670"/>
                        <a:gd name="connsiteX42" fmla="*/ 850582 w 1559242"/>
                        <a:gd name="connsiteY42" fmla="*/ 0 h 407670"/>
                        <a:gd name="connsiteX43" fmla="*/ 376238 w 1559242"/>
                        <a:gd name="connsiteY43" fmla="*/ 0 h 407670"/>
                        <a:gd name="connsiteX44" fmla="*/ 513398 w 1559242"/>
                        <a:gd name="connsiteY44" fmla="*/ 42863 h 407670"/>
                        <a:gd name="connsiteX45" fmla="*/ 561023 w 1559242"/>
                        <a:gd name="connsiteY45" fmla="*/ 115253 h 407670"/>
                        <a:gd name="connsiteX46" fmla="*/ 468630 w 1559242"/>
                        <a:gd name="connsiteY46" fmla="*/ 134303 h 407670"/>
                        <a:gd name="connsiteX47" fmla="*/ 434340 w 1559242"/>
                        <a:gd name="connsiteY47" fmla="*/ 85725 h 407670"/>
                        <a:gd name="connsiteX48" fmla="*/ 371475 w 1559242"/>
                        <a:gd name="connsiteY48" fmla="*/ 67628 h 407670"/>
                        <a:gd name="connsiteX49" fmla="*/ 288607 w 1559242"/>
                        <a:gd name="connsiteY49" fmla="*/ 99060 h 407670"/>
                        <a:gd name="connsiteX50" fmla="*/ 256223 w 1559242"/>
                        <a:gd name="connsiteY50" fmla="*/ 200978 h 407670"/>
                        <a:gd name="connsiteX51" fmla="*/ 287655 w 1559242"/>
                        <a:gd name="connsiteY51" fmla="*/ 307658 h 407670"/>
                        <a:gd name="connsiteX52" fmla="*/ 369570 w 1559242"/>
                        <a:gd name="connsiteY52" fmla="*/ 339090 h 407670"/>
                        <a:gd name="connsiteX53" fmla="*/ 433388 w 1559242"/>
                        <a:gd name="connsiteY53" fmla="*/ 319088 h 407670"/>
                        <a:gd name="connsiteX54" fmla="*/ 471488 w 1559242"/>
                        <a:gd name="connsiteY54" fmla="*/ 256223 h 407670"/>
                        <a:gd name="connsiteX55" fmla="*/ 561975 w 1559242"/>
                        <a:gd name="connsiteY55" fmla="*/ 280988 h 407670"/>
                        <a:gd name="connsiteX56" fmla="*/ 492443 w 1559242"/>
                        <a:gd name="connsiteY56" fmla="*/ 376238 h 407670"/>
                        <a:gd name="connsiteX57" fmla="*/ 369570 w 1559242"/>
                        <a:gd name="connsiteY57" fmla="*/ 407670 h 407670"/>
                        <a:gd name="connsiteX58" fmla="*/ 218123 w 1559242"/>
                        <a:gd name="connsiteY58" fmla="*/ 354330 h 407670"/>
                        <a:gd name="connsiteX59" fmla="*/ 159068 w 1559242"/>
                        <a:gd name="connsiteY59" fmla="*/ 207645 h 407670"/>
                        <a:gd name="connsiteX60" fmla="*/ 218123 w 1559242"/>
                        <a:gd name="connsiteY60" fmla="*/ 55245 h 407670"/>
                        <a:gd name="connsiteX61" fmla="*/ 376238 w 1559242"/>
                        <a:gd name="connsiteY61" fmla="*/ 0 h 407670"/>
                        <a:gd name="connsiteX62" fmla="*/ 376238 w 1559242"/>
                        <a:gd name="connsiteY62" fmla="*/ 0 h 4076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</a:cxnLst>
                      <a:rect l="l" t="t" r="r" b="b"/>
                      <a:pathLst>
                        <a:path w="1559242" h="407670">
                          <a:moveTo>
                            <a:pt x="0" y="324803"/>
                          </a:moveTo>
                          <a:lnTo>
                            <a:pt x="88582" y="324803"/>
                          </a:lnTo>
                          <a:lnTo>
                            <a:pt x="88582" y="400050"/>
                          </a:lnTo>
                          <a:lnTo>
                            <a:pt x="0" y="400050"/>
                          </a:lnTo>
                          <a:lnTo>
                            <a:pt x="0" y="324803"/>
                          </a:lnTo>
                          <a:lnTo>
                            <a:pt x="0" y="324803"/>
                          </a:lnTo>
                          <a:close/>
                          <a:moveTo>
                            <a:pt x="851535" y="68580"/>
                          </a:moveTo>
                          <a:cubicBezTo>
                            <a:pt x="813435" y="68580"/>
                            <a:pt x="782003" y="80010"/>
                            <a:pt x="758190" y="101918"/>
                          </a:cubicBezTo>
                          <a:cubicBezTo>
                            <a:pt x="734378" y="124778"/>
                            <a:pt x="722947" y="158115"/>
                            <a:pt x="722947" y="203835"/>
                          </a:cubicBezTo>
                          <a:cubicBezTo>
                            <a:pt x="722947" y="248603"/>
                            <a:pt x="735330" y="281940"/>
                            <a:pt x="759143" y="304800"/>
                          </a:cubicBezTo>
                          <a:cubicBezTo>
                            <a:pt x="782955" y="327660"/>
                            <a:pt x="814388" y="339090"/>
                            <a:pt x="851535" y="339090"/>
                          </a:cubicBezTo>
                          <a:cubicBezTo>
                            <a:pt x="888682" y="339090"/>
                            <a:pt x="919163" y="327660"/>
                            <a:pt x="942976" y="304800"/>
                          </a:cubicBezTo>
                          <a:cubicBezTo>
                            <a:pt x="966788" y="281940"/>
                            <a:pt x="979170" y="247650"/>
                            <a:pt x="979170" y="201930"/>
                          </a:cubicBezTo>
                          <a:cubicBezTo>
                            <a:pt x="979170" y="157163"/>
                            <a:pt x="967740" y="122873"/>
                            <a:pt x="943928" y="100965"/>
                          </a:cubicBezTo>
                          <a:cubicBezTo>
                            <a:pt x="920115" y="79058"/>
                            <a:pt x="889635" y="68580"/>
                            <a:pt x="851535" y="68580"/>
                          </a:cubicBezTo>
                          <a:lnTo>
                            <a:pt x="851535" y="68580"/>
                          </a:lnTo>
                          <a:close/>
                          <a:moveTo>
                            <a:pt x="1113472" y="6668"/>
                          </a:moveTo>
                          <a:lnTo>
                            <a:pt x="1252538" y="6668"/>
                          </a:lnTo>
                          <a:lnTo>
                            <a:pt x="1336357" y="275273"/>
                          </a:lnTo>
                          <a:lnTo>
                            <a:pt x="1419226" y="6668"/>
                          </a:lnTo>
                          <a:lnTo>
                            <a:pt x="1559243" y="6668"/>
                          </a:lnTo>
                          <a:lnTo>
                            <a:pt x="1559243" y="400050"/>
                          </a:lnTo>
                          <a:lnTo>
                            <a:pt x="1472565" y="400050"/>
                          </a:lnTo>
                          <a:lnTo>
                            <a:pt x="1472565" y="90488"/>
                          </a:lnTo>
                          <a:lnTo>
                            <a:pt x="1381126" y="400050"/>
                          </a:lnTo>
                          <a:lnTo>
                            <a:pt x="1291590" y="400050"/>
                          </a:lnTo>
                          <a:lnTo>
                            <a:pt x="1200151" y="90488"/>
                          </a:lnTo>
                          <a:lnTo>
                            <a:pt x="1200151" y="400050"/>
                          </a:lnTo>
                          <a:lnTo>
                            <a:pt x="1113472" y="400050"/>
                          </a:lnTo>
                          <a:lnTo>
                            <a:pt x="1113472" y="6668"/>
                          </a:lnTo>
                          <a:lnTo>
                            <a:pt x="1113472" y="6668"/>
                          </a:lnTo>
                          <a:close/>
                          <a:moveTo>
                            <a:pt x="850582" y="0"/>
                          </a:moveTo>
                          <a:cubicBezTo>
                            <a:pt x="918210" y="0"/>
                            <a:pt x="973455" y="18098"/>
                            <a:pt x="1013460" y="54293"/>
                          </a:cubicBezTo>
                          <a:cubicBezTo>
                            <a:pt x="1054418" y="90488"/>
                            <a:pt x="1074420" y="140018"/>
                            <a:pt x="1074420" y="203835"/>
                          </a:cubicBezTo>
                          <a:cubicBezTo>
                            <a:pt x="1074420" y="267653"/>
                            <a:pt x="1054418" y="317183"/>
                            <a:pt x="1013460" y="352425"/>
                          </a:cubicBezTo>
                          <a:cubicBezTo>
                            <a:pt x="972503" y="388620"/>
                            <a:pt x="919163" y="405765"/>
                            <a:pt x="850582" y="405765"/>
                          </a:cubicBezTo>
                          <a:cubicBezTo>
                            <a:pt x="782003" y="405765"/>
                            <a:pt x="727710" y="387668"/>
                            <a:pt x="686753" y="352425"/>
                          </a:cubicBezTo>
                          <a:cubicBezTo>
                            <a:pt x="645795" y="317183"/>
                            <a:pt x="625793" y="267653"/>
                            <a:pt x="625793" y="204788"/>
                          </a:cubicBezTo>
                          <a:cubicBezTo>
                            <a:pt x="625793" y="164783"/>
                            <a:pt x="632460" y="131445"/>
                            <a:pt x="646747" y="103823"/>
                          </a:cubicBezTo>
                          <a:cubicBezTo>
                            <a:pt x="657226" y="83820"/>
                            <a:pt x="671513" y="65723"/>
                            <a:pt x="689610" y="49530"/>
                          </a:cubicBezTo>
                          <a:cubicBezTo>
                            <a:pt x="707707" y="33338"/>
                            <a:pt x="727710" y="21908"/>
                            <a:pt x="749618" y="14288"/>
                          </a:cubicBezTo>
                          <a:cubicBezTo>
                            <a:pt x="779145" y="5715"/>
                            <a:pt x="812482" y="0"/>
                            <a:pt x="850582" y="0"/>
                          </a:cubicBezTo>
                          <a:lnTo>
                            <a:pt x="850582" y="0"/>
                          </a:lnTo>
                          <a:close/>
                          <a:moveTo>
                            <a:pt x="376238" y="0"/>
                          </a:moveTo>
                          <a:cubicBezTo>
                            <a:pt x="432435" y="0"/>
                            <a:pt x="478155" y="14288"/>
                            <a:pt x="513398" y="42863"/>
                          </a:cubicBezTo>
                          <a:cubicBezTo>
                            <a:pt x="534353" y="60008"/>
                            <a:pt x="550545" y="83820"/>
                            <a:pt x="561023" y="115253"/>
                          </a:cubicBezTo>
                          <a:lnTo>
                            <a:pt x="468630" y="134303"/>
                          </a:lnTo>
                          <a:cubicBezTo>
                            <a:pt x="462915" y="114300"/>
                            <a:pt x="451485" y="98108"/>
                            <a:pt x="434340" y="85725"/>
                          </a:cubicBezTo>
                          <a:cubicBezTo>
                            <a:pt x="417195" y="74295"/>
                            <a:pt x="396240" y="67628"/>
                            <a:pt x="371475" y="67628"/>
                          </a:cubicBezTo>
                          <a:cubicBezTo>
                            <a:pt x="337185" y="67628"/>
                            <a:pt x="309563" y="78105"/>
                            <a:pt x="288607" y="99060"/>
                          </a:cubicBezTo>
                          <a:cubicBezTo>
                            <a:pt x="267653" y="120015"/>
                            <a:pt x="256223" y="154305"/>
                            <a:pt x="256223" y="200978"/>
                          </a:cubicBezTo>
                          <a:cubicBezTo>
                            <a:pt x="256223" y="250508"/>
                            <a:pt x="266700" y="285750"/>
                            <a:pt x="287655" y="307658"/>
                          </a:cubicBezTo>
                          <a:cubicBezTo>
                            <a:pt x="308610" y="328613"/>
                            <a:pt x="336232" y="339090"/>
                            <a:pt x="369570" y="339090"/>
                          </a:cubicBezTo>
                          <a:cubicBezTo>
                            <a:pt x="394335" y="339090"/>
                            <a:pt x="415290" y="332423"/>
                            <a:pt x="433388" y="319088"/>
                          </a:cubicBezTo>
                          <a:cubicBezTo>
                            <a:pt x="451485" y="305753"/>
                            <a:pt x="463868" y="284798"/>
                            <a:pt x="471488" y="256223"/>
                          </a:cubicBezTo>
                          <a:lnTo>
                            <a:pt x="561975" y="280988"/>
                          </a:lnTo>
                          <a:cubicBezTo>
                            <a:pt x="547688" y="323850"/>
                            <a:pt x="524828" y="356235"/>
                            <a:pt x="492443" y="376238"/>
                          </a:cubicBezTo>
                          <a:cubicBezTo>
                            <a:pt x="460057" y="397193"/>
                            <a:pt x="419100" y="407670"/>
                            <a:pt x="369570" y="407670"/>
                          </a:cubicBezTo>
                          <a:cubicBezTo>
                            <a:pt x="308610" y="407670"/>
                            <a:pt x="258128" y="389573"/>
                            <a:pt x="218123" y="354330"/>
                          </a:cubicBezTo>
                          <a:cubicBezTo>
                            <a:pt x="179070" y="319088"/>
                            <a:pt x="159068" y="269558"/>
                            <a:pt x="159068" y="207645"/>
                          </a:cubicBezTo>
                          <a:cubicBezTo>
                            <a:pt x="159068" y="141923"/>
                            <a:pt x="179070" y="91440"/>
                            <a:pt x="218123" y="55245"/>
                          </a:cubicBezTo>
                          <a:cubicBezTo>
                            <a:pt x="257175" y="19050"/>
                            <a:pt x="311468" y="0"/>
                            <a:pt x="376238" y="0"/>
                          </a:cubicBezTo>
                          <a:lnTo>
                            <a:pt x="376238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28244946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6878423" y="3217848"/>
            <a:ext cx="4797245" cy="1142740"/>
            <a:chOff x="6665542" y="2749602"/>
            <a:chExt cx="4797245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Section</a:t>
              </a:r>
              <a:r>
                <a:rPr lang="en-US" altLang="ko-KR" sz="4800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Break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8541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Pourquoi ce sujet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028DCD-6B5C-40B0-BC28-3C92608419F9}"/>
              </a:ext>
            </a:extLst>
          </p:cNvPr>
          <p:cNvSpPr/>
          <p:nvPr/>
        </p:nvSpPr>
        <p:spPr>
          <a:xfrm rot="14190664">
            <a:off x="4917422" y="3264928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2AD02C-E551-4138-B011-2BAB0D9AF920}"/>
              </a:ext>
            </a:extLst>
          </p:cNvPr>
          <p:cNvSpPr/>
          <p:nvPr/>
        </p:nvSpPr>
        <p:spPr>
          <a:xfrm rot="18091456">
            <a:off x="6489610" y="3988826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B875146-F452-4E75-8058-8C67DC26E2E3}"/>
              </a:ext>
            </a:extLst>
          </p:cNvPr>
          <p:cNvSpPr/>
          <p:nvPr/>
        </p:nvSpPr>
        <p:spPr>
          <a:xfrm rot="19725368">
            <a:off x="6012780" y="2270961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4D37D5-CAA4-4CFF-8A9D-A654E2A875DE}"/>
              </a:ext>
            </a:extLst>
          </p:cNvPr>
          <p:cNvGrpSpPr/>
          <p:nvPr/>
        </p:nvGrpSpPr>
        <p:grpSpPr>
          <a:xfrm>
            <a:off x="5533488" y="3485925"/>
            <a:ext cx="1344828" cy="1344828"/>
            <a:chOff x="1089413" y="2131797"/>
            <a:chExt cx="2968238" cy="296823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E8534E7-A973-42E3-94A4-EC45C5E45525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D167652-80FC-4247-A2FB-19E8439E06B8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368421-1320-4083-BA2A-ED769A76D6C5}"/>
              </a:ext>
            </a:extLst>
          </p:cNvPr>
          <p:cNvGrpSpPr/>
          <p:nvPr/>
        </p:nvGrpSpPr>
        <p:grpSpPr>
          <a:xfrm>
            <a:off x="5533488" y="1740962"/>
            <a:ext cx="1298170" cy="1298170"/>
            <a:chOff x="1089413" y="2131797"/>
            <a:chExt cx="2968238" cy="296823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B5175E-6CF7-40F1-9967-AC8CBC50B467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878F91B-22B4-472A-9D2B-4CC971E94CB0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B988E4-3A6C-4C3A-882E-A73DB344B428}"/>
              </a:ext>
            </a:extLst>
          </p:cNvPr>
          <p:cNvGrpSpPr/>
          <p:nvPr/>
        </p:nvGrpSpPr>
        <p:grpSpPr>
          <a:xfrm>
            <a:off x="3936380" y="4531668"/>
            <a:ext cx="1298170" cy="1298170"/>
            <a:chOff x="1089413" y="2131797"/>
            <a:chExt cx="2968238" cy="296823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6BCB63F-2CCE-4467-9445-AC0086438EE7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FF8C02-C04F-4E22-B6BF-76885237C566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0E2FD1-11E7-43D4-84EF-AF6E16F1C29C}"/>
              </a:ext>
            </a:extLst>
          </p:cNvPr>
          <p:cNvGrpSpPr/>
          <p:nvPr/>
        </p:nvGrpSpPr>
        <p:grpSpPr>
          <a:xfrm>
            <a:off x="7121071" y="4531668"/>
            <a:ext cx="1298170" cy="1298170"/>
            <a:chOff x="1089413" y="2131797"/>
            <a:chExt cx="2968238" cy="296823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F8E6CDA-EA5F-4F6A-8A47-F7B2AA4ED312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0A0BB5B-4D1A-41E4-8A43-DBD2DCA1109A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6B75C7-53B9-4DB9-B84B-306515682F42}"/>
              </a:ext>
            </a:extLst>
          </p:cNvPr>
          <p:cNvGrpSpPr/>
          <p:nvPr/>
        </p:nvGrpSpPr>
        <p:grpSpPr>
          <a:xfrm>
            <a:off x="877076" y="4305165"/>
            <a:ext cx="2570375" cy="1904951"/>
            <a:chOff x="3017859" y="4283314"/>
            <a:chExt cx="1886852" cy="19049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EE363A-13B2-4564-A6E6-F2876E306472}"/>
                </a:ext>
              </a:extLst>
            </p:cNvPr>
            <p:cNvSpPr txBox="1"/>
            <p:nvPr/>
          </p:nvSpPr>
          <p:spPr>
            <a:xfrm>
              <a:off x="3017859" y="5357268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SN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Apres les cours il fallait choisir un domaine de l’informatique et le faire appliqué a un domaine de la gestion : la finance notamment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D707F1-EA1E-4064-BD59-E051E74589A4}"/>
                </a:ext>
              </a:extLst>
            </p:cNvPr>
            <p:cNvSpPr txBox="1"/>
            <p:nvPr/>
          </p:nvSpPr>
          <p:spPr>
            <a:xfrm>
              <a:off x="3017859" y="4283314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altLang="ko-KR" b="1" dirty="0">
                  <a:solidFill>
                    <a:schemeClr val="accent3"/>
                  </a:solidFill>
                  <a:cs typeface="Arial" pitchFamily="34" charset="0"/>
                </a:rPr>
                <a:t>Mettre en pratique les connaissance toriques acquises lors de la MIAGE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AE53FEC-9C7E-495F-836A-AFEFA66148F2}"/>
              </a:ext>
            </a:extLst>
          </p:cNvPr>
          <p:cNvGrpSpPr/>
          <p:nvPr/>
        </p:nvGrpSpPr>
        <p:grpSpPr>
          <a:xfrm>
            <a:off x="8908170" y="4531668"/>
            <a:ext cx="2570375" cy="1787721"/>
            <a:chOff x="3017859" y="4283314"/>
            <a:chExt cx="1886852" cy="178772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9E4B21-42ED-40E2-B8AC-9D2C5ADD6FE6}"/>
                </a:ext>
              </a:extLst>
            </p:cNvPr>
            <p:cNvSpPr txBox="1"/>
            <p:nvPr/>
          </p:nvSpPr>
          <p:spPr>
            <a:xfrm>
              <a:off x="3017859" y="4870706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2EC5B8-6DDC-435C-8E07-C2531E5E2729}"/>
                </a:ext>
              </a:extLst>
            </p:cNvPr>
            <p:cNvSpPr txBox="1"/>
            <p:nvPr/>
          </p:nvSpPr>
          <p:spPr>
            <a:xfrm>
              <a:off x="3017859" y="4283314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b="1" dirty="0">
                  <a:solidFill>
                    <a:schemeClr val="accent2"/>
                  </a:solidFill>
                  <a:cs typeface="Arial" pitchFamily="34" charset="0"/>
                </a:rPr>
                <a:t>Combler un gap dans le contexte africain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4A53B9D-F8D1-40DA-B5BA-2443417F0364}"/>
              </a:ext>
            </a:extLst>
          </p:cNvPr>
          <p:cNvGrpSpPr/>
          <p:nvPr/>
        </p:nvGrpSpPr>
        <p:grpSpPr>
          <a:xfrm>
            <a:off x="1601727" y="1772334"/>
            <a:ext cx="3426325" cy="1007112"/>
            <a:chOff x="3017858" y="4283314"/>
            <a:chExt cx="1888097" cy="100711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B96AAB-3628-49C9-AA02-93B6A5312FBB}"/>
                </a:ext>
              </a:extLst>
            </p:cNvPr>
            <p:cNvSpPr txBox="1"/>
            <p:nvPr/>
          </p:nvSpPr>
          <p:spPr>
            <a:xfrm>
              <a:off x="3017859" y="4828761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SN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Ayant toujours eu une affection particulière pour informatique en générale et IA en particulier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C9251A-0304-43E3-8DE2-55A54DFB4496}"/>
                </a:ext>
              </a:extLst>
            </p:cNvPr>
            <p:cNvSpPr txBox="1"/>
            <p:nvPr/>
          </p:nvSpPr>
          <p:spPr>
            <a:xfrm>
              <a:off x="3017858" y="4283314"/>
              <a:ext cx="18880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altLang="ko-KR" b="1" dirty="0">
                  <a:solidFill>
                    <a:schemeClr val="accent1"/>
                  </a:solidFill>
                  <a:cs typeface="Arial" pitchFamily="34" charset="0"/>
                </a:rPr>
                <a:t>Intérêt personnel pour l’IA et informatique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4294909" y="399957"/>
            <a:ext cx="789709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CFBC4A-FC2E-429F-9FF4-0725720C2241}"/>
              </a:ext>
            </a:extLst>
          </p:cNvPr>
          <p:cNvGrpSpPr/>
          <p:nvPr/>
        </p:nvGrpSpPr>
        <p:grpSpPr>
          <a:xfrm>
            <a:off x="4407693" y="2005389"/>
            <a:ext cx="3865827" cy="972690"/>
            <a:chOff x="5486403" y="831114"/>
            <a:chExt cx="3865827" cy="9726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E91AE3D-5214-4DCF-B407-4FD3B1AC824F}"/>
                </a:ext>
              </a:extLst>
            </p:cNvPr>
            <p:cNvGrpSpPr/>
            <p:nvPr/>
          </p:nvGrpSpPr>
          <p:grpSpPr>
            <a:xfrm>
              <a:off x="6403290" y="917642"/>
              <a:ext cx="2948940" cy="886162"/>
              <a:chOff x="6751979" y="1666120"/>
              <a:chExt cx="3952213" cy="88616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D5F61C-A057-4FD7-AC1F-6998710B5DB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3933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 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A96236-CD7C-42A5-891F-61FB731F2A2A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3933741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5AC5C5-5E76-408E-BC0F-06598367C156}"/>
                </a:ext>
              </a:extLst>
            </p:cNvPr>
            <p:cNvSpPr txBox="1"/>
            <p:nvPr/>
          </p:nvSpPr>
          <p:spPr>
            <a:xfrm>
              <a:off x="5486403" y="831114"/>
              <a:ext cx="877115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4A6554-6B91-4095-BCBE-49026DDE944E}"/>
              </a:ext>
            </a:extLst>
          </p:cNvPr>
          <p:cNvGrpSpPr/>
          <p:nvPr/>
        </p:nvGrpSpPr>
        <p:grpSpPr>
          <a:xfrm>
            <a:off x="4407693" y="4115381"/>
            <a:ext cx="3865827" cy="972690"/>
            <a:chOff x="5486403" y="2192361"/>
            <a:chExt cx="3865827" cy="97269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6F4F043-7B4A-4367-8B62-D62923304D57}"/>
                </a:ext>
              </a:extLst>
            </p:cNvPr>
            <p:cNvGrpSpPr/>
            <p:nvPr/>
          </p:nvGrpSpPr>
          <p:grpSpPr>
            <a:xfrm>
              <a:off x="6403290" y="2278889"/>
              <a:ext cx="2948940" cy="886162"/>
              <a:chOff x="6751979" y="1666120"/>
              <a:chExt cx="3952213" cy="88616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5A3510-4612-4DD9-A0ED-744A0E9B9EB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3933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6FD09F-7119-4635-BFCD-303CC631EEE0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3933741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4ACDAE-C138-4693-9759-6FA77F6635A7}"/>
                </a:ext>
              </a:extLst>
            </p:cNvPr>
            <p:cNvSpPr txBox="1"/>
            <p:nvPr/>
          </p:nvSpPr>
          <p:spPr>
            <a:xfrm>
              <a:off x="5486403" y="2192361"/>
              <a:ext cx="877115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F7068A-4892-4D25-A630-870FF060BCE7}"/>
              </a:ext>
            </a:extLst>
          </p:cNvPr>
          <p:cNvGrpSpPr/>
          <p:nvPr/>
        </p:nvGrpSpPr>
        <p:grpSpPr>
          <a:xfrm>
            <a:off x="7803187" y="3060385"/>
            <a:ext cx="3865827" cy="972690"/>
            <a:chOff x="5486403" y="831114"/>
            <a:chExt cx="3865827" cy="97269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E1E2144-3B11-4316-B0CB-AA68EDDFD470}"/>
                </a:ext>
              </a:extLst>
            </p:cNvPr>
            <p:cNvGrpSpPr/>
            <p:nvPr/>
          </p:nvGrpSpPr>
          <p:grpSpPr>
            <a:xfrm>
              <a:off x="6403290" y="917642"/>
              <a:ext cx="2948940" cy="886162"/>
              <a:chOff x="6751979" y="1666120"/>
              <a:chExt cx="3952213" cy="88616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4F093C9-E40C-4E74-B450-9EAB3FFEDF06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3933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 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F830E1-8BFB-45CC-BD81-16FD8F641B72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3933741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489802-EDFE-4CDA-8626-F446ED251A89}"/>
                </a:ext>
              </a:extLst>
            </p:cNvPr>
            <p:cNvSpPr txBox="1"/>
            <p:nvPr/>
          </p:nvSpPr>
          <p:spPr>
            <a:xfrm>
              <a:off x="5486403" y="831114"/>
              <a:ext cx="877115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F1F03D-FC4D-469B-A171-A52A595B036B}"/>
              </a:ext>
            </a:extLst>
          </p:cNvPr>
          <p:cNvGrpSpPr/>
          <p:nvPr/>
        </p:nvGrpSpPr>
        <p:grpSpPr>
          <a:xfrm>
            <a:off x="7803187" y="5170378"/>
            <a:ext cx="3865827" cy="972690"/>
            <a:chOff x="5486403" y="2192361"/>
            <a:chExt cx="3865827" cy="97269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57ADE7E-BE61-4568-BFC1-B1ACC7E89531}"/>
                </a:ext>
              </a:extLst>
            </p:cNvPr>
            <p:cNvGrpSpPr/>
            <p:nvPr/>
          </p:nvGrpSpPr>
          <p:grpSpPr>
            <a:xfrm>
              <a:off x="6403290" y="2278889"/>
              <a:ext cx="2948940" cy="886162"/>
              <a:chOff x="6751979" y="1666120"/>
              <a:chExt cx="3952213" cy="886162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FFD4EE-6267-4582-9B00-F8763D3C4EE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3933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8333D7-CD48-4BD7-A94D-CE9D2EF6B1A2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3933741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CDE69B-90E4-4932-86D4-F5A9625B499C}"/>
                </a:ext>
              </a:extLst>
            </p:cNvPr>
            <p:cNvSpPr txBox="1"/>
            <p:nvPr/>
          </p:nvSpPr>
          <p:spPr>
            <a:xfrm>
              <a:off x="5486403" y="2192361"/>
              <a:ext cx="877115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75671DF0-83FF-4F64-83C5-C62EC768964E}"/>
              </a:ext>
            </a:extLst>
          </p:cNvPr>
          <p:cNvSpPr/>
          <p:nvPr/>
        </p:nvSpPr>
        <p:spPr>
          <a:xfrm>
            <a:off x="10266606" y="3131514"/>
            <a:ext cx="1001414" cy="10014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Chevron 46">
            <a:extLst>
              <a:ext uri="{FF2B5EF4-FFF2-40B4-BE49-F238E27FC236}">
                <a16:creationId xmlns:a16="http://schemas.microsoft.com/office/drawing/2014/main" id="{898D2E7F-CF42-4972-807F-D499E6172C1D}"/>
              </a:ext>
            </a:extLst>
          </p:cNvPr>
          <p:cNvSpPr/>
          <p:nvPr/>
        </p:nvSpPr>
        <p:spPr>
          <a:xfrm>
            <a:off x="8963408" y="3357192"/>
            <a:ext cx="1854000" cy="550058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93436DE-6DCA-42CA-BD1D-D64CF5C63BEB}"/>
              </a:ext>
            </a:extLst>
          </p:cNvPr>
          <p:cNvCxnSpPr/>
          <p:nvPr/>
        </p:nvCxnSpPr>
        <p:spPr>
          <a:xfrm>
            <a:off x="1773227" y="2845784"/>
            <a:ext cx="0" cy="45312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BAC4D5-9AED-4651-BF84-50681DB75745}"/>
              </a:ext>
            </a:extLst>
          </p:cNvPr>
          <p:cNvCxnSpPr/>
          <p:nvPr/>
        </p:nvCxnSpPr>
        <p:spPr>
          <a:xfrm>
            <a:off x="3802522" y="2845784"/>
            <a:ext cx="0" cy="453129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4A9D42-9C07-447E-BA9C-405DD847CC54}"/>
              </a:ext>
            </a:extLst>
          </p:cNvPr>
          <p:cNvCxnSpPr/>
          <p:nvPr/>
        </p:nvCxnSpPr>
        <p:spPr>
          <a:xfrm>
            <a:off x="5831817" y="2845784"/>
            <a:ext cx="0" cy="45312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D027D6-06C2-4EF3-9859-2E0CF04D9B06}"/>
              </a:ext>
            </a:extLst>
          </p:cNvPr>
          <p:cNvCxnSpPr/>
          <p:nvPr/>
        </p:nvCxnSpPr>
        <p:spPr>
          <a:xfrm>
            <a:off x="7861112" y="2845784"/>
            <a:ext cx="0" cy="45312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1A6B7D-44D3-4441-B89D-F860CD30E020}"/>
              </a:ext>
            </a:extLst>
          </p:cNvPr>
          <p:cNvCxnSpPr/>
          <p:nvPr/>
        </p:nvCxnSpPr>
        <p:spPr>
          <a:xfrm>
            <a:off x="9890408" y="2845784"/>
            <a:ext cx="0" cy="45312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DBC4BF-18A7-4FBB-B529-447654C7197D}"/>
              </a:ext>
            </a:extLst>
          </p:cNvPr>
          <p:cNvSpPr txBox="1"/>
          <p:nvPr/>
        </p:nvSpPr>
        <p:spPr>
          <a:xfrm>
            <a:off x="9557628" y="3462945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2021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C6A55764-BF2F-4E94-9F93-00DD3D43DE57}"/>
              </a:ext>
            </a:extLst>
          </p:cNvPr>
          <p:cNvSpPr/>
          <p:nvPr/>
        </p:nvSpPr>
        <p:spPr>
          <a:xfrm>
            <a:off x="8236864" y="3131514"/>
            <a:ext cx="1001414" cy="1001414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3"/>
              </a:solidFill>
            </a:endParaRPr>
          </a:p>
        </p:txBody>
      </p:sp>
      <p:sp>
        <p:nvSpPr>
          <p:cNvPr id="12" name="Chevron 80">
            <a:extLst>
              <a:ext uri="{FF2B5EF4-FFF2-40B4-BE49-F238E27FC236}">
                <a16:creationId xmlns:a16="http://schemas.microsoft.com/office/drawing/2014/main" id="{273DA5EB-F8CF-4FA0-9F7F-ED5FDC4CF8AE}"/>
              </a:ext>
            </a:extLst>
          </p:cNvPr>
          <p:cNvSpPr/>
          <p:nvPr/>
        </p:nvSpPr>
        <p:spPr>
          <a:xfrm>
            <a:off x="6934112" y="3357192"/>
            <a:ext cx="1854000" cy="550058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45156-207A-4BEA-9943-E9D5EABE6B97}"/>
              </a:ext>
            </a:extLst>
          </p:cNvPr>
          <p:cNvSpPr txBox="1"/>
          <p:nvPr/>
        </p:nvSpPr>
        <p:spPr>
          <a:xfrm>
            <a:off x="7527106" y="3462945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2020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608C1FE6-D8FC-4CB6-8F8C-27331683455F}"/>
              </a:ext>
            </a:extLst>
          </p:cNvPr>
          <p:cNvSpPr/>
          <p:nvPr/>
        </p:nvSpPr>
        <p:spPr>
          <a:xfrm>
            <a:off x="6207120" y="3131514"/>
            <a:ext cx="1001414" cy="1001414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3"/>
              </a:solidFill>
            </a:endParaRPr>
          </a:p>
        </p:txBody>
      </p:sp>
      <p:sp>
        <p:nvSpPr>
          <p:cNvPr id="15" name="Chevron 83">
            <a:extLst>
              <a:ext uri="{FF2B5EF4-FFF2-40B4-BE49-F238E27FC236}">
                <a16:creationId xmlns:a16="http://schemas.microsoft.com/office/drawing/2014/main" id="{63885904-9847-4390-BB31-AC88EF357D18}"/>
              </a:ext>
            </a:extLst>
          </p:cNvPr>
          <p:cNvSpPr/>
          <p:nvPr/>
        </p:nvSpPr>
        <p:spPr>
          <a:xfrm>
            <a:off x="4904817" y="3357192"/>
            <a:ext cx="1854000" cy="550058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0FB8B7-A419-4723-8D70-062FEE1F86CE}"/>
              </a:ext>
            </a:extLst>
          </p:cNvPr>
          <p:cNvSpPr txBox="1"/>
          <p:nvPr/>
        </p:nvSpPr>
        <p:spPr>
          <a:xfrm>
            <a:off x="5496584" y="3462945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2019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BD93D6E4-80DA-476E-8BD6-16E0099E5B33}"/>
              </a:ext>
            </a:extLst>
          </p:cNvPr>
          <p:cNvSpPr/>
          <p:nvPr/>
        </p:nvSpPr>
        <p:spPr>
          <a:xfrm>
            <a:off x="4177378" y="3131514"/>
            <a:ext cx="1001414" cy="1001414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8" name="Chevron 86">
            <a:extLst>
              <a:ext uri="{FF2B5EF4-FFF2-40B4-BE49-F238E27FC236}">
                <a16:creationId xmlns:a16="http://schemas.microsoft.com/office/drawing/2014/main" id="{ECBA9CCB-B3CA-43C5-A5F0-55298EB53BC2}"/>
              </a:ext>
            </a:extLst>
          </p:cNvPr>
          <p:cNvSpPr/>
          <p:nvPr/>
        </p:nvSpPr>
        <p:spPr>
          <a:xfrm>
            <a:off x="2875522" y="3357192"/>
            <a:ext cx="1854000" cy="550058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53EF5B-D386-4751-840E-62D87A423ECC}"/>
              </a:ext>
            </a:extLst>
          </p:cNvPr>
          <p:cNvSpPr txBox="1"/>
          <p:nvPr/>
        </p:nvSpPr>
        <p:spPr>
          <a:xfrm>
            <a:off x="3466062" y="3462945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2018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524C1CEF-D324-4973-842D-35AA54D2A724}"/>
              </a:ext>
            </a:extLst>
          </p:cNvPr>
          <p:cNvSpPr/>
          <p:nvPr/>
        </p:nvSpPr>
        <p:spPr>
          <a:xfrm>
            <a:off x="2147636" y="3131514"/>
            <a:ext cx="1001414" cy="1001414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1" name="Chevron 89">
            <a:extLst>
              <a:ext uri="{FF2B5EF4-FFF2-40B4-BE49-F238E27FC236}">
                <a16:creationId xmlns:a16="http://schemas.microsoft.com/office/drawing/2014/main" id="{95EC97A0-C298-4A6A-897C-218AD596219B}"/>
              </a:ext>
            </a:extLst>
          </p:cNvPr>
          <p:cNvSpPr/>
          <p:nvPr/>
        </p:nvSpPr>
        <p:spPr>
          <a:xfrm>
            <a:off x="846227" y="3354794"/>
            <a:ext cx="1854000" cy="550058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2" name="직사각형 113">
            <a:extLst>
              <a:ext uri="{FF2B5EF4-FFF2-40B4-BE49-F238E27FC236}">
                <a16:creationId xmlns:a16="http://schemas.microsoft.com/office/drawing/2014/main" id="{8E3E9BE4-16A6-4F41-AB14-78C247170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352" y="3462945"/>
            <a:ext cx="655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charset="0"/>
              </a:rPr>
              <a:t>2017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D4FBC8-E585-4FE3-A5B1-263B8C3C0E38}"/>
              </a:ext>
            </a:extLst>
          </p:cNvPr>
          <p:cNvGrpSpPr/>
          <p:nvPr/>
        </p:nvGrpSpPr>
        <p:grpSpPr>
          <a:xfrm>
            <a:off x="1067314" y="4684940"/>
            <a:ext cx="1411829" cy="1292663"/>
            <a:chOff x="6210997" y="1433695"/>
            <a:chExt cx="1457348" cy="9196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818975-044D-4137-9EB4-95FC7784A5A9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5754D6-0571-42F1-82DD-A55ED67D11AD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C196C55-2F1A-4B5A-BEAD-8FBD3A260878}"/>
              </a:ext>
            </a:extLst>
          </p:cNvPr>
          <p:cNvGrpSpPr/>
          <p:nvPr/>
        </p:nvGrpSpPr>
        <p:grpSpPr>
          <a:xfrm>
            <a:off x="3096609" y="4684940"/>
            <a:ext cx="1411829" cy="1292663"/>
            <a:chOff x="6210997" y="1433695"/>
            <a:chExt cx="1457348" cy="91963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8411551-B137-415B-8F92-3BF1EBC3383C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DBFDDF0-65ED-403C-A044-33E6AA1BFD82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B47E2A-57BA-4980-833A-0F924A1F4BFB}"/>
              </a:ext>
            </a:extLst>
          </p:cNvPr>
          <p:cNvGrpSpPr/>
          <p:nvPr/>
        </p:nvGrpSpPr>
        <p:grpSpPr>
          <a:xfrm>
            <a:off x="5125904" y="4684940"/>
            <a:ext cx="1411829" cy="1292663"/>
            <a:chOff x="6210997" y="1433695"/>
            <a:chExt cx="1457348" cy="91963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CE66B8-499D-4C53-B98C-72CA0029D9A1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313C37-B988-4645-81F0-7527A7F9D060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86851A-901F-4D04-86C9-C5FF04890AF3}"/>
              </a:ext>
            </a:extLst>
          </p:cNvPr>
          <p:cNvGrpSpPr/>
          <p:nvPr/>
        </p:nvGrpSpPr>
        <p:grpSpPr>
          <a:xfrm>
            <a:off x="7155199" y="4684940"/>
            <a:ext cx="1411829" cy="1292663"/>
            <a:chOff x="6210997" y="1433695"/>
            <a:chExt cx="1457348" cy="9196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3E2CCB-D968-4810-9CC9-62FD5BD5571A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FDF28C-D25B-4451-9E0F-F5B44716BFD1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6C2FCD2-6BEC-4E3C-9384-344294F13698}"/>
              </a:ext>
            </a:extLst>
          </p:cNvPr>
          <p:cNvGrpSpPr/>
          <p:nvPr/>
        </p:nvGrpSpPr>
        <p:grpSpPr>
          <a:xfrm>
            <a:off x="9184495" y="4684940"/>
            <a:ext cx="1411829" cy="1292663"/>
            <a:chOff x="6210997" y="1433695"/>
            <a:chExt cx="1457348" cy="91963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22DEC21-A739-4704-91A4-E9159C759984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F19B806-DE99-4360-9E61-D833DDAEEF34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8AF0F0C-31F3-42F6-9B5A-42C5296CC075}"/>
              </a:ext>
            </a:extLst>
          </p:cNvPr>
          <p:cNvCxnSpPr/>
          <p:nvPr/>
        </p:nvCxnSpPr>
        <p:spPr>
          <a:xfrm>
            <a:off x="1773227" y="3960732"/>
            <a:ext cx="0" cy="720000"/>
          </a:xfrm>
          <a:prstGeom prst="line">
            <a:avLst/>
          </a:prstGeom>
          <a:ln w="38100">
            <a:solidFill>
              <a:schemeClr val="accent6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DBC8742-3E9D-4DC0-B004-BCE785C37ED8}"/>
              </a:ext>
            </a:extLst>
          </p:cNvPr>
          <p:cNvCxnSpPr/>
          <p:nvPr/>
        </p:nvCxnSpPr>
        <p:spPr>
          <a:xfrm>
            <a:off x="3801927" y="3960732"/>
            <a:ext cx="2261" cy="720000"/>
          </a:xfrm>
          <a:prstGeom prst="line">
            <a:avLst/>
          </a:prstGeom>
          <a:ln w="38100">
            <a:solidFill>
              <a:schemeClr val="accent3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DF67E-7B09-4259-8A6D-11B7DC33669C}"/>
              </a:ext>
            </a:extLst>
          </p:cNvPr>
          <p:cNvCxnSpPr/>
          <p:nvPr/>
        </p:nvCxnSpPr>
        <p:spPr>
          <a:xfrm flipH="1">
            <a:off x="5832886" y="3960732"/>
            <a:ext cx="122" cy="720000"/>
          </a:xfrm>
          <a:prstGeom prst="line">
            <a:avLst/>
          </a:prstGeom>
          <a:ln w="38100">
            <a:solidFill>
              <a:schemeClr val="accent4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0C18C3-5E95-430D-B92A-19CC98D19FA3}"/>
              </a:ext>
            </a:extLst>
          </p:cNvPr>
          <p:cNvCxnSpPr/>
          <p:nvPr/>
        </p:nvCxnSpPr>
        <p:spPr>
          <a:xfrm>
            <a:off x="7861708" y="3960732"/>
            <a:ext cx="0" cy="720000"/>
          </a:xfrm>
          <a:prstGeom prst="line">
            <a:avLst/>
          </a:prstGeom>
          <a:ln w="38100">
            <a:solidFill>
              <a:schemeClr val="accent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FC56727-14BF-4284-87F5-984529F14965}"/>
              </a:ext>
            </a:extLst>
          </p:cNvPr>
          <p:cNvCxnSpPr/>
          <p:nvPr/>
        </p:nvCxnSpPr>
        <p:spPr>
          <a:xfrm>
            <a:off x="9890408" y="3960732"/>
            <a:ext cx="0" cy="720000"/>
          </a:xfrm>
          <a:prstGeom prst="line">
            <a:avLst/>
          </a:prstGeom>
          <a:ln w="38100">
            <a:solidFill>
              <a:schemeClr val="accent2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FACFBBE-D8CF-46F1-8C78-AC42130F9C37}"/>
              </a:ext>
            </a:extLst>
          </p:cNvPr>
          <p:cNvSpPr txBox="1"/>
          <p:nvPr/>
        </p:nvSpPr>
        <p:spPr>
          <a:xfrm>
            <a:off x="956774" y="1948559"/>
            <a:ext cx="1632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Here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8793E7-0BC6-47F5-AA5E-3DAD05C270BF}"/>
              </a:ext>
            </a:extLst>
          </p:cNvPr>
          <p:cNvSpPr txBox="1"/>
          <p:nvPr/>
        </p:nvSpPr>
        <p:spPr>
          <a:xfrm>
            <a:off x="2985149" y="1948559"/>
            <a:ext cx="1632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Here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F790FD-AFB3-4DCC-899D-70D6C74CD35C}"/>
              </a:ext>
            </a:extLst>
          </p:cNvPr>
          <p:cNvSpPr txBox="1"/>
          <p:nvPr/>
        </p:nvSpPr>
        <p:spPr>
          <a:xfrm>
            <a:off x="5013524" y="1948559"/>
            <a:ext cx="1632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Here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7558C5-2A13-49ED-A0F4-AAD8BB56AA94}"/>
              </a:ext>
            </a:extLst>
          </p:cNvPr>
          <p:cNvSpPr txBox="1"/>
          <p:nvPr/>
        </p:nvSpPr>
        <p:spPr>
          <a:xfrm>
            <a:off x="7041899" y="1948559"/>
            <a:ext cx="1632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Here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73F1C9-90AE-4A79-8879-4D31C809BA82}"/>
              </a:ext>
            </a:extLst>
          </p:cNvPr>
          <p:cNvSpPr txBox="1"/>
          <p:nvPr/>
        </p:nvSpPr>
        <p:spPr>
          <a:xfrm>
            <a:off x="9070275" y="1948559"/>
            <a:ext cx="1632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Here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9360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Team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E271B29-C561-4594-8342-C9E6894BA102}"/>
              </a:ext>
            </a:extLst>
          </p:cNvPr>
          <p:cNvSpPr txBox="1">
            <a:spLocks/>
          </p:cNvSpPr>
          <p:nvPr/>
        </p:nvSpPr>
        <p:spPr>
          <a:xfrm>
            <a:off x="1010427" y="1432094"/>
            <a:ext cx="1681200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cs typeface="Arial" pitchFamily="34" charset="0"/>
              </a:rPr>
              <a:t>Name Here</a:t>
            </a:r>
          </a:p>
        </p:txBody>
      </p:sp>
      <p:grpSp>
        <p:nvGrpSpPr>
          <p:cNvPr id="15" name="그룹 6">
            <a:extLst>
              <a:ext uri="{FF2B5EF4-FFF2-40B4-BE49-F238E27FC236}">
                <a16:creationId xmlns:a16="http://schemas.microsoft.com/office/drawing/2014/main" id="{A4E3A3C9-3047-4AF6-A504-652FFFDCF4B0}"/>
              </a:ext>
            </a:extLst>
          </p:cNvPr>
          <p:cNvGrpSpPr/>
          <p:nvPr/>
        </p:nvGrpSpPr>
        <p:grpSpPr>
          <a:xfrm>
            <a:off x="1010427" y="4803273"/>
            <a:ext cx="1681200" cy="1144302"/>
            <a:chOff x="1010427" y="4515894"/>
            <a:chExt cx="1681200" cy="1144302"/>
          </a:xfrm>
        </p:grpSpPr>
        <p:sp>
          <p:nvSpPr>
            <p:cNvPr id="16" name="Text Placeholder 4">
              <a:extLst>
                <a:ext uri="{FF2B5EF4-FFF2-40B4-BE49-F238E27FC236}">
                  <a16:creationId xmlns:a16="http://schemas.microsoft.com/office/drawing/2014/main" id="{504F1479-BFA0-469C-ADC3-0F4EBA021FBD}"/>
                </a:ext>
              </a:extLst>
            </p:cNvPr>
            <p:cNvSpPr txBox="1">
              <a:spLocks/>
            </p:cNvSpPr>
            <p:nvPr/>
          </p:nvSpPr>
          <p:spPr>
            <a:xfrm>
              <a:off x="1010427" y="4515894"/>
              <a:ext cx="1681200" cy="324000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Director</a:t>
              </a:r>
            </a:p>
          </p:txBody>
        </p:sp>
        <p:sp>
          <p:nvSpPr>
            <p:cNvPr id="17" name="Text Placeholder 5">
              <a:extLst>
                <a:ext uri="{FF2B5EF4-FFF2-40B4-BE49-F238E27FC236}">
                  <a16:creationId xmlns:a16="http://schemas.microsoft.com/office/drawing/2014/main" id="{24235559-0BDB-4F14-ACBC-8E6D399EBE22}"/>
                </a:ext>
              </a:extLst>
            </p:cNvPr>
            <p:cNvSpPr txBox="1">
              <a:spLocks/>
            </p:cNvSpPr>
            <p:nvPr/>
          </p:nvSpPr>
          <p:spPr>
            <a:xfrm>
              <a:off x="1010427" y="4832196"/>
              <a:ext cx="1681200" cy="8280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E7BCCBC-6284-4EC5-B09D-56A760B7BA97}"/>
              </a:ext>
            </a:extLst>
          </p:cNvPr>
          <p:cNvSpPr txBox="1">
            <a:spLocks/>
          </p:cNvSpPr>
          <p:nvPr/>
        </p:nvSpPr>
        <p:spPr>
          <a:xfrm>
            <a:off x="3856178" y="1432094"/>
            <a:ext cx="1681200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cs typeface="Arial" pitchFamily="34" charset="0"/>
              </a:rPr>
              <a:t>Name Here</a:t>
            </a:r>
            <a:endParaRPr lang="en-US" altLang="ko-KR" sz="1800" dirty="0">
              <a:cs typeface="Arial" pitchFamily="34" charset="0"/>
            </a:endParaRPr>
          </a:p>
        </p:txBody>
      </p:sp>
      <p:grpSp>
        <p:nvGrpSpPr>
          <p:cNvPr id="19" name="그룹 5">
            <a:extLst>
              <a:ext uri="{FF2B5EF4-FFF2-40B4-BE49-F238E27FC236}">
                <a16:creationId xmlns:a16="http://schemas.microsoft.com/office/drawing/2014/main" id="{007068E9-FA0F-4F72-89E6-90185869DCD3}"/>
              </a:ext>
            </a:extLst>
          </p:cNvPr>
          <p:cNvGrpSpPr/>
          <p:nvPr/>
        </p:nvGrpSpPr>
        <p:grpSpPr>
          <a:xfrm>
            <a:off x="3856178" y="4803273"/>
            <a:ext cx="1681200" cy="1144302"/>
            <a:chOff x="3856178" y="4515894"/>
            <a:chExt cx="1681200" cy="1144302"/>
          </a:xfrm>
        </p:grpSpPr>
        <p:sp>
          <p:nvSpPr>
            <p:cNvPr id="20" name="Text Placeholder 7">
              <a:extLst>
                <a:ext uri="{FF2B5EF4-FFF2-40B4-BE49-F238E27FC236}">
                  <a16:creationId xmlns:a16="http://schemas.microsoft.com/office/drawing/2014/main" id="{22BC3EFC-DABA-4732-9E81-74FEBFD2D837}"/>
                </a:ext>
              </a:extLst>
            </p:cNvPr>
            <p:cNvSpPr txBox="1">
              <a:spLocks/>
            </p:cNvSpPr>
            <p:nvPr/>
          </p:nvSpPr>
          <p:spPr>
            <a:xfrm>
              <a:off x="3856178" y="4515894"/>
              <a:ext cx="1681200" cy="324000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Developer</a:t>
              </a:r>
            </a:p>
          </p:txBody>
        </p:sp>
        <p:sp>
          <p:nvSpPr>
            <p:cNvPr id="21" name="Text Placeholder 8">
              <a:extLst>
                <a:ext uri="{FF2B5EF4-FFF2-40B4-BE49-F238E27FC236}">
                  <a16:creationId xmlns:a16="http://schemas.microsoft.com/office/drawing/2014/main" id="{6DF2E7D2-C54C-45E2-902F-F2FBF84E88FA}"/>
                </a:ext>
              </a:extLst>
            </p:cNvPr>
            <p:cNvSpPr txBox="1">
              <a:spLocks/>
            </p:cNvSpPr>
            <p:nvPr/>
          </p:nvSpPr>
          <p:spPr>
            <a:xfrm>
              <a:off x="3856178" y="4832196"/>
              <a:ext cx="1681200" cy="8280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746BFC4-77D2-4CEE-8C9C-957556C7320A}"/>
              </a:ext>
            </a:extLst>
          </p:cNvPr>
          <p:cNvSpPr txBox="1">
            <a:spLocks/>
          </p:cNvSpPr>
          <p:nvPr/>
        </p:nvSpPr>
        <p:spPr>
          <a:xfrm>
            <a:off x="6701929" y="1432094"/>
            <a:ext cx="1681200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cs typeface="Arial" pitchFamily="34" charset="0"/>
              </a:rPr>
              <a:t>Name Here</a:t>
            </a:r>
            <a:endParaRPr lang="en-US" altLang="ko-KR" sz="1800" dirty="0">
              <a:cs typeface="Arial" pitchFamily="34" charset="0"/>
            </a:endParaRPr>
          </a:p>
        </p:txBody>
      </p:sp>
      <p:grpSp>
        <p:nvGrpSpPr>
          <p:cNvPr id="23" name="그룹 4">
            <a:extLst>
              <a:ext uri="{FF2B5EF4-FFF2-40B4-BE49-F238E27FC236}">
                <a16:creationId xmlns:a16="http://schemas.microsoft.com/office/drawing/2014/main" id="{6872C9B3-CD28-47CA-ACF8-4437034F3ED1}"/>
              </a:ext>
            </a:extLst>
          </p:cNvPr>
          <p:cNvGrpSpPr/>
          <p:nvPr/>
        </p:nvGrpSpPr>
        <p:grpSpPr>
          <a:xfrm>
            <a:off x="6701929" y="4803273"/>
            <a:ext cx="1681200" cy="1144302"/>
            <a:chOff x="6701929" y="4515894"/>
            <a:chExt cx="1681200" cy="1144302"/>
          </a:xfrm>
        </p:grpSpPr>
        <p:sp>
          <p:nvSpPr>
            <p:cNvPr id="24" name="Text Placeholder 12">
              <a:extLst>
                <a:ext uri="{FF2B5EF4-FFF2-40B4-BE49-F238E27FC236}">
                  <a16:creationId xmlns:a16="http://schemas.microsoft.com/office/drawing/2014/main" id="{19B28A6D-91B8-48AF-8D87-47A66E74A891}"/>
                </a:ext>
              </a:extLst>
            </p:cNvPr>
            <p:cNvSpPr txBox="1">
              <a:spLocks/>
            </p:cNvSpPr>
            <p:nvPr/>
          </p:nvSpPr>
          <p:spPr>
            <a:xfrm>
              <a:off x="6701929" y="4515894"/>
              <a:ext cx="1681200" cy="324000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Programmer</a:t>
              </a:r>
              <a:endParaRPr lang="en-US" altLang="ko-KR" dirty="0">
                <a:cs typeface="Arial" pitchFamily="34" charset="0"/>
              </a:endParaRPr>
            </a:p>
          </p:txBody>
        </p:sp>
        <p:sp>
          <p:nvSpPr>
            <p:cNvPr id="25" name="Text Placeholder 14">
              <a:extLst>
                <a:ext uri="{FF2B5EF4-FFF2-40B4-BE49-F238E27FC236}">
                  <a16:creationId xmlns:a16="http://schemas.microsoft.com/office/drawing/2014/main" id="{3653B5F5-EA43-4466-9741-AD4CCEB5795C}"/>
                </a:ext>
              </a:extLst>
            </p:cNvPr>
            <p:cNvSpPr txBox="1">
              <a:spLocks/>
            </p:cNvSpPr>
            <p:nvPr/>
          </p:nvSpPr>
          <p:spPr>
            <a:xfrm>
              <a:off x="6701929" y="4832196"/>
              <a:ext cx="1681200" cy="8280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134B6B08-4010-4C43-9BC0-1346FF35FEAA}"/>
              </a:ext>
            </a:extLst>
          </p:cNvPr>
          <p:cNvSpPr txBox="1">
            <a:spLocks/>
          </p:cNvSpPr>
          <p:nvPr/>
        </p:nvSpPr>
        <p:spPr>
          <a:xfrm>
            <a:off x="9547681" y="1432094"/>
            <a:ext cx="1681200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cs typeface="Arial" pitchFamily="34" charset="0"/>
              </a:rPr>
              <a:t>Name Here</a:t>
            </a:r>
            <a:endParaRPr lang="en-US" altLang="ko-KR" sz="1800" dirty="0">
              <a:cs typeface="Arial" pitchFamily="34" charset="0"/>
            </a:endParaRPr>
          </a:p>
        </p:txBody>
      </p:sp>
      <p:grpSp>
        <p:nvGrpSpPr>
          <p:cNvPr id="27" name="그룹 3">
            <a:extLst>
              <a:ext uri="{FF2B5EF4-FFF2-40B4-BE49-F238E27FC236}">
                <a16:creationId xmlns:a16="http://schemas.microsoft.com/office/drawing/2014/main" id="{F275143A-2621-486E-A39C-9DF688CEFEBD}"/>
              </a:ext>
            </a:extLst>
          </p:cNvPr>
          <p:cNvGrpSpPr/>
          <p:nvPr/>
        </p:nvGrpSpPr>
        <p:grpSpPr>
          <a:xfrm>
            <a:off x="9547681" y="4803273"/>
            <a:ext cx="1681200" cy="1144302"/>
            <a:chOff x="9547681" y="4515894"/>
            <a:chExt cx="1681200" cy="1144302"/>
          </a:xfrm>
        </p:grpSpPr>
        <p:sp>
          <p:nvSpPr>
            <p:cNvPr id="28" name="Text Placeholder 23">
              <a:extLst>
                <a:ext uri="{FF2B5EF4-FFF2-40B4-BE49-F238E27FC236}">
                  <a16:creationId xmlns:a16="http://schemas.microsoft.com/office/drawing/2014/main" id="{7D02F51D-9C6D-41FD-A7BD-52621E159889}"/>
                </a:ext>
              </a:extLst>
            </p:cNvPr>
            <p:cNvSpPr txBox="1">
              <a:spLocks/>
            </p:cNvSpPr>
            <p:nvPr/>
          </p:nvSpPr>
          <p:spPr>
            <a:xfrm>
              <a:off x="9547681" y="4515894"/>
              <a:ext cx="1681200" cy="324000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Designer</a:t>
              </a:r>
            </a:p>
          </p:txBody>
        </p:sp>
        <p:sp>
          <p:nvSpPr>
            <p:cNvPr id="29" name="Text Placeholder 30">
              <a:extLst>
                <a:ext uri="{FF2B5EF4-FFF2-40B4-BE49-F238E27FC236}">
                  <a16:creationId xmlns:a16="http://schemas.microsoft.com/office/drawing/2014/main" id="{D4C1C501-FC4A-46C7-BDAB-2E20E4F14467}"/>
                </a:ext>
              </a:extLst>
            </p:cNvPr>
            <p:cNvSpPr txBox="1">
              <a:spLocks/>
            </p:cNvSpPr>
            <p:nvPr/>
          </p:nvSpPr>
          <p:spPr>
            <a:xfrm>
              <a:off x="9547681" y="4832196"/>
              <a:ext cx="1681200" cy="8280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30" name="Group 15">
            <a:extLst>
              <a:ext uri="{FF2B5EF4-FFF2-40B4-BE49-F238E27FC236}">
                <a16:creationId xmlns:a16="http://schemas.microsoft.com/office/drawing/2014/main" id="{498AC4D2-5BAD-49AD-821D-EC0531615A82}"/>
              </a:ext>
            </a:extLst>
          </p:cNvPr>
          <p:cNvGrpSpPr/>
          <p:nvPr/>
        </p:nvGrpSpPr>
        <p:grpSpPr>
          <a:xfrm>
            <a:off x="1313877" y="6038488"/>
            <a:ext cx="1074300" cy="309125"/>
            <a:chOff x="3130166" y="5667342"/>
            <a:chExt cx="1254837" cy="36107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1" name="Rounded Rectangle 3">
              <a:extLst>
                <a:ext uri="{FF2B5EF4-FFF2-40B4-BE49-F238E27FC236}">
                  <a16:creationId xmlns:a16="http://schemas.microsoft.com/office/drawing/2014/main" id="{C0029560-5982-45C8-BF46-86F7FF47CD76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2" name="Rounded Rectangle 39">
              <a:extLst>
                <a:ext uri="{FF2B5EF4-FFF2-40B4-BE49-F238E27FC236}">
                  <a16:creationId xmlns:a16="http://schemas.microsoft.com/office/drawing/2014/main" id="{8B3BAD96-792F-4311-A8B8-E1FCF06076A2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Rounded Rectangle 2">
              <a:extLst>
                <a:ext uri="{FF2B5EF4-FFF2-40B4-BE49-F238E27FC236}">
                  <a16:creationId xmlns:a16="http://schemas.microsoft.com/office/drawing/2014/main" id="{D0B5C604-0D9B-4E65-841B-E7F6069C6803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29">
            <a:extLst>
              <a:ext uri="{FF2B5EF4-FFF2-40B4-BE49-F238E27FC236}">
                <a16:creationId xmlns:a16="http://schemas.microsoft.com/office/drawing/2014/main" id="{E8AB9B39-F9E2-4A08-A6EA-527F38479677}"/>
              </a:ext>
            </a:extLst>
          </p:cNvPr>
          <p:cNvGrpSpPr/>
          <p:nvPr/>
        </p:nvGrpSpPr>
        <p:grpSpPr>
          <a:xfrm>
            <a:off x="4159628" y="6038488"/>
            <a:ext cx="1074300" cy="309125"/>
            <a:chOff x="3130166" y="5667342"/>
            <a:chExt cx="1254837" cy="36107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5" name="Rounded Rectangle 3">
              <a:extLst>
                <a:ext uri="{FF2B5EF4-FFF2-40B4-BE49-F238E27FC236}">
                  <a16:creationId xmlns:a16="http://schemas.microsoft.com/office/drawing/2014/main" id="{21BA744E-D7D9-40DF-91C8-E4CDF9755033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6" name="Rounded Rectangle 39">
              <a:extLst>
                <a:ext uri="{FF2B5EF4-FFF2-40B4-BE49-F238E27FC236}">
                  <a16:creationId xmlns:a16="http://schemas.microsoft.com/office/drawing/2014/main" id="{182BA3CD-8F16-48DE-B72E-F4B0070A446E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7" name="Rounded Rectangle 2">
              <a:extLst>
                <a:ext uri="{FF2B5EF4-FFF2-40B4-BE49-F238E27FC236}">
                  <a16:creationId xmlns:a16="http://schemas.microsoft.com/office/drawing/2014/main" id="{E353005D-45AB-4906-B5D1-873054363188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6">
            <a:extLst>
              <a:ext uri="{FF2B5EF4-FFF2-40B4-BE49-F238E27FC236}">
                <a16:creationId xmlns:a16="http://schemas.microsoft.com/office/drawing/2014/main" id="{ADBBED21-0AE1-4841-8CFE-3C622EDF1922}"/>
              </a:ext>
            </a:extLst>
          </p:cNvPr>
          <p:cNvGrpSpPr/>
          <p:nvPr/>
        </p:nvGrpSpPr>
        <p:grpSpPr>
          <a:xfrm>
            <a:off x="7005379" y="6038488"/>
            <a:ext cx="1074300" cy="309125"/>
            <a:chOff x="3130166" y="5667342"/>
            <a:chExt cx="1254837" cy="36107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9" name="Rounded Rectangle 3">
              <a:extLst>
                <a:ext uri="{FF2B5EF4-FFF2-40B4-BE49-F238E27FC236}">
                  <a16:creationId xmlns:a16="http://schemas.microsoft.com/office/drawing/2014/main" id="{E7B5A7D9-FA87-4BE8-B53C-AF8CBCCDEF32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DFFABC9F-ACFC-4A24-8575-D628C8268B30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Rounded Rectangle 2">
              <a:extLst>
                <a:ext uri="{FF2B5EF4-FFF2-40B4-BE49-F238E27FC236}">
                  <a16:creationId xmlns:a16="http://schemas.microsoft.com/office/drawing/2014/main" id="{E2C97ACA-75A4-4AF4-B467-FBA2C6571E7B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3">
            <a:extLst>
              <a:ext uri="{FF2B5EF4-FFF2-40B4-BE49-F238E27FC236}">
                <a16:creationId xmlns:a16="http://schemas.microsoft.com/office/drawing/2014/main" id="{90F71CF7-B59B-44D4-98FB-2A2B2EAFE20A}"/>
              </a:ext>
            </a:extLst>
          </p:cNvPr>
          <p:cNvGrpSpPr/>
          <p:nvPr/>
        </p:nvGrpSpPr>
        <p:grpSpPr>
          <a:xfrm>
            <a:off x="9851131" y="6038488"/>
            <a:ext cx="1074300" cy="309125"/>
            <a:chOff x="3130166" y="5667342"/>
            <a:chExt cx="1254837" cy="36107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43" name="Rounded Rectangle 3">
              <a:extLst>
                <a:ext uri="{FF2B5EF4-FFF2-40B4-BE49-F238E27FC236}">
                  <a16:creationId xmlns:a16="http://schemas.microsoft.com/office/drawing/2014/main" id="{D383ED0B-3C9B-4635-82DD-1B25FCD60BD2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4" name="Rounded Rectangle 39">
              <a:extLst>
                <a:ext uri="{FF2B5EF4-FFF2-40B4-BE49-F238E27FC236}">
                  <a16:creationId xmlns:a16="http://schemas.microsoft.com/office/drawing/2014/main" id="{CE9F6768-C19C-4248-BC71-BC7B78B8DB0C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5" name="Rounded Rectangle 2">
              <a:extLst>
                <a:ext uri="{FF2B5EF4-FFF2-40B4-BE49-F238E27FC236}">
                  <a16:creationId xmlns:a16="http://schemas.microsoft.com/office/drawing/2014/main" id="{0135B0FD-5AD2-4C2A-AD5A-31D94A93F4D1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628B4A42-956A-40CA-A477-F97388990FFB}"/>
              </a:ext>
            </a:extLst>
          </p:cNvPr>
          <p:cNvSpPr/>
          <p:nvPr/>
        </p:nvSpPr>
        <p:spPr>
          <a:xfrm>
            <a:off x="628962" y="2027205"/>
            <a:ext cx="2456512" cy="2454908"/>
          </a:xfrm>
          <a:custGeom>
            <a:avLst/>
            <a:gdLst>
              <a:gd name="connsiteX0" fmla="*/ 1125613 w 2249450"/>
              <a:gd name="connsiteY0" fmla="*/ 301864 h 2247981"/>
              <a:gd name="connsiteX1" fmla="*/ 303879 w 2249450"/>
              <a:gd name="connsiteY1" fmla="*/ 1118832 h 2247981"/>
              <a:gd name="connsiteX2" fmla="*/ 1124313 w 2249450"/>
              <a:gd name="connsiteY2" fmla="*/ 1942733 h 2247981"/>
              <a:gd name="connsiteX3" fmla="*/ 1946047 w 2249450"/>
              <a:gd name="connsiteY3" fmla="*/ 1121865 h 2247981"/>
              <a:gd name="connsiteX4" fmla="*/ 1125613 w 2249450"/>
              <a:gd name="connsiteY4" fmla="*/ 301864 h 2247981"/>
              <a:gd name="connsiteX5" fmla="*/ 1000096 w 2249450"/>
              <a:gd name="connsiteY5" fmla="*/ 120 h 2247981"/>
              <a:gd name="connsiteX6" fmla="*/ 1038065 w 2249450"/>
              <a:gd name="connsiteY6" fmla="*/ 40955 h 2247981"/>
              <a:gd name="connsiteX7" fmla="*/ 1066670 w 2249450"/>
              <a:gd name="connsiteY7" fmla="*/ 136304 h 2247981"/>
              <a:gd name="connsiteX8" fmla="*/ 1094841 w 2249450"/>
              <a:gd name="connsiteY8" fmla="*/ 161875 h 2247981"/>
              <a:gd name="connsiteX9" fmla="*/ 1156384 w 2249450"/>
              <a:gd name="connsiteY9" fmla="*/ 161875 h 2247981"/>
              <a:gd name="connsiteX10" fmla="*/ 1183689 w 2249450"/>
              <a:gd name="connsiteY10" fmla="*/ 137171 h 2247981"/>
              <a:gd name="connsiteX11" fmla="*/ 1215761 w 2249450"/>
              <a:gd name="connsiteY11" fmla="*/ 31853 h 2247981"/>
              <a:gd name="connsiteX12" fmla="*/ 1259534 w 2249450"/>
              <a:gd name="connsiteY12" fmla="*/ 215 h 2247981"/>
              <a:gd name="connsiteX13" fmla="*/ 1271236 w 2249450"/>
              <a:gd name="connsiteY13" fmla="*/ 649 h 2247981"/>
              <a:gd name="connsiteX14" fmla="*/ 1321511 w 2249450"/>
              <a:gd name="connsiteY14" fmla="*/ 54824 h 2247981"/>
              <a:gd name="connsiteX15" fmla="*/ 1324545 w 2249450"/>
              <a:gd name="connsiteY15" fmla="*/ 155807 h 2247981"/>
              <a:gd name="connsiteX16" fmla="*/ 1342315 w 2249450"/>
              <a:gd name="connsiteY16" fmla="*/ 185278 h 2247981"/>
              <a:gd name="connsiteX17" fmla="*/ 1406459 w 2249450"/>
              <a:gd name="connsiteY17" fmla="*/ 202182 h 2247981"/>
              <a:gd name="connsiteX18" fmla="*/ 1436797 w 2249450"/>
              <a:gd name="connsiteY18" fmla="*/ 186145 h 2247981"/>
              <a:gd name="connsiteX19" fmla="*/ 1494439 w 2249450"/>
              <a:gd name="connsiteY19" fmla="*/ 93830 h 2247981"/>
              <a:gd name="connsiteX20" fmla="*/ 1550348 w 2249450"/>
              <a:gd name="connsiteY20" fmla="*/ 74327 h 2247981"/>
              <a:gd name="connsiteX21" fmla="*/ 1560317 w 2249450"/>
              <a:gd name="connsiteY21" fmla="*/ 77794 h 2247981"/>
              <a:gd name="connsiteX22" fmla="*/ 1591955 w 2249450"/>
              <a:gd name="connsiteY22" fmla="*/ 139771 h 2247981"/>
              <a:gd name="connsiteX23" fmla="*/ 1569418 w 2249450"/>
              <a:gd name="connsiteY23" fmla="*/ 236854 h 2247981"/>
              <a:gd name="connsiteX24" fmla="*/ 1585021 w 2249450"/>
              <a:gd name="connsiteY24" fmla="*/ 278894 h 2247981"/>
              <a:gd name="connsiteX25" fmla="*/ 1635295 w 2249450"/>
              <a:gd name="connsiteY25" fmla="*/ 306632 h 2247981"/>
              <a:gd name="connsiteX26" fmla="*/ 1668668 w 2249450"/>
              <a:gd name="connsiteY26" fmla="*/ 298831 h 2247981"/>
              <a:gd name="connsiteX27" fmla="*/ 1748414 w 2249450"/>
              <a:gd name="connsiteY27" fmla="*/ 224718 h 2247981"/>
              <a:gd name="connsiteX28" fmla="*/ 1807357 w 2249450"/>
              <a:gd name="connsiteY28" fmla="*/ 219951 h 2247981"/>
              <a:gd name="connsiteX29" fmla="*/ 1810390 w 2249450"/>
              <a:gd name="connsiteY29" fmla="*/ 222118 h 2247981"/>
              <a:gd name="connsiteX30" fmla="*/ 1829028 w 2249450"/>
              <a:gd name="connsiteY30" fmla="*/ 297097 h 2247981"/>
              <a:gd name="connsiteX31" fmla="*/ 1782653 w 2249450"/>
              <a:gd name="connsiteY31" fmla="*/ 383778 h 2247981"/>
              <a:gd name="connsiteX32" fmla="*/ 1786554 w 2249450"/>
              <a:gd name="connsiteY32" fmla="*/ 424951 h 2247981"/>
              <a:gd name="connsiteX33" fmla="*/ 1825560 w 2249450"/>
              <a:gd name="connsiteY33" fmla="*/ 463524 h 2247981"/>
              <a:gd name="connsiteX34" fmla="*/ 1864567 w 2249450"/>
              <a:gd name="connsiteY34" fmla="*/ 466992 h 2247981"/>
              <a:gd name="connsiteX35" fmla="*/ 1962949 w 2249450"/>
              <a:gd name="connsiteY35" fmla="*/ 414982 h 2247981"/>
              <a:gd name="connsiteX36" fmla="*/ 2016690 w 2249450"/>
              <a:gd name="connsiteY36" fmla="*/ 426251 h 2247981"/>
              <a:gd name="connsiteX37" fmla="*/ 2033160 w 2249450"/>
              <a:gd name="connsiteY37" fmla="*/ 448355 h 2247981"/>
              <a:gd name="connsiteX38" fmla="*/ 2028826 w 2249450"/>
              <a:gd name="connsiteY38" fmla="*/ 496896 h 2247981"/>
              <a:gd name="connsiteX39" fmla="*/ 1950380 w 2249450"/>
              <a:gd name="connsiteY39" fmla="*/ 581410 h 2247981"/>
              <a:gd name="connsiteX40" fmla="*/ 1943446 w 2249450"/>
              <a:gd name="connsiteY40" fmla="*/ 616082 h 2247981"/>
              <a:gd name="connsiteX41" fmla="*/ 1973351 w 2249450"/>
              <a:gd name="connsiteY41" fmla="*/ 668091 h 2247981"/>
              <a:gd name="connsiteX42" fmla="*/ 2011490 w 2249450"/>
              <a:gd name="connsiteY42" fmla="*/ 680660 h 2247981"/>
              <a:gd name="connsiteX43" fmla="*/ 2122441 w 2249450"/>
              <a:gd name="connsiteY43" fmla="*/ 655522 h 2247981"/>
              <a:gd name="connsiteX44" fmla="*/ 2163615 w 2249450"/>
              <a:gd name="connsiteY44" fmla="*/ 674592 h 2247981"/>
              <a:gd name="connsiteX45" fmla="*/ 2176617 w 2249450"/>
              <a:gd name="connsiteY45" fmla="*/ 704496 h 2247981"/>
              <a:gd name="connsiteX46" fmla="*/ 2158847 w 2249450"/>
              <a:gd name="connsiteY46" fmla="*/ 753038 h 2247981"/>
              <a:gd name="connsiteX47" fmla="*/ 2067399 w 2249450"/>
              <a:gd name="connsiteY47" fmla="*/ 809815 h 2247981"/>
              <a:gd name="connsiteX48" fmla="*/ 2047896 w 2249450"/>
              <a:gd name="connsiteY48" fmla="*/ 852289 h 2247981"/>
              <a:gd name="connsiteX49" fmla="*/ 2061331 w 2249450"/>
              <a:gd name="connsiteY49" fmla="*/ 901696 h 2247981"/>
              <a:gd name="connsiteX50" fmla="*/ 2093837 w 2249450"/>
              <a:gd name="connsiteY50" fmla="*/ 924667 h 2247981"/>
              <a:gd name="connsiteX51" fmla="*/ 2207822 w 2249450"/>
              <a:gd name="connsiteY51" fmla="*/ 929001 h 2247981"/>
              <a:gd name="connsiteX52" fmla="*/ 2244661 w 2249450"/>
              <a:gd name="connsiteY52" fmla="*/ 958039 h 2247981"/>
              <a:gd name="connsiteX53" fmla="*/ 2249429 w 2249450"/>
              <a:gd name="connsiteY53" fmla="*/ 993144 h 2247981"/>
              <a:gd name="connsiteX54" fmla="*/ 2221257 w 2249450"/>
              <a:gd name="connsiteY54" fmla="*/ 1033018 h 2247981"/>
              <a:gd name="connsiteX55" fmla="*/ 2118540 w 2249450"/>
              <a:gd name="connsiteY55" fmla="*/ 1064657 h 2247981"/>
              <a:gd name="connsiteX56" fmla="*/ 2086469 w 2249450"/>
              <a:gd name="connsiteY56" fmla="*/ 1105396 h 2247981"/>
              <a:gd name="connsiteX57" fmla="*/ 2088636 w 2249450"/>
              <a:gd name="connsiteY57" fmla="*/ 1159139 h 2247981"/>
              <a:gd name="connsiteX58" fmla="*/ 2110740 w 2249450"/>
              <a:gd name="connsiteY58" fmla="*/ 1182542 h 2247981"/>
              <a:gd name="connsiteX59" fmla="*/ 2218657 w 2249450"/>
              <a:gd name="connsiteY59" fmla="*/ 1215481 h 2247981"/>
              <a:gd name="connsiteX60" fmla="*/ 2249429 w 2249450"/>
              <a:gd name="connsiteY60" fmla="*/ 1258388 h 2247981"/>
              <a:gd name="connsiteX61" fmla="*/ 2249429 w 2249450"/>
              <a:gd name="connsiteY61" fmla="*/ 1266189 h 2247981"/>
              <a:gd name="connsiteX62" fmla="*/ 2193953 w 2249450"/>
              <a:gd name="connsiteY62" fmla="*/ 1321231 h 2247981"/>
              <a:gd name="connsiteX63" fmla="*/ 2091670 w 2249450"/>
              <a:gd name="connsiteY63" fmla="*/ 1324265 h 2247981"/>
              <a:gd name="connsiteX64" fmla="*/ 2064365 w 2249450"/>
              <a:gd name="connsiteY64" fmla="*/ 1341168 h 2247981"/>
              <a:gd name="connsiteX65" fmla="*/ 2047029 w 2249450"/>
              <a:gd name="connsiteY65" fmla="*/ 1405312 h 2247981"/>
              <a:gd name="connsiteX66" fmla="*/ 2063932 w 2249450"/>
              <a:gd name="connsiteY66" fmla="*/ 1436517 h 2247981"/>
              <a:gd name="connsiteX67" fmla="*/ 2154080 w 2249450"/>
              <a:gd name="connsiteY67" fmla="*/ 1492859 h 2247981"/>
              <a:gd name="connsiteX68" fmla="*/ 2174450 w 2249450"/>
              <a:gd name="connsiteY68" fmla="*/ 1550502 h 2247981"/>
              <a:gd name="connsiteX69" fmla="*/ 2160147 w 2249450"/>
              <a:gd name="connsiteY69" fmla="*/ 1579974 h 2247981"/>
              <a:gd name="connsiteX70" fmla="*/ 2132410 w 2249450"/>
              <a:gd name="connsiteY70" fmla="*/ 1593843 h 2247981"/>
              <a:gd name="connsiteX71" fmla="*/ 2063498 w 2249450"/>
              <a:gd name="connsiteY71" fmla="*/ 1578674 h 2247981"/>
              <a:gd name="connsiteX72" fmla="*/ 2007156 w 2249450"/>
              <a:gd name="connsiteY72" fmla="*/ 1565671 h 2247981"/>
              <a:gd name="connsiteX73" fmla="*/ 1977684 w 2249450"/>
              <a:gd name="connsiteY73" fmla="*/ 1574773 h 2247981"/>
              <a:gd name="connsiteX74" fmla="*/ 1942146 w 2249450"/>
              <a:gd name="connsiteY74" fmla="*/ 1638483 h 2247981"/>
              <a:gd name="connsiteX75" fmla="*/ 1950813 w 2249450"/>
              <a:gd name="connsiteY75" fmla="*/ 1665787 h 2247981"/>
              <a:gd name="connsiteX76" fmla="*/ 2026659 w 2249450"/>
              <a:gd name="connsiteY76" fmla="*/ 1747268 h 2247981"/>
              <a:gd name="connsiteX77" fmla="*/ 2031427 w 2249450"/>
              <a:gd name="connsiteY77" fmla="*/ 1803177 h 2247981"/>
              <a:gd name="connsiteX78" fmla="*/ 2028393 w 2249450"/>
              <a:gd name="connsiteY78" fmla="*/ 1807511 h 2247981"/>
              <a:gd name="connsiteX79" fmla="*/ 1952114 w 2249450"/>
              <a:gd name="connsiteY79" fmla="*/ 1826581 h 2247981"/>
              <a:gd name="connsiteX80" fmla="*/ 1864133 w 2249450"/>
              <a:gd name="connsiteY80" fmla="*/ 1779773 h 2247981"/>
              <a:gd name="connsiteX81" fmla="*/ 1829894 w 2249450"/>
              <a:gd name="connsiteY81" fmla="*/ 1781073 h 2247981"/>
              <a:gd name="connsiteX82" fmla="*/ 1785254 w 2249450"/>
              <a:gd name="connsiteY82" fmla="*/ 1824847 h 2247981"/>
              <a:gd name="connsiteX83" fmla="*/ 1783086 w 2249450"/>
              <a:gd name="connsiteY83" fmla="*/ 1862553 h 2247981"/>
              <a:gd name="connsiteX84" fmla="*/ 1835095 w 2249450"/>
              <a:gd name="connsiteY84" fmla="*/ 1960936 h 2247981"/>
              <a:gd name="connsiteX85" fmla="*/ 1826427 w 2249450"/>
              <a:gd name="connsiteY85" fmla="*/ 2012077 h 2247981"/>
              <a:gd name="connsiteX86" fmla="*/ 1817759 w 2249450"/>
              <a:gd name="connsiteY86" fmla="*/ 2019879 h 2247981"/>
              <a:gd name="connsiteX87" fmla="*/ 1743213 w 2249450"/>
              <a:gd name="connsiteY87" fmla="*/ 2017278 h 2247981"/>
              <a:gd name="connsiteX88" fmla="*/ 1670402 w 2249450"/>
              <a:gd name="connsiteY88" fmla="*/ 1949233 h 2247981"/>
              <a:gd name="connsiteX89" fmla="*/ 1633128 w 2249450"/>
              <a:gd name="connsiteY89" fmla="*/ 1941866 h 2247981"/>
              <a:gd name="connsiteX90" fmla="*/ 1581987 w 2249450"/>
              <a:gd name="connsiteY90" fmla="*/ 1970904 h 2247981"/>
              <a:gd name="connsiteX91" fmla="*/ 1569418 w 2249450"/>
              <a:gd name="connsiteY91" fmla="*/ 2009043 h 2247981"/>
              <a:gd name="connsiteX92" fmla="*/ 1595423 w 2249450"/>
              <a:gd name="connsiteY92" fmla="*/ 2122595 h 2247981"/>
              <a:gd name="connsiteX93" fmla="*/ 1578519 w 2249450"/>
              <a:gd name="connsiteY93" fmla="*/ 2160301 h 2247981"/>
              <a:gd name="connsiteX94" fmla="*/ 1546448 w 2249450"/>
              <a:gd name="connsiteY94" fmla="*/ 2174604 h 2247981"/>
              <a:gd name="connsiteX95" fmla="*/ 1497473 w 2249450"/>
              <a:gd name="connsiteY95" fmla="*/ 2157268 h 2247981"/>
              <a:gd name="connsiteX96" fmla="*/ 1440698 w 2249450"/>
              <a:gd name="connsiteY96" fmla="*/ 2065819 h 2247981"/>
              <a:gd name="connsiteX97" fmla="*/ 1398224 w 2249450"/>
              <a:gd name="connsiteY97" fmla="*/ 2045883 h 2247981"/>
              <a:gd name="connsiteX98" fmla="*/ 1352716 w 2249450"/>
              <a:gd name="connsiteY98" fmla="*/ 2058018 h 2247981"/>
              <a:gd name="connsiteX99" fmla="*/ 1324979 w 2249450"/>
              <a:gd name="connsiteY99" fmla="*/ 2095725 h 2247981"/>
              <a:gd name="connsiteX100" fmla="*/ 1321945 w 2249450"/>
              <a:gd name="connsiteY100" fmla="*/ 2198007 h 2247981"/>
              <a:gd name="connsiteX101" fmla="*/ 1282505 w 2249450"/>
              <a:gd name="connsiteY101" fmla="*/ 2244815 h 2247981"/>
              <a:gd name="connsiteX102" fmla="*/ 1257801 w 2249450"/>
              <a:gd name="connsiteY102" fmla="*/ 2247849 h 2247981"/>
              <a:gd name="connsiteX103" fmla="*/ 1217928 w 2249450"/>
              <a:gd name="connsiteY103" fmla="*/ 2220978 h 2247981"/>
              <a:gd name="connsiteX104" fmla="*/ 1184556 w 2249450"/>
              <a:gd name="connsiteY104" fmla="*/ 2112194 h 2247981"/>
              <a:gd name="connsiteX105" fmla="*/ 1153351 w 2249450"/>
              <a:gd name="connsiteY105" fmla="*/ 2085322 h 2247981"/>
              <a:gd name="connsiteX106" fmla="*/ 1096142 w 2249450"/>
              <a:gd name="connsiteY106" fmla="*/ 2085756 h 2247981"/>
              <a:gd name="connsiteX107" fmla="*/ 1068403 w 2249450"/>
              <a:gd name="connsiteY107" fmla="*/ 2109593 h 2247981"/>
              <a:gd name="connsiteX108" fmla="*/ 1036765 w 2249450"/>
              <a:gd name="connsiteY108" fmla="*/ 2212310 h 2247981"/>
              <a:gd name="connsiteX109" fmla="*/ 983457 w 2249450"/>
              <a:gd name="connsiteY109" fmla="*/ 2246549 h 2247981"/>
              <a:gd name="connsiteX110" fmla="*/ 929715 w 2249450"/>
              <a:gd name="connsiteY110" fmla="*/ 2185872 h 2247981"/>
              <a:gd name="connsiteX111" fmla="*/ 927114 w 2249450"/>
              <a:gd name="connsiteY111" fmla="*/ 2092691 h 2247981"/>
              <a:gd name="connsiteX112" fmla="*/ 907611 w 2249450"/>
              <a:gd name="connsiteY112" fmla="*/ 2061485 h 2247981"/>
              <a:gd name="connsiteX113" fmla="*/ 844334 w 2249450"/>
              <a:gd name="connsiteY113" fmla="*/ 2045449 h 2247981"/>
              <a:gd name="connsiteX114" fmla="*/ 813995 w 2249450"/>
              <a:gd name="connsiteY114" fmla="*/ 2061485 h 2247981"/>
              <a:gd name="connsiteX115" fmla="*/ 756353 w 2249450"/>
              <a:gd name="connsiteY115" fmla="*/ 2153801 h 2247981"/>
              <a:gd name="connsiteX116" fmla="*/ 702610 w 2249450"/>
              <a:gd name="connsiteY116" fmla="*/ 2173304 h 2247981"/>
              <a:gd name="connsiteX117" fmla="*/ 698710 w 2249450"/>
              <a:gd name="connsiteY117" fmla="*/ 2172004 h 2247981"/>
              <a:gd name="connsiteX118" fmla="*/ 659703 w 2249450"/>
              <a:gd name="connsiteY118" fmla="*/ 2103959 h 2247981"/>
              <a:gd name="connsiteX119" fmla="*/ 681807 w 2249450"/>
              <a:gd name="connsiteY119" fmla="*/ 2008176 h 2247981"/>
              <a:gd name="connsiteX120" fmla="*/ 667505 w 2249450"/>
              <a:gd name="connsiteY120" fmla="*/ 1969170 h 2247981"/>
              <a:gd name="connsiteX121" fmla="*/ 621130 w 2249450"/>
              <a:gd name="connsiteY121" fmla="*/ 1942300 h 2247981"/>
              <a:gd name="connsiteX122" fmla="*/ 579091 w 2249450"/>
              <a:gd name="connsiteY122" fmla="*/ 1950100 h 2247981"/>
              <a:gd name="connsiteX123" fmla="*/ 500645 w 2249450"/>
              <a:gd name="connsiteY123" fmla="*/ 2023345 h 2247981"/>
              <a:gd name="connsiteX124" fmla="*/ 445603 w 2249450"/>
              <a:gd name="connsiteY124" fmla="*/ 2028547 h 2247981"/>
              <a:gd name="connsiteX125" fmla="*/ 437801 w 2249450"/>
              <a:gd name="connsiteY125" fmla="*/ 2023345 h 2247981"/>
              <a:gd name="connsiteX126" fmla="*/ 420465 w 2249450"/>
              <a:gd name="connsiteY126" fmla="*/ 1950967 h 2247981"/>
              <a:gd name="connsiteX127" fmla="*/ 467272 w 2249450"/>
              <a:gd name="connsiteY127" fmla="*/ 1862987 h 2247981"/>
              <a:gd name="connsiteX128" fmla="*/ 463805 w 2249450"/>
              <a:gd name="connsiteY128" fmla="*/ 1821813 h 2247981"/>
              <a:gd name="connsiteX129" fmla="*/ 424799 w 2249450"/>
              <a:gd name="connsiteY129" fmla="*/ 1783240 h 2247981"/>
              <a:gd name="connsiteX130" fmla="*/ 384492 w 2249450"/>
              <a:gd name="connsiteY130" fmla="*/ 1780206 h 2247981"/>
              <a:gd name="connsiteX131" fmla="*/ 286977 w 2249450"/>
              <a:gd name="connsiteY131" fmla="*/ 1831782 h 2247981"/>
              <a:gd name="connsiteX132" fmla="*/ 233668 w 2249450"/>
              <a:gd name="connsiteY132" fmla="*/ 1821813 h 2247981"/>
              <a:gd name="connsiteX133" fmla="*/ 230201 w 2249450"/>
              <a:gd name="connsiteY133" fmla="*/ 1817912 h 2247981"/>
              <a:gd name="connsiteX134" fmla="*/ 232368 w 2249450"/>
              <a:gd name="connsiteY134" fmla="*/ 1738166 h 2247981"/>
              <a:gd name="connsiteX135" fmla="*/ 297811 w 2249450"/>
              <a:gd name="connsiteY135" fmla="*/ 1668388 h 2247981"/>
              <a:gd name="connsiteX136" fmla="*/ 305613 w 2249450"/>
              <a:gd name="connsiteY136" fmla="*/ 1630248 h 2247981"/>
              <a:gd name="connsiteX137" fmla="*/ 275708 w 2249450"/>
              <a:gd name="connsiteY137" fmla="*/ 1578240 h 2247981"/>
              <a:gd name="connsiteX138" fmla="*/ 238002 w 2249450"/>
              <a:gd name="connsiteY138" fmla="*/ 1567405 h 2247981"/>
              <a:gd name="connsiteX139" fmla="*/ 143520 w 2249450"/>
              <a:gd name="connsiteY139" fmla="*/ 1589075 h 2247981"/>
              <a:gd name="connsiteX140" fmla="*/ 130951 w 2249450"/>
              <a:gd name="connsiteY140" fmla="*/ 1592109 h 2247981"/>
              <a:gd name="connsiteX141" fmla="*/ 84144 w 2249450"/>
              <a:gd name="connsiteY141" fmla="*/ 1569138 h 2247981"/>
              <a:gd name="connsiteX142" fmla="*/ 73308 w 2249450"/>
              <a:gd name="connsiteY142" fmla="*/ 1544001 h 2247981"/>
              <a:gd name="connsiteX143" fmla="*/ 90645 w 2249450"/>
              <a:gd name="connsiteY143" fmla="*/ 1495026 h 2247981"/>
              <a:gd name="connsiteX144" fmla="*/ 179493 w 2249450"/>
              <a:gd name="connsiteY144" fmla="*/ 1439551 h 2247981"/>
              <a:gd name="connsiteX145" fmla="*/ 200729 w 2249450"/>
              <a:gd name="connsiteY145" fmla="*/ 1389710 h 2247981"/>
              <a:gd name="connsiteX146" fmla="*/ 187293 w 2249450"/>
              <a:gd name="connsiteY146" fmla="*/ 1344635 h 2247981"/>
              <a:gd name="connsiteX147" fmla="*/ 154788 w 2249450"/>
              <a:gd name="connsiteY147" fmla="*/ 1322965 h 2247981"/>
              <a:gd name="connsiteX148" fmla="*/ 49905 w 2249450"/>
              <a:gd name="connsiteY148" fmla="*/ 1319931 h 2247981"/>
              <a:gd name="connsiteX149" fmla="*/ 3097 w 2249450"/>
              <a:gd name="connsiteY149" fmla="*/ 1280491 h 2247981"/>
              <a:gd name="connsiteX150" fmla="*/ 1364 w 2249450"/>
              <a:gd name="connsiteY150" fmla="*/ 1271390 h 2247981"/>
              <a:gd name="connsiteX151" fmla="*/ 40803 w 2249450"/>
              <a:gd name="connsiteY151" fmla="*/ 1211580 h 2247981"/>
              <a:gd name="connsiteX152" fmla="*/ 134852 w 2249450"/>
              <a:gd name="connsiteY152" fmla="*/ 1182975 h 2247981"/>
              <a:gd name="connsiteX153" fmla="*/ 163023 w 2249450"/>
              <a:gd name="connsiteY153" fmla="*/ 1151337 h 2247981"/>
              <a:gd name="connsiteX154" fmla="*/ 161722 w 2249450"/>
              <a:gd name="connsiteY154" fmla="*/ 1091094 h 2247981"/>
              <a:gd name="connsiteX155" fmla="*/ 139619 w 2249450"/>
              <a:gd name="connsiteY155" fmla="*/ 1066390 h 2247981"/>
              <a:gd name="connsiteX156" fmla="*/ 39503 w 2249450"/>
              <a:gd name="connsiteY156" fmla="*/ 1035618 h 2247981"/>
              <a:gd name="connsiteX157" fmla="*/ 1364 w 2249450"/>
              <a:gd name="connsiteY157" fmla="*/ 980143 h 2247981"/>
              <a:gd name="connsiteX158" fmla="*/ 5264 w 2249450"/>
              <a:gd name="connsiteY158" fmla="*/ 957172 h 2247981"/>
              <a:gd name="connsiteX159" fmla="*/ 41237 w 2249450"/>
              <a:gd name="connsiteY159" fmla="*/ 928568 h 2247981"/>
              <a:gd name="connsiteX160" fmla="*/ 138319 w 2249450"/>
              <a:gd name="connsiteY160" fmla="*/ 925534 h 2247981"/>
              <a:gd name="connsiteX161" fmla="*/ 152621 w 2249450"/>
              <a:gd name="connsiteY161" fmla="*/ 925100 h 2247981"/>
              <a:gd name="connsiteX162" fmla="*/ 191194 w 2249450"/>
              <a:gd name="connsiteY162" fmla="*/ 894762 h 2247981"/>
              <a:gd name="connsiteX163" fmla="*/ 202462 w 2249450"/>
              <a:gd name="connsiteY163" fmla="*/ 851855 h 2247981"/>
              <a:gd name="connsiteX164" fmla="*/ 184260 w 2249450"/>
              <a:gd name="connsiteY164" fmla="*/ 811115 h 2247981"/>
              <a:gd name="connsiteX165" fmla="*/ 95412 w 2249450"/>
              <a:gd name="connsiteY165" fmla="*/ 755639 h 2247981"/>
              <a:gd name="connsiteX166" fmla="*/ 75475 w 2249450"/>
              <a:gd name="connsiteY166" fmla="*/ 698863 h 2247981"/>
              <a:gd name="connsiteX167" fmla="*/ 88044 w 2249450"/>
              <a:gd name="connsiteY167" fmla="*/ 671558 h 2247981"/>
              <a:gd name="connsiteX168" fmla="*/ 127050 w 2249450"/>
              <a:gd name="connsiteY168" fmla="*/ 655089 h 2247981"/>
              <a:gd name="connsiteX169" fmla="*/ 238002 w 2249450"/>
              <a:gd name="connsiteY169" fmla="*/ 680660 h 2247981"/>
              <a:gd name="connsiteX170" fmla="*/ 278308 w 2249450"/>
              <a:gd name="connsiteY170" fmla="*/ 667224 h 2247981"/>
              <a:gd name="connsiteX171" fmla="*/ 305613 w 2249450"/>
              <a:gd name="connsiteY171" fmla="*/ 619550 h 2247981"/>
              <a:gd name="connsiteX172" fmla="*/ 297811 w 2249450"/>
              <a:gd name="connsiteY172" fmla="*/ 578810 h 2247981"/>
              <a:gd name="connsiteX173" fmla="*/ 224133 w 2249450"/>
              <a:gd name="connsiteY173" fmla="*/ 500363 h 2247981"/>
              <a:gd name="connsiteX174" fmla="*/ 219799 w 2249450"/>
              <a:gd name="connsiteY174" fmla="*/ 444454 h 2247981"/>
              <a:gd name="connsiteX175" fmla="*/ 227167 w 2249450"/>
              <a:gd name="connsiteY175" fmla="*/ 433619 h 2247981"/>
              <a:gd name="connsiteX176" fmla="*/ 293910 w 2249450"/>
              <a:gd name="connsiteY176" fmla="*/ 418883 h 2247981"/>
              <a:gd name="connsiteX177" fmla="*/ 384059 w 2249450"/>
              <a:gd name="connsiteY177" fmla="*/ 466992 h 2247981"/>
              <a:gd name="connsiteX178" fmla="*/ 426533 w 2249450"/>
              <a:gd name="connsiteY178" fmla="*/ 463091 h 2247981"/>
              <a:gd name="connsiteX179" fmla="*/ 462939 w 2249450"/>
              <a:gd name="connsiteY179" fmla="*/ 427118 h 2247981"/>
              <a:gd name="connsiteX180" fmla="*/ 467706 w 2249450"/>
              <a:gd name="connsiteY180" fmla="*/ 383778 h 2247981"/>
              <a:gd name="connsiteX181" fmla="*/ 415264 w 2249450"/>
              <a:gd name="connsiteY181" fmla="*/ 285395 h 2247981"/>
              <a:gd name="connsiteX182" fmla="*/ 424366 w 2249450"/>
              <a:gd name="connsiteY182" fmla="*/ 235554 h 2247981"/>
              <a:gd name="connsiteX183" fmla="*/ 451670 w 2249450"/>
              <a:gd name="connsiteY183" fmla="*/ 215184 h 2247981"/>
              <a:gd name="connsiteX184" fmla="*/ 495877 w 2249450"/>
              <a:gd name="connsiteY184" fmla="*/ 219951 h 2247981"/>
              <a:gd name="connsiteX185" fmla="*/ 570856 w 2249450"/>
              <a:gd name="connsiteY185" fmla="*/ 289729 h 2247981"/>
              <a:gd name="connsiteX186" fmla="*/ 634133 w 2249450"/>
              <a:gd name="connsiteY186" fmla="*/ 298831 h 2247981"/>
              <a:gd name="connsiteX187" fmla="*/ 669672 w 2249450"/>
              <a:gd name="connsiteY187" fmla="*/ 276727 h 2247981"/>
              <a:gd name="connsiteX188" fmla="*/ 681807 w 2249450"/>
              <a:gd name="connsiteY188" fmla="*/ 239455 h 2247981"/>
              <a:gd name="connsiteX189" fmla="*/ 656670 w 2249450"/>
              <a:gd name="connsiteY189" fmla="*/ 131103 h 2247981"/>
              <a:gd name="connsiteX190" fmla="*/ 677907 w 2249450"/>
              <a:gd name="connsiteY190" fmla="*/ 84729 h 2247981"/>
              <a:gd name="connsiteX191" fmla="*/ 706945 w 2249450"/>
              <a:gd name="connsiteY191" fmla="*/ 72593 h 2247981"/>
              <a:gd name="connsiteX192" fmla="*/ 752886 w 2249450"/>
              <a:gd name="connsiteY192" fmla="*/ 89063 h 2247981"/>
              <a:gd name="connsiteX193" fmla="*/ 810962 w 2249450"/>
              <a:gd name="connsiteY193" fmla="*/ 182679 h 2247981"/>
              <a:gd name="connsiteX194" fmla="*/ 851269 w 2249450"/>
              <a:gd name="connsiteY194" fmla="*/ 202182 h 2247981"/>
              <a:gd name="connsiteX195" fmla="*/ 905444 w 2249450"/>
              <a:gd name="connsiteY195" fmla="*/ 187012 h 2247981"/>
              <a:gd name="connsiteX196" fmla="*/ 925381 w 2249450"/>
              <a:gd name="connsiteY196" fmla="*/ 157974 h 2247981"/>
              <a:gd name="connsiteX197" fmla="*/ 929715 w 2249450"/>
              <a:gd name="connsiteY197" fmla="*/ 45289 h 2247981"/>
              <a:gd name="connsiteX198" fmla="*/ 961786 w 2249450"/>
              <a:gd name="connsiteY198" fmla="*/ 4116 h 2247981"/>
              <a:gd name="connsiteX199" fmla="*/ 973488 w 2249450"/>
              <a:gd name="connsiteY199" fmla="*/ 1515 h 2247981"/>
              <a:gd name="connsiteX200" fmla="*/ 1000096 w 2249450"/>
              <a:gd name="connsiteY200" fmla="*/ 120 h 2247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249450" h="2247981">
                <a:moveTo>
                  <a:pt x="1125613" y="301864"/>
                </a:moveTo>
                <a:cubicBezTo>
                  <a:pt x="668805" y="301431"/>
                  <a:pt x="305613" y="667657"/>
                  <a:pt x="303879" y="1118832"/>
                </a:cubicBezTo>
                <a:cubicBezTo>
                  <a:pt x="302145" y="1580841"/>
                  <a:pt x="677040" y="1944033"/>
                  <a:pt x="1124313" y="1942733"/>
                </a:cubicBezTo>
                <a:cubicBezTo>
                  <a:pt x="1570285" y="1944467"/>
                  <a:pt x="1946479" y="1585608"/>
                  <a:pt x="1946047" y="1121865"/>
                </a:cubicBezTo>
                <a:cubicBezTo>
                  <a:pt x="1945613" y="665923"/>
                  <a:pt x="1579820" y="302298"/>
                  <a:pt x="1125613" y="301864"/>
                </a:cubicBezTo>
                <a:close/>
                <a:moveTo>
                  <a:pt x="1000096" y="120"/>
                </a:moveTo>
                <a:cubicBezTo>
                  <a:pt x="1021651" y="1299"/>
                  <a:pt x="1029615" y="11376"/>
                  <a:pt x="1038065" y="40955"/>
                </a:cubicBezTo>
                <a:cubicBezTo>
                  <a:pt x="1047166" y="73027"/>
                  <a:pt x="1058002" y="104232"/>
                  <a:pt x="1066670" y="136304"/>
                </a:cubicBezTo>
                <a:cubicBezTo>
                  <a:pt x="1071004" y="151473"/>
                  <a:pt x="1080105" y="159708"/>
                  <a:pt x="1094841" y="161875"/>
                </a:cubicBezTo>
                <a:cubicBezTo>
                  <a:pt x="1115211" y="164476"/>
                  <a:pt x="1136015" y="164476"/>
                  <a:pt x="1156384" y="161875"/>
                </a:cubicBezTo>
                <a:cubicBezTo>
                  <a:pt x="1170687" y="160141"/>
                  <a:pt x="1179355" y="151473"/>
                  <a:pt x="1183689" y="137171"/>
                </a:cubicBezTo>
                <a:cubicBezTo>
                  <a:pt x="1194091" y="102065"/>
                  <a:pt x="1204926" y="66960"/>
                  <a:pt x="1215761" y="31853"/>
                </a:cubicBezTo>
                <a:cubicBezTo>
                  <a:pt x="1223995" y="5850"/>
                  <a:pt x="1232230" y="-218"/>
                  <a:pt x="1259534" y="215"/>
                </a:cubicBezTo>
                <a:cubicBezTo>
                  <a:pt x="1263435" y="215"/>
                  <a:pt x="1267336" y="215"/>
                  <a:pt x="1271236" y="649"/>
                </a:cubicBezTo>
                <a:cubicBezTo>
                  <a:pt x="1309809" y="4549"/>
                  <a:pt x="1320644" y="16251"/>
                  <a:pt x="1321511" y="54824"/>
                </a:cubicBezTo>
                <a:cubicBezTo>
                  <a:pt x="1322378" y="88629"/>
                  <a:pt x="1323678" y="122002"/>
                  <a:pt x="1324545" y="155807"/>
                </a:cubicBezTo>
                <a:cubicBezTo>
                  <a:pt x="1324979" y="169243"/>
                  <a:pt x="1329746" y="179645"/>
                  <a:pt x="1342315" y="185278"/>
                </a:cubicBezTo>
                <a:cubicBezTo>
                  <a:pt x="1362685" y="194380"/>
                  <a:pt x="1383921" y="200448"/>
                  <a:pt x="1406459" y="202182"/>
                </a:cubicBezTo>
                <a:cubicBezTo>
                  <a:pt x="1420328" y="203048"/>
                  <a:pt x="1429863" y="197414"/>
                  <a:pt x="1436797" y="186145"/>
                </a:cubicBezTo>
                <a:cubicBezTo>
                  <a:pt x="1455866" y="155374"/>
                  <a:pt x="1475370" y="124602"/>
                  <a:pt x="1494439" y="93830"/>
                </a:cubicBezTo>
                <a:cubicBezTo>
                  <a:pt x="1510909" y="67827"/>
                  <a:pt x="1520877" y="64359"/>
                  <a:pt x="1550348" y="74327"/>
                </a:cubicBezTo>
                <a:cubicBezTo>
                  <a:pt x="1553816" y="75627"/>
                  <a:pt x="1556850" y="76494"/>
                  <a:pt x="1560317" y="77794"/>
                </a:cubicBezTo>
                <a:cubicBezTo>
                  <a:pt x="1594556" y="92530"/>
                  <a:pt x="1600190" y="103366"/>
                  <a:pt x="1591955" y="139771"/>
                </a:cubicBezTo>
                <a:cubicBezTo>
                  <a:pt x="1584587" y="172276"/>
                  <a:pt x="1577220" y="204348"/>
                  <a:pt x="1569418" y="236854"/>
                </a:cubicBezTo>
                <a:cubicBezTo>
                  <a:pt x="1565084" y="254623"/>
                  <a:pt x="1569418" y="268492"/>
                  <a:pt x="1585021" y="278894"/>
                </a:cubicBezTo>
                <a:cubicBezTo>
                  <a:pt x="1601057" y="289729"/>
                  <a:pt x="1617093" y="299697"/>
                  <a:pt x="1635295" y="306632"/>
                </a:cubicBezTo>
                <a:cubicBezTo>
                  <a:pt x="1648298" y="311399"/>
                  <a:pt x="1658699" y="308365"/>
                  <a:pt x="1668668" y="298831"/>
                </a:cubicBezTo>
                <a:cubicBezTo>
                  <a:pt x="1695105" y="273693"/>
                  <a:pt x="1721543" y="249422"/>
                  <a:pt x="1748414" y="224718"/>
                </a:cubicBezTo>
                <a:cubicBezTo>
                  <a:pt x="1770518" y="203915"/>
                  <a:pt x="1782653" y="203048"/>
                  <a:pt x="1807357" y="219951"/>
                </a:cubicBezTo>
                <a:cubicBezTo>
                  <a:pt x="1808657" y="220818"/>
                  <a:pt x="1809524" y="221252"/>
                  <a:pt x="1810390" y="222118"/>
                </a:cubicBezTo>
                <a:cubicBezTo>
                  <a:pt x="1852432" y="252456"/>
                  <a:pt x="1846364" y="265458"/>
                  <a:pt x="1829028" y="297097"/>
                </a:cubicBezTo>
                <a:cubicBezTo>
                  <a:pt x="1813425" y="325702"/>
                  <a:pt x="1798689" y="355173"/>
                  <a:pt x="1782653" y="383778"/>
                </a:cubicBezTo>
                <a:cubicBezTo>
                  <a:pt x="1774419" y="398947"/>
                  <a:pt x="1776152" y="411949"/>
                  <a:pt x="1786554" y="424951"/>
                </a:cubicBezTo>
                <a:cubicBezTo>
                  <a:pt x="1798255" y="439253"/>
                  <a:pt x="1811258" y="452256"/>
                  <a:pt x="1825560" y="463524"/>
                </a:cubicBezTo>
                <a:cubicBezTo>
                  <a:pt x="1837695" y="473059"/>
                  <a:pt x="1850264" y="474359"/>
                  <a:pt x="1864567" y="466992"/>
                </a:cubicBezTo>
                <a:cubicBezTo>
                  <a:pt x="1897072" y="449222"/>
                  <a:pt x="1930010" y="431886"/>
                  <a:pt x="1962949" y="414982"/>
                </a:cubicBezTo>
                <a:cubicBezTo>
                  <a:pt x="1986352" y="402847"/>
                  <a:pt x="1999789" y="405448"/>
                  <a:pt x="2016690" y="426251"/>
                </a:cubicBezTo>
                <a:cubicBezTo>
                  <a:pt x="2022758" y="433185"/>
                  <a:pt x="2028393" y="440554"/>
                  <a:pt x="2033160" y="448355"/>
                </a:cubicBezTo>
                <a:cubicBezTo>
                  <a:pt x="2045295" y="467425"/>
                  <a:pt x="2043995" y="479993"/>
                  <a:pt x="2028826" y="496896"/>
                </a:cubicBezTo>
                <a:cubicBezTo>
                  <a:pt x="2002822" y="525068"/>
                  <a:pt x="1976818" y="553672"/>
                  <a:pt x="1950380" y="581410"/>
                </a:cubicBezTo>
                <a:cubicBezTo>
                  <a:pt x="1940412" y="591812"/>
                  <a:pt x="1938245" y="603081"/>
                  <a:pt x="1943446" y="616082"/>
                </a:cubicBezTo>
                <a:cubicBezTo>
                  <a:pt x="1951247" y="634719"/>
                  <a:pt x="1960782" y="652055"/>
                  <a:pt x="1973351" y="668091"/>
                </a:cubicBezTo>
                <a:cubicBezTo>
                  <a:pt x="1983319" y="681093"/>
                  <a:pt x="1995454" y="684560"/>
                  <a:pt x="2011490" y="680660"/>
                </a:cubicBezTo>
                <a:cubicBezTo>
                  <a:pt x="2048329" y="671558"/>
                  <a:pt x="2085602" y="663323"/>
                  <a:pt x="2122441" y="655522"/>
                </a:cubicBezTo>
                <a:cubicBezTo>
                  <a:pt x="2141944" y="651188"/>
                  <a:pt x="2153647" y="656822"/>
                  <a:pt x="2163615" y="674592"/>
                </a:cubicBezTo>
                <a:cubicBezTo>
                  <a:pt x="2168816" y="684126"/>
                  <a:pt x="2173150" y="694095"/>
                  <a:pt x="2176617" y="704496"/>
                </a:cubicBezTo>
                <a:cubicBezTo>
                  <a:pt x="2183985" y="728334"/>
                  <a:pt x="2180084" y="739603"/>
                  <a:pt x="2158847" y="753038"/>
                </a:cubicBezTo>
                <a:cubicBezTo>
                  <a:pt x="2128509" y="772109"/>
                  <a:pt x="2098604" y="792045"/>
                  <a:pt x="2067399" y="809815"/>
                </a:cubicBezTo>
                <a:cubicBezTo>
                  <a:pt x="2049630" y="820216"/>
                  <a:pt x="2044862" y="834086"/>
                  <a:pt x="2047896" y="852289"/>
                </a:cubicBezTo>
                <a:cubicBezTo>
                  <a:pt x="2050497" y="869191"/>
                  <a:pt x="2055264" y="885661"/>
                  <a:pt x="2061331" y="901696"/>
                </a:cubicBezTo>
                <a:cubicBezTo>
                  <a:pt x="2066966" y="916432"/>
                  <a:pt x="2076934" y="924233"/>
                  <a:pt x="2093837" y="924667"/>
                </a:cubicBezTo>
                <a:cubicBezTo>
                  <a:pt x="2131977" y="925100"/>
                  <a:pt x="2169683" y="927701"/>
                  <a:pt x="2207822" y="929001"/>
                </a:cubicBezTo>
                <a:cubicBezTo>
                  <a:pt x="2228625" y="929868"/>
                  <a:pt x="2239027" y="938102"/>
                  <a:pt x="2244661" y="958039"/>
                </a:cubicBezTo>
                <a:cubicBezTo>
                  <a:pt x="2248128" y="969308"/>
                  <a:pt x="2249429" y="981009"/>
                  <a:pt x="2249429" y="993144"/>
                </a:cubicBezTo>
                <a:cubicBezTo>
                  <a:pt x="2249429" y="1016548"/>
                  <a:pt x="2242928" y="1026084"/>
                  <a:pt x="2221257" y="1033018"/>
                </a:cubicBezTo>
                <a:cubicBezTo>
                  <a:pt x="2187019" y="1043853"/>
                  <a:pt x="2152779" y="1054255"/>
                  <a:pt x="2118540" y="1064657"/>
                </a:cubicBezTo>
                <a:cubicBezTo>
                  <a:pt x="2093837" y="1072024"/>
                  <a:pt x="2087336" y="1079826"/>
                  <a:pt x="2086469" y="1105396"/>
                </a:cubicBezTo>
                <a:cubicBezTo>
                  <a:pt x="2086036" y="1123165"/>
                  <a:pt x="2084735" y="1141368"/>
                  <a:pt x="2088636" y="1159139"/>
                </a:cubicBezTo>
                <a:cubicBezTo>
                  <a:pt x="2091237" y="1171274"/>
                  <a:pt x="2098604" y="1178642"/>
                  <a:pt x="2110740" y="1182542"/>
                </a:cubicBezTo>
                <a:cubicBezTo>
                  <a:pt x="2146712" y="1193377"/>
                  <a:pt x="2182685" y="1204212"/>
                  <a:pt x="2218657" y="1215481"/>
                </a:cubicBezTo>
                <a:cubicBezTo>
                  <a:pt x="2243795" y="1223282"/>
                  <a:pt x="2249863" y="1231950"/>
                  <a:pt x="2249429" y="1258388"/>
                </a:cubicBezTo>
                <a:cubicBezTo>
                  <a:pt x="2249429" y="1260988"/>
                  <a:pt x="2249429" y="1263589"/>
                  <a:pt x="2249429" y="1266189"/>
                </a:cubicBezTo>
                <a:cubicBezTo>
                  <a:pt x="2247695" y="1306929"/>
                  <a:pt x="2234693" y="1319931"/>
                  <a:pt x="2193953" y="1321231"/>
                </a:cubicBezTo>
                <a:cubicBezTo>
                  <a:pt x="2159714" y="1322098"/>
                  <a:pt x="2125909" y="1323832"/>
                  <a:pt x="2091670" y="1324265"/>
                </a:cubicBezTo>
                <a:cubicBezTo>
                  <a:pt x="2078667" y="1324699"/>
                  <a:pt x="2069566" y="1330333"/>
                  <a:pt x="2064365" y="1341168"/>
                </a:cubicBezTo>
                <a:cubicBezTo>
                  <a:pt x="2054831" y="1361538"/>
                  <a:pt x="2048763" y="1382775"/>
                  <a:pt x="2047029" y="1405312"/>
                </a:cubicBezTo>
                <a:cubicBezTo>
                  <a:pt x="2045729" y="1419614"/>
                  <a:pt x="2051797" y="1429149"/>
                  <a:pt x="2063932" y="1436517"/>
                </a:cubicBezTo>
                <a:cubicBezTo>
                  <a:pt x="2094271" y="1455153"/>
                  <a:pt x="2124175" y="1473789"/>
                  <a:pt x="2154080" y="1492859"/>
                </a:cubicBezTo>
                <a:cubicBezTo>
                  <a:pt x="2181384" y="1509762"/>
                  <a:pt x="2184852" y="1520164"/>
                  <a:pt x="2174450" y="1550502"/>
                </a:cubicBezTo>
                <a:cubicBezTo>
                  <a:pt x="2170983" y="1560904"/>
                  <a:pt x="2166215" y="1570872"/>
                  <a:pt x="2160147" y="1579974"/>
                </a:cubicBezTo>
                <a:cubicBezTo>
                  <a:pt x="2154513" y="1588208"/>
                  <a:pt x="2145412" y="1593843"/>
                  <a:pt x="2132410" y="1593843"/>
                </a:cubicBezTo>
                <a:cubicBezTo>
                  <a:pt x="2109439" y="1588642"/>
                  <a:pt x="2086469" y="1583440"/>
                  <a:pt x="2063498" y="1578674"/>
                </a:cubicBezTo>
                <a:cubicBezTo>
                  <a:pt x="2044862" y="1574339"/>
                  <a:pt x="2025792" y="1570439"/>
                  <a:pt x="2007156" y="1565671"/>
                </a:cubicBezTo>
                <a:cubicBezTo>
                  <a:pt x="1995021" y="1562637"/>
                  <a:pt x="1985486" y="1566104"/>
                  <a:pt x="1977684" y="1574773"/>
                </a:cubicBezTo>
                <a:cubicBezTo>
                  <a:pt x="1961649" y="1593409"/>
                  <a:pt x="1949080" y="1614646"/>
                  <a:pt x="1942146" y="1638483"/>
                </a:cubicBezTo>
                <a:cubicBezTo>
                  <a:pt x="1938678" y="1649752"/>
                  <a:pt x="1943880" y="1657986"/>
                  <a:pt x="1950813" y="1665787"/>
                </a:cubicBezTo>
                <a:cubicBezTo>
                  <a:pt x="1975951" y="1693092"/>
                  <a:pt x="2001521" y="1720396"/>
                  <a:pt x="2026659" y="1747268"/>
                </a:cubicBezTo>
                <a:cubicBezTo>
                  <a:pt x="2045729" y="1767638"/>
                  <a:pt x="2046596" y="1779773"/>
                  <a:pt x="2031427" y="1803177"/>
                </a:cubicBezTo>
                <a:cubicBezTo>
                  <a:pt x="2030560" y="1804477"/>
                  <a:pt x="2029693" y="1806211"/>
                  <a:pt x="2028393" y="1807511"/>
                </a:cubicBezTo>
                <a:cubicBezTo>
                  <a:pt x="1999789" y="1846084"/>
                  <a:pt x="1987219" y="1846517"/>
                  <a:pt x="1952114" y="1826581"/>
                </a:cubicBezTo>
                <a:cubicBezTo>
                  <a:pt x="1923509" y="1810111"/>
                  <a:pt x="1893171" y="1795375"/>
                  <a:pt x="1864133" y="1779773"/>
                </a:cubicBezTo>
                <a:cubicBezTo>
                  <a:pt x="1851997" y="1773272"/>
                  <a:pt x="1840729" y="1773272"/>
                  <a:pt x="1829894" y="1781073"/>
                </a:cubicBezTo>
                <a:cubicBezTo>
                  <a:pt x="1812557" y="1793209"/>
                  <a:pt x="1797822" y="1807944"/>
                  <a:pt x="1785254" y="1824847"/>
                </a:cubicBezTo>
                <a:cubicBezTo>
                  <a:pt x="1776152" y="1836982"/>
                  <a:pt x="1775718" y="1849118"/>
                  <a:pt x="1783086" y="1862553"/>
                </a:cubicBezTo>
                <a:cubicBezTo>
                  <a:pt x="1800856" y="1895058"/>
                  <a:pt x="1818192" y="1927997"/>
                  <a:pt x="1835095" y="1960936"/>
                </a:cubicBezTo>
                <a:cubicBezTo>
                  <a:pt x="1846797" y="1983906"/>
                  <a:pt x="1845063" y="1994308"/>
                  <a:pt x="1826427" y="2012077"/>
                </a:cubicBezTo>
                <a:cubicBezTo>
                  <a:pt x="1823393" y="2014678"/>
                  <a:pt x="1820793" y="2017712"/>
                  <a:pt x="1817759" y="2019879"/>
                </a:cubicBezTo>
                <a:cubicBezTo>
                  <a:pt x="1790021" y="2040249"/>
                  <a:pt x="1775718" y="2050217"/>
                  <a:pt x="1743213" y="2017278"/>
                </a:cubicBezTo>
                <a:cubicBezTo>
                  <a:pt x="1719809" y="1993441"/>
                  <a:pt x="1694672" y="1972204"/>
                  <a:pt x="1670402" y="1949233"/>
                </a:cubicBezTo>
                <a:cubicBezTo>
                  <a:pt x="1659133" y="1938399"/>
                  <a:pt x="1646998" y="1936232"/>
                  <a:pt x="1633128" y="1941866"/>
                </a:cubicBezTo>
                <a:cubicBezTo>
                  <a:pt x="1614926" y="1949233"/>
                  <a:pt x="1597590" y="1958769"/>
                  <a:pt x="1581987" y="1970904"/>
                </a:cubicBezTo>
                <a:cubicBezTo>
                  <a:pt x="1568985" y="1980873"/>
                  <a:pt x="1565517" y="1993441"/>
                  <a:pt x="1569418" y="2009043"/>
                </a:cubicBezTo>
                <a:cubicBezTo>
                  <a:pt x="1578519" y="2046749"/>
                  <a:pt x="1587188" y="2084889"/>
                  <a:pt x="1595423" y="2122595"/>
                </a:cubicBezTo>
                <a:cubicBezTo>
                  <a:pt x="1598890" y="2139064"/>
                  <a:pt x="1593256" y="2151634"/>
                  <a:pt x="1578519" y="2160301"/>
                </a:cubicBezTo>
                <a:cubicBezTo>
                  <a:pt x="1568551" y="2166369"/>
                  <a:pt x="1557717" y="2171137"/>
                  <a:pt x="1546448" y="2174604"/>
                </a:cubicBezTo>
                <a:cubicBezTo>
                  <a:pt x="1523478" y="2181971"/>
                  <a:pt x="1510475" y="2177637"/>
                  <a:pt x="1497473" y="2157268"/>
                </a:cubicBezTo>
                <a:cubicBezTo>
                  <a:pt x="1478404" y="2126929"/>
                  <a:pt x="1458900" y="2097025"/>
                  <a:pt x="1440698" y="2065819"/>
                </a:cubicBezTo>
                <a:cubicBezTo>
                  <a:pt x="1430729" y="2048917"/>
                  <a:pt x="1417727" y="2042416"/>
                  <a:pt x="1398224" y="2045883"/>
                </a:cubicBezTo>
                <a:cubicBezTo>
                  <a:pt x="1382621" y="2048917"/>
                  <a:pt x="1367452" y="2052817"/>
                  <a:pt x="1352716" y="2058018"/>
                </a:cubicBezTo>
                <a:cubicBezTo>
                  <a:pt x="1332347" y="2065386"/>
                  <a:pt x="1325846" y="2074054"/>
                  <a:pt x="1324979" y="2095725"/>
                </a:cubicBezTo>
                <a:cubicBezTo>
                  <a:pt x="1323678" y="2129963"/>
                  <a:pt x="1322812" y="2163769"/>
                  <a:pt x="1321945" y="2198007"/>
                </a:cubicBezTo>
                <a:cubicBezTo>
                  <a:pt x="1321078" y="2229213"/>
                  <a:pt x="1313277" y="2239181"/>
                  <a:pt x="1282505" y="2244815"/>
                </a:cubicBezTo>
                <a:cubicBezTo>
                  <a:pt x="1274271" y="2246549"/>
                  <a:pt x="1266036" y="2247416"/>
                  <a:pt x="1257801" y="2247849"/>
                </a:cubicBezTo>
                <a:cubicBezTo>
                  <a:pt x="1237431" y="2249150"/>
                  <a:pt x="1224429" y="2240914"/>
                  <a:pt x="1217928" y="2220978"/>
                </a:cubicBezTo>
                <a:cubicBezTo>
                  <a:pt x="1206226" y="2184572"/>
                  <a:pt x="1194957" y="2148600"/>
                  <a:pt x="1184556" y="2112194"/>
                </a:cubicBezTo>
                <a:cubicBezTo>
                  <a:pt x="1179788" y="2095725"/>
                  <a:pt x="1169820" y="2087923"/>
                  <a:pt x="1153351" y="2085322"/>
                </a:cubicBezTo>
                <a:cubicBezTo>
                  <a:pt x="1134281" y="2082722"/>
                  <a:pt x="1115211" y="2082722"/>
                  <a:pt x="1096142" y="2085756"/>
                </a:cubicBezTo>
                <a:cubicBezTo>
                  <a:pt x="1081839" y="2087923"/>
                  <a:pt x="1072738" y="2095291"/>
                  <a:pt x="1068403" y="2109593"/>
                </a:cubicBezTo>
                <a:cubicBezTo>
                  <a:pt x="1058435" y="2143832"/>
                  <a:pt x="1047600" y="2178071"/>
                  <a:pt x="1036765" y="2212310"/>
                </a:cubicBezTo>
                <a:cubicBezTo>
                  <a:pt x="1027230" y="2243082"/>
                  <a:pt x="1015095" y="2250883"/>
                  <a:pt x="983457" y="2246549"/>
                </a:cubicBezTo>
                <a:cubicBezTo>
                  <a:pt x="935782" y="2240048"/>
                  <a:pt x="930147" y="2233546"/>
                  <a:pt x="929715" y="2185872"/>
                </a:cubicBezTo>
                <a:cubicBezTo>
                  <a:pt x="929281" y="2154668"/>
                  <a:pt x="927981" y="2123895"/>
                  <a:pt x="927114" y="2092691"/>
                </a:cubicBezTo>
                <a:cubicBezTo>
                  <a:pt x="926680" y="2078388"/>
                  <a:pt x="921046" y="2067119"/>
                  <a:pt x="907611" y="2061485"/>
                </a:cubicBezTo>
                <a:cubicBezTo>
                  <a:pt x="887241" y="2052817"/>
                  <a:pt x="866438" y="2046749"/>
                  <a:pt x="844334" y="2045449"/>
                </a:cubicBezTo>
                <a:cubicBezTo>
                  <a:pt x="830898" y="2044582"/>
                  <a:pt x="821363" y="2049783"/>
                  <a:pt x="813995" y="2061485"/>
                </a:cubicBezTo>
                <a:cubicBezTo>
                  <a:pt x="795360" y="2092691"/>
                  <a:pt x="775423" y="2123028"/>
                  <a:pt x="756353" y="2153801"/>
                </a:cubicBezTo>
                <a:cubicBezTo>
                  <a:pt x="741183" y="2178071"/>
                  <a:pt x="729482" y="2182405"/>
                  <a:pt x="702610" y="2173304"/>
                </a:cubicBezTo>
                <a:cubicBezTo>
                  <a:pt x="701310" y="2172870"/>
                  <a:pt x="700011" y="2172437"/>
                  <a:pt x="698710" y="2172004"/>
                </a:cubicBezTo>
                <a:cubicBezTo>
                  <a:pt x="657104" y="2155101"/>
                  <a:pt x="648869" y="2145566"/>
                  <a:pt x="659703" y="2103959"/>
                </a:cubicBezTo>
                <a:cubicBezTo>
                  <a:pt x="667938" y="2072321"/>
                  <a:pt x="674006" y="2040249"/>
                  <a:pt x="681807" y="2008176"/>
                </a:cubicBezTo>
                <a:cubicBezTo>
                  <a:pt x="685708" y="1991707"/>
                  <a:pt x="681374" y="1979139"/>
                  <a:pt x="667505" y="1969170"/>
                </a:cubicBezTo>
                <a:cubicBezTo>
                  <a:pt x="652769" y="1958769"/>
                  <a:pt x="637600" y="1949667"/>
                  <a:pt x="621130" y="1942300"/>
                </a:cubicBezTo>
                <a:cubicBezTo>
                  <a:pt x="605528" y="1935365"/>
                  <a:pt x="592093" y="1937965"/>
                  <a:pt x="579091" y="1950100"/>
                </a:cubicBezTo>
                <a:cubicBezTo>
                  <a:pt x="553086" y="1974805"/>
                  <a:pt x="526649" y="1999075"/>
                  <a:pt x="500645" y="2023345"/>
                </a:cubicBezTo>
                <a:cubicBezTo>
                  <a:pt x="481142" y="2041983"/>
                  <a:pt x="468573" y="2042849"/>
                  <a:pt x="445603" y="2028547"/>
                </a:cubicBezTo>
                <a:cubicBezTo>
                  <a:pt x="443002" y="2026813"/>
                  <a:pt x="440401" y="2025079"/>
                  <a:pt x="437801" y="2023345"/>
                </a:cubicBezTo>
                <a:cubicBezTo>
                  <a:pt x="404429" y="1999509"/>
                  <a:pt x="401395" y="1986940"/>
                  <a:pt x="420465" y="1950967"/>
                </a:cubicBezTo>
                <a:cubicBezTo>
                  <a:pt x="436067" y="1921496"/>
                  <a:pt x="451236" y="1892024"/>
                  <a:pt x="467272" y="1862987"/>
                </a:cubicBezTo>
                <a:cubicBezTo>
                  <a:pt x="475507" y="1847818"/>
                  <a:pt x="474208" y="1834815"/>
                  <a:pt x="463805" y="1821813"/>
                </a:cubicBezTo>
                <a:cubicBezTo>
                  <a:pt x="452537" y="1807511"/>
                  <a:pt x="439535" y="1794508"/>
                  <a:pt x="424799" y="1783240"/>
                </a:cubicBezTo>
                <a:cubicBezTo>
                  <a:pt x="411797" y="1773272"/>
                  <a:pt x="398795" y="1772405"/>
                  <a:pt x="384492" y="1780206"/>
                </a:cubicBezTo>
                <a:cubicBezTo>
                  <a:pt x="352420" y="1797542"/>
                  <a:pt x="319915" y="1814878"/>
                  <a:pt x="286977" y="1831782"/>
                </a:cubicBezTo>
                <a:cubicBezTo>
                  <a:pt x="264006" y="1843917"/>
                  <a:pt x="250571" y="1840883"/>
                  <a:pt x="233668" y="1821813"/>
                </a:cubicBezTo>
                <a:cubicBezTo>
                  <a:pt x="232368" y="1820513"/>
                  <a:pt x="231501" y="1819212"/>
                  <a:pt x="230201" y="1817912"/>
                </a:cubicBezTo>
                <a:cubicBezTo>
                  <a:pt x="200295" y="1783240"/>
                  <a:pt x="200729" y="1771105"/>
                  <a:pt x="232368" y="1738166"/>
                </a:cubicBezTo>
                <a:cubicBezTo>
                  <a:pt x="254471" y="1714763"/>
                  <a:pt x="275275" y="1690925"/>
                  <a:pt x="297811" y="1668388"/>
                </a:cubicBezTo>
                <a:cubicBezTo>
                  <a:pt x="309080" y="1656686"/>
                  <a:pt x="311247" y="1644551"/>
                  <a:pt x="305613" y="1630248"/>
                </a:cubicBezTo>
                <a:cubicBezTo>
                  <a:pt x="298245" y="1611612"/>
                  <a:pt x="287843" y="1594276"/>
                  <a:pt x="275708" y="1578240"/>
                </a:cubicBezTo>
                <a:cubicBezTo>
                  <a:pt x="265740" y="1565238"/>
                  <a:pt x="252304" y="1563937"/>
                  <a:pt x="238002" y="1567405"/>
                </a:cubicBezTo>
                <a:cubicBezTo>
                  <a:pt x="206363" y="1574773"/>
                  <a:pt x="175158" y="1582140"/>
                  <a:pt x="143520" y="1589075"/>
                </a:cubicBezTo>
                <a:cubicBezTo>
                  <a:pt x="139186" y="1589942"/>
                  <a:pt x="134852" y="1591242"/>
                  <a:pt x="130951" y="1592109"/>
                </a:cubicBezTo>
                <a:cubicBezTo>
                  <a:pt x="107114" y="1596443"/>
                  <a:pt x="94979" y="1590809"/>
                  <a:pt x="84144" y="1569138"/>
                </a:cubicBezTo>
                <a:cubicBezTo>
                  <a:pt x="80243" y="1560904"/>
                  <a:pt x="76342" y="1552669"/>
                  <a:pt x="73308" y="1544001"/>
                </a:cubicBezTo>
                <a:cubicBezTo>
                  <a:pt x="65508" y="1521031"/>
                  <a:pt x="69841" y="1508028"/>
                  <a:pt x="90645" y="1495026"/>
                </a:cubicBezTo>
                <a:cubicBezTo>
                  <a:pt x="120116" y="1476390"/>
                  <a:pt x="150021" y="1457754"/>
                  <a:pt x="179493" y="1439551"/>
                </a:cubicBezTo>
                <a:cubicBezTo>
                  <a:pt x="202896" y="1424815"/>
                  <a:pt x="206363" y="1416580"/>
                  <a:pt x="200729" y="1389710"/>
                </a:cubicBezTo>
                <a:cubicBezTo>
                  <a:pt x="197262" y="1374540"/>
                  <a:pt x="193361" y="1358937"/>
                  <a:pt x="187293" y="1344635"/>
                </a:cubicBezTo>
                <a:cubicBezTo>
                  <a:pt x="181226" y="1330333"/>
                  <a:pt x="170824" y="1323398"/>
                  <a:pt x="154788" y="1322965"/>
                </a:cubicBezTo>
                <a:cubicBezTo>
                  <a:pt x="119683" y="1322532"/>
                  <a:pt x="85011" y="1321231"/>
                  <a:pt x="49905" y="1319931"/>
                </a:cubicBezTo>
                <a:cubicBezTo>
                  <a:pt x="18266" y="1319064"/>
                  <a:pt x="8732" y="1310830"/>
                  <a:pt x="3097" y="1280491"/>
                </a:cubicBezTo>
                <a:cubicBezTo>
                  <a:pt x="2664" y="1277457"/>
                  <a:pt x="1797" y="1274424"/>
                  <a:pt x="1364" y="1271390"/>
                </a:cubicBezTo>
                <a:cubicBezTo>
                  <a:pt x="-3405" y="1232817"/>
                  <a:pt x="3097" y="1222849"/>
                  <a:pt x="40803" y="1211580"/>
                </a:cubicBezTo>
                <a:cubicBezTo>
                  <a:pt x="72008" y="1202045"/>
                  <a:pt x="103213" y="1191644"/>
                  <a:pt x="134852" y="1182975"/>
                </a:cubicBezTo>
                <a:cubicBezTo>
                  <a:pt x="152188" y="1178208"/>
                  <a:pt x="161289" y="1168240"/>
                  <a:pt x="163023" y="1151337"/>
                </a:cubicBezTo>
                <a:cubicBezTo>
                  <a:pt x="164757" y="1131400"/>
                  <a:pt x="165623" y="1111030"/>
                  <a:pt x="161722" y="1091094"/>
                </a:cubicBezTo>
                <a:cubicBezTo>
                  <a:pt x="159555" y="1078092"/>
                  <a:pt x="152188" y="1070290"/>
                  <a:pt x="139619" y="1066390"/>
                </a:cubicBezTo>
                <a:cubicBezTo>
                  <a:pt x="106248" y="1056422"/>
                  <a:pt x="72875" y="1046020"/>
                  <a:pt x="39503" y="1035618"/>
                </a:cubicBezTo>
                <a:cubicBezTo>
                  <a:pt x="3097" y="1024350"/>
                  <a:pt x="-804" y="1018282"/>
                  <a:pt x="1364" y="980143"/>
                </a:cubicBezTo>
                <a:cubicBezTo>
                  <a:pt x="1797" y="972341"/>
                  <a:pt x="3531" y="964540"/>
                  <a:pt x="5264" y="957172"/>
                </a:cubicBezTo>
                <a:cubicBezTo>
                  <a:pt x="10465" y="938102"/>
                  <a:pt x="21300" y="929435"/>
                  <a:pt x="41237" y="928568"/>
                </a:cubicBezTo>
                <a:cubicBezTo>
                  <a:pt x="73742" y="927267"/>
                  <a:pt x="105814" y="926401"/>
                  <a:pt x="138319" y="925534"/>
                </a:cubicBezTo>
                <a:cubicBezTo>
                  <a:pt x="143087" y="925534"/>
                  <a:pt x="147854" y="925100"/>
                  <a:pt x="152621" y="925100"/>
                </a:cubicBezTo>
                <a:cubicBezTo>
                  <a:pt x="174292" y="925967"/>
                  <a:pt x="185560" y="913831"/>
                  <a:pt x="191194" y="894762"/>
                </a:cubicBezTo>
                <a:cubicBezTo>
                  <a:pt x="195529" y="880459"/>
                  <a:pt x="199429" y="866157"/>
                  <a:pt x="202462" y="851855"/>
                </a:cubicBezTo>
                <a:cubicBezTo>
                  <a:pt x="206363" y="831919"/>
                  <a:pt x="201596" y="822383"/>
                  <a:pt x="184260" y="811115"/>
                </a:cubicBezTo>
                <a:cubicBezTo>
                  <a:pt x="154788" y="792479"/>
                  <a:pt x="124883" y="773842"/>
                  <a:pt x="95412" y="755639"/>
                </a:cubicBezTo>
                <a:cubicBezTo>
                  <a:pt x="68975" y="739169"/>
                  <a:pt x="65074" y="728767"/>
                  <a:pt x="75475" y="698863"/>
                </a:cubicBezTo>
                <a:cubicBezTo>
                  <a:pt x="78509" y="689327"/>
                  <a:pt x="82410" y="679793"/>
                  <a:pt x="88044" y="671558"/>
                </a:cubicBezTo>
                <a:cubicBezTo>
                  <a:pt x="97146" y="657689"/>
                  <a:pt x="109714" y="650755"/>
                  <a:pt x="127050" y="655089"/>
                </a:cubicBezTo>
                <a:cubicBezTo>
                  <a:pt x="163889" y="663756"/>
                  <a:pt x="201163" y="671558"/>
                  <a:pt x="238002" y="680660"/>
                </a:cubicBezTo>
                <a:cubicBezTo>
                  <a:pt x="254904" y="684993"/>
                  <a:pt x="267907" y="681093"/>
                  <a:pt x="278308" y="667224"/>
                </a:cubicBezTo>
                <a:cubicBezTo>
                  <a:pt x="289144" y="652488"/>
                  <a:pt x="298679" y="636452"/>
                  <a:pt x="305613" y="619550"/>
                </a:cubicBezTo>
                <a:cubicBezTo>
                  <a:pt x="311681" y="604381"/>
                  <a:pt x="309947" y="591378"/>
                  <a:pt x="297811" y="578810"/>
                </a:cubicBezTo>
                <a:cubicBezTo>
                  <a:pt x="272674" y="553239"/>
                  <a:pt x="248837" y="526801"/>
                  <a:pt x="224133" y="500363"/>
                </a:cubicBezTo>
                <a:cubicBezTo>
                  <a:pt x="205063" y="479560"/>
                  <a:pt x="204196" y="467858"/>
                  <a:pt x="219799" y="444454"/>
                </a:cubicBezTo>
                <a:cubicBezTo>
                  <a:pt x="222399" y="440987"/>
                  <a:pt x="224566" y="437086"/>
                  <a:pt x="227167" y="433619"/>
                </a:cubicBezTo>
                <a:cubicBezTo>
                  <a:pt x="249270" y="404581"/>
                  <a:pt x="261405" y="401981"/>
                  <a:pt x="293910" y="418883"/>
                </a:cubicBezTo>
                <a:cubicBezTo>
                  <a:pt x="324249" y="434919"/>
                  <a:pt x="354587" y="450522"/>
                  <a:pt x="384059" y="466992"/>
                </a:cubicBezTo>
                <a:cubicBezTo>
                  <a:pt x="399661" y="475659"/>
                  <a:pt x="413531" y="473925"/>
                  <a:pt x="426533" y="463091"/>
                </a:cubicBezTo>
                <a:cubicBezTo>
                  <a:pt x="439535" y="452256"/>
                  <a:pt x="451670" y="440120"/>
                  <a:pt x="462939" y="427118"/>
                </a:cubicBezTo>
                <a:cubicBezTo>
                  <a:pt x="474208" y="413683"/>
                  <a:pt x="476807" y="400247"/>
                  <a:pt x="467706" y="383778"/>
                </a:cubicBezTo>
                <a:cubicBezTo>
                  <a:pt x="449503" y="351273"/>
                  <a:pt x="432600" y="318333"/>
                  <a:pt x="415264" y="285395"/>
                </a:cubicBezTo>
                <a:cubicBezTo>
                  <a:pt x="403996" y="263725"/>
                  <a:pt x="406596" y="252023"/>
                  <a:pt x="424366" y="235554"/>
                </a:cubicBezTo>
                <a:cubicBezTo>
                  <a:pt x="432600" y="227752"/>
                  <a:pt x="441702" y="221252"/>
                  <a:pt x="451670" y="215184"/>
                </a:cubicBezTo>
                <a:cubicBezTo>
                  <a:pt x="469006" y="205215"/>
                  <a:pt x="481142" y="206515"/>
                  <a:pt x="495877" y="219951"/>
                </a:cubicBezTo>
                <a:cubicBezTo>
                  <a:pt x="521015" y="242921"/>
                  <a:pt x="546152" y="266325"/>
                  <a:pt x="570856" y="289729"/>
                </a:cubicBezTo>
                <a:cubicBezTo>
                  <a:pt x="596860" y="314433"/>
                  <a:pt x="602495" y="315300"/>
                  <a:pt x="634133" y="298831"/>
                </a:cubicBezTo>
                <a:cubicBezTo>
                  <a:pt x="646701" y="292330"/>
                  <a:pt x="658404" y="285395"/>
                  <a:pt x="669672" y="276727"/>
                </a:cubicBezTo>
                <a:cubicBezTo>
                  <a:pt x="681807" y="266758"/>
                  <a:pt x="685708" y="255057"/>
                  <a:pt x="681807" y="239455"/>
                </a:cubicBezTo>
                <a:cubicBezTo>
                  <a:pt x="672706" y="203481"/>
                  <a:pt x="664905" y="167075"/>
                  <a:pt x="656670" y="131103"/>
                </a:cubicBezTo>
                <a:cubicBezTo>
                  <a:pt x="651469" y="107699"/>
                  <a:pt x="657104" y="95997"/>
                  <a:pt x="677907" y="84729"/>
                </a:cubicBezTo>
                <a:cubicBezTo>
                  <a:pt x="687442" y="79962"/>
                  <a:pt x="696976" y="76061"/>
                  <a:pt x="706945" y="72593"/>
                </a:cubicBezTo>
                <a:cubicBezTo>
                  <a:pt x="728182" y="66093"/>
                  <a:pt x="740317" y="69993"/>
                  <a:pt x="752886" y="89063"/>
                </a:cubicBezTo>
                <a:cubicBezTo>
                  <a:pt x="772822" y="119835"/>
                  <a:pt x="792759" y="150606"/>
                  <a:pt x="810962" y="182679"/>
                </a:cubicBezTo>
                <a:cubicBezTo>
                  <a:pt x="820496" y="199148"/>
                  <a:pt x="833498" y="204782"/>
                  <a:pt x="851269" y="202182"/>
                </a:cubicBezTo>
                <a:cubicBezTo>
                  <a:pt x="869904" y="199148"/>
                  <a:pt x="888108" y="194380"/>
                  <a:pt x="905444" y="187012"/>
                </a:cubicBezTo>
                <a:cubicBezTo>
                  <a:pt x="918012" y="181378"/>
                  <a:pt x="924947" y="172710"/>
                  <a:pt x="925381" y="157974"/>
                </a:cubicBezTo>
                <a:cubicBezTo>
                  <a:pt x="926247" y="120268"/>
                  <a:pt x="928414" y="82996"/>
                  <a:pt x="929715" y="45289"/>
                </a:cubicBezTo>
                <a:cubicBezTo>
                  <a:pt x="930581" y="21019"/>
                  <a:pt x="938382" y="10617"/>
                  <a:pt x="961786" y="4116"/>
                </a:cubicBezTo>
                <a:cubicBezTo>
                  <a:pt x="965686" y="3249"/>
                  <a:pt x="969587" y="1949"/>
                  <a:pt x="973488" y="1515"/>
                </a:cubicBezTo>
                <a:cubicBezTo>
                  <a:pt x="984215" y="323"/>
                  <a:pt x="992911" y="-273"/>
                  <a:pt x="1000096" y="120"/>
                </a:cubicBezTo>
                <a:close/>
              </a:path>
            </a:pathLst>
          </a:custGeom>
          <a:solidFill>
            <a:schemeClr val="accent1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432B04D-7E4E-4E94-9AFF-7DE4C51D3490}"/>
              </a:ext>
            </a:extLst>
          </p:cNvPr>
          <p:cNvSpPr/>
          <p:nvPr/>
        </p:nvSpPr>
        <p:spPr>
          <a:xfrm>
            <a:off x="3472650" y="2027205"/>
            <a:ext cx="2456512" cy="2454908"/>
          </a:xfrm>
          <a:custGeom>
            <a:avLst/>
            <a:gdLst>
              <a:gd name="connsiteX0" fmla="*/ 1125613 w 2249450"/>
              <a:gd name="connsiteY0" fmla="*/ 301864 h 2247981"/>
              <a:gd name="connsiteX1" fmla="*/ 303879 w 2249450"/>
              <a:gd name="connsiteY1" fmla="*/ 1118832 h 2247981"/>
              <a:gd name="connsiteX2" fmla="*/ 1124313 w 2249450"/>
              <a:gd name="connsiteY2" fmla="*/ 1942733 h 2247981"/>
              <a:gd name="connsiteX3" fmla="*/ 1946047 w 2249450"/>
              <a:gd name="connsiteY3" fmla="*/ 1121865 h 2247981"/>
              <a:gd name="connsiteX4" fmla="*/ 1125613 w 2249450"/>
              <a:gd name="connsiteY4" fmla="*/ 301864 h 2247981"/>
              <a:gd name="connsiteX5" fmla="*/ 1000096 w 2249450"/>
              <a:gd name="connsiteY5" fmla="*/ 120 h 2247981"/>
              <a:gd name="connsiteX6" fmla="*/ 1038065 w 2249450"/>
              <a:gd name="connsiteY6" fmla="*/ 40955 h 2247981"/>
              <a:gd name="connsiteX7" fmla="*/ 1066670 w 2249450"/>
              <a:gd name="connsiteY7" fmla="*/ 136304 h 2247981"/>
              <a:gd name="connsiteX8" fmla="*/ 1094841 w 2249450"/>
              <a:gd name="connsiteY8" fmla="*/ 161875 h 2247981"/>
              <a:gd name="connsiteX9" fmla="*/ 1156384 w 2249450"/>
              <a:gd name="connsiteY9" fmla="*/ 161875 h 2247981"/>
              <a:gd name="connsiteX10" fmla="*/ 1183689 w 2249450"/>
              <a:gd name="connsiteY10" fmla="*/ 137171 h 2247981"/>
              <a:gd name="connsiteX11" fmla="*/ 1215761 w 2249450"/>
              <a:gd name="connsiteY11" fmla="*/ 31853 h 2247981"/>
              <a:gd name="connsiteX12" fmla="*/ 1259534 w 2249450"/>
              <a:gd name="connsiteY12" fmla="*/ 215 h 2247981"/>
              <a:gd name="connsiteX13" fmla="*/ 1271236 w 2249450"/>
              <a:gd name="connsiteY13" fmla="*/ 649 h 2247981"/>
              <a:gd name="connsiteX14" fmla="*/ 1321511 w 2249450"/>
              <a:gd name="connsiteY14" fmla="*/ 54824 h 2247981"/>
              <a:gd name="connsiteX15" fmla="*/ 1324545 w 2249450"/>
              <a:gd name="connsiteY15" fmla="*/ 155807 h 2247981"/>
              <a:gd name="connsiteX16" fmla="*/ 1342315 w 2249450"/>
              <a:gd name="connsiteY16" fmla="*/ 185278 h 2247981"/>
              <a:gd name="connsiteX17" fmla="*/ 1406459 w 2249450"/>
              <a:gd name="connsiteY17" fmla="*/ 202182 h 2247981"/>
              <a:gd name="connsiteX18" fmla="*/ 1436797 w 2249450"/>
              <a:gd name="connsiteY18" fmla="*/ 186145 h 2247981"/>
              <a:gd name="connsiteX19" fmla="*/ 1494439 w 2249450"/>
              <a:gd name="connsiteY19" fmla="*/ 93830 h 2247981"/>
              <a:gd name="connsiteX20" fmla="*/ 1550348 w 2249450"/>
              <a:gd name="connsiteY20" fmla="*/ 74327 h 2247981"/>
              <a:gd name="connsiteX21" fmla="*/ 1560317 w 2249450"/>
              <a:gd name="connsiteY21" fmla="*/ 77794 h 2247981"/>
              <a:gd name="connsiteX22" fmla="*/ 1591955 w 2249450"/>
              <a:gd name="connsiteY22" fmla="*/ 139771 h 2247981"/>
              <a:gd name="connsiteX23" fmla="*/ 1569418 w 2249450"/>
              <a:gd name="connsiteY23" fmla="*/ 236854 h 2247981"/>
              <a:gd name="connsiteX24" fmla="*/ 1585021 w 2249450"/>
              <a:gd name="connsiteY24" fmla="*/ 278894 h 2247981"/>
              <a:gd name="connsiteX25" fmla="*/ 1635295 w 2249450"/>
              <a:gd name="connsiteY25" fmla="*/ 306632 h 2247981"/>
              <a:gd name="connsiteX26" fmla="*/ 1668668 w 2249450"/>
              <a:gd name="connsiteY26" fmla="*/ 298831 h 2247981"/>
              <a:gd name="connsiteX27" fmla="*/ 1748414 w 2249450"/>
              <a:gd name="connsiteY27" fmla="*/ 224718 h 2247981"/>
              <a:gd name="connsiteX28" fmla="*/ 1807357 w 2249450"/>
              <a:gd name="connsiteY28" fmla="*/ 219951 h 2247981"/>
              <a:gd name="connsiteX29" fmla="*/ 1810390 w 2249450"/>
              <a:gd name="connsiteY29" fmla="*/ 222118 h 2247981"/>
              <a:gd name="connsiteX30" fmla="*/ 1829028 w 2249450"/>
              <a:gd name="connsiteY30" fmla="*/ 297097 h 2247981"/>
              <a:gd name="connsiteX31" fmla="*/ 1782653 w 2249450"/>
              <a:gd name="connsiteY31" fmla="*/ 383778 h 2247981"/>
              <a:gd name="connsiteX32" fmla="*/ 1786554 w 2249450"/>
              <a:gd name="connsiteY32" fmla="*/ 424951 h 2247981"/>
              <a:gd name="connsiteX33" fmla="*/ 1825560 w 2249450"/>
              <a:gd name="connsiteY33" fmla="*/ 463524 h 2247981"/>
              <a:gd name="connsiteX34" fmla="*/ 1864567 w 2249450"/>
              <a:gd name="connsiteY34" fmla="*/ 466992 h 2247981"/>
              <a:gd name="connsiteX35" fmla="*/ 1962949 w 2249450"/>
              <a:gd name="connsiteY35" fmla="*/ 414982 h 2247981"/>
              <a:gd name="connsiteX36" fmla="*/ 2016690 w 2249450"/>
              <a:gd name="connsiteY36" fmla="*/ 426251 h 2247981"/>
              <a:gd name="connsiteX37" fmla="*/ 2033160 w 2249450"/>
              <a:gd name="connsiteY37" fmla="*/ 448355 h 2247981"/>
              <a:gd name="connsiteX38" fmla="*/ 2028826 w 2249450"/>
              <a:gd name="connsiteY38" fmla="*/ 496896 h 2247981"/>
              <a:gd name="connsiteX39" fmla="*/ 1950380 w 2249450"/>
              <a:gd name="connsiteY39" fmla="*/ 581410 h 2247981"/>
              <a:gd name="connsiteX40" fmla="*/ 1943446 w 2249450"/>
              <a:gd name="connsiteY40" fmla="*/ 616082 h 2247981"/>
              <a:gd name="connsiteX41" fmla="*/ 1973351 w 2249450"/>
              <a:gd name="connsiteY41" fmla="*/ 668091 h 2247981"/>
              <a:gd name="connsiteX42" fmla="*/ 2011490 w 2249450"/>
              <a:gd name="connsiteY42" fmla="*/ 680660 h 2247981"/>
              <a:gd name="connsiteX43" fmla="*/ 2122441 w 2249450"/>
              <a:gd name="connsiteY43" fmla="*/ 655522 h 2247981"/>
              <a:gd name="connsiteX44" fmla="*/ 2163615 w 2249450"/>
              <a:gd name="connsiteY44" fmla="*/ 674592 h 2247981"/>
              <a:gd name="connsiteX45" fmla="*/ 2176617 w 2249450"/>
              <a:gd name="connsiteY45" fmla="*/ 704496 h 2247981"/>
              <a:gd name="connsiteX46" fmla="*/ 2158847 w 2249450"/>
              <a:gd name="connsiteY46" fmla="*/ 753038 h 2247981"/>
              <a:gd name="connsiteX47" fmla="*/ 2067399 w 2249450"/>
              <a:gd name="connsiteY47" fmla="*/ 809815 h 2247981"/>
              <a:gd name="connsiteX48" fmla="*/ 2047896 w 2249450"/>
              <a:gd name="connsiteY48" fmla="*/ 852289 h 2247981"/>
              <a:gd name="connsiteX49" fmla="*/ 2061331 w 2249450"/>
              <a:gd name="connsiteY49" fmla="*/ 901696 h 2247981"/>
              <a:gd name="connsiteX50" fmla="*/ 2093837 w 2249450"/>
              <a:gd name="connsiteY50" fmla="*/ 924667 h 2247981"/>
              <a:gd name="connsiteX51" fmla="*/ 2207822 w 2249450"/>
              <a:gd name="connsiteY51" fmla="*/ 929001 h 2247981"/>
              <a:gd name="connsiteX52" fmla="*/ 2244661 w 2249450"/>
              <a:gd name="connsiteY52" fmla="*/ 958039 h 2247981"/>
              <a:gd name="connsiteX53" fmla="*/ 2249429 w 2249450"/>
              <a:gd name="connsiteY53" fmla="*/ 993144 h 2247981"/>
              <a:gd name="connsiteX54" fmla="*/ 2221257 w 2249450"/>
              <a:gd name="connsiteY54" fmla="*/ 1033018 h 2247981"/>
              <a:gd name="connsiteX55" fmla="*/ 2118540 w 2249450"/>
              <a:gd name="connsiteY55" fmla="*/ 1064657 h 2247981"/>
              <a:gd name="connsiteX56" fmla="*/ 2086469 w 2249450"/>
              <a:gd name="connsiteY56" fmla="*/ 1105396 h 2247981"/>
              <a:gd name="connsiteX57" fmla="*/ 2088636 w 2249450"/>
              <a:gd name="connsiteY57" fmla="*/ 1159139 h 2247981"/>
              <a:gd name="connsiteX58" fmla="*/ 2110740 w 2249450"/>
              <a:gd name="connsiteY58" fmla="*/ 1182542 h 2247981"/>
              <a:gd name="connsiteX59" fmla="*/ 2218657 w 2249450"/>
              <a:gd name="connsiteY59" fmla="*/ 1215481 h 2247981"/>
              <a:gd name="connsiteX60" fmla="*/ 2249429 w 2249450"/>
              <a:gd name="connsiteY60" fmla="*/ 1258388 h 2247981"/>
              <a:gd name="connsiteX61" fmla="*/ 2249429 w 2249450"/>
              <a:gd name="connsiteY61" fmla="*/ 1266189 h 2247981"/>
              <a:gd name="connsiteX62" fmla="*/ 2193953 w 2249450"/>
              <a:gd name="connsiteY62" fmla="*/ 1321231 h 2247981"/>
              <a:gd name="connsiteX63" fmla="*/ 2091670 w 2249450"/>
              <a:gd name="connsiteY63" fmla="*/ 1324265 h 2247981"/>
              <a:gd name="connsiteX64" fmla="*/ 2064365 w 2249450"/>
              <a:gd name="connsiteY64" fmla="*/ 1341168 h 2247981"/>
              <a:gd name="connsiteX65" fmla="*/ 2047029 w 2249450"/>
              <a:gd name="connsiteY65" fmla="*/ 1405312 h 2247981"/>
              <a:gd name="connsiteX66" fmla="*/ 2063932 w 2249450"/>
              <a:gd name="connsiteY66" fmla="*/ 1436517 h 2247981"/>
              <a:gd name="connsiteX67" fmla="*/ 2154080 w 2249450"/>
              <a:gd name="connsiteY67" fmla="*/ 1492859 h 2247981"/>
              <a:gd name="connsiteX68" fmla="*/ 2174450 w 2249450"/>
              <a:gd name="connsiteY68" fmla="*/ 1550502 h 2247981"/>
              <a:gd name="connsiteX69" fmla="*/ 2160147 w 2249450"/>
              <a:gd name="connsiteY69" fmla="*/ 1579974 h 2247981"/>
              <a:gd name="connsiteX70" fmla="*/ 2132410 w 2249450"/>
              <a:gd name="connsiteY70" fmla="*/ 1593843 h 2247981"/>
              <a:gd name="connsiteX71" fmla="*/ 2063498 w 2249450"/>
              <a:gd name="connsiteY71" fmla="*/ 1578674 h 2247981"/>
              <a:gd name="connsiteX72" fmla="*/ 2007156 w 2249450"/>
              <a:gd name="connsiteY72" fmla="*/ 1565671 h 2247981"/>
              <a:gd name="connsiteX73" fmla="*/ 1977684 w 2249450"/>
              <a:gd name="connsiteY73" fmla="*/ 1574773 h 2247981"/>
              <a:gd name="connsiteX74" fmla="*/ 1942146 w 2249450"/>
              <a:gd name="connsiteY74" fmla="*/ 1638483 h 2247981"/>
              <a:gd name="connsiteX75" fmla="*/ 1950813 w 2249450"/>
              <a:gd name="connsiteY75" fmla="*/ 1665787 h 2247981"/>
              <a:gd name="connsiteX76" fmla="*/ 2026659 w 2249450"/>
              <a:gd name="connsiteY76" fmla="*/ 1747268 h 2247981"/>
              <a:gd name="connsiteX77" fmla="*/ 2031427 w 2249450"/>
              <a:gd name="connsiteY77" fmla="*/ 1803177 h 2247981"/>
              <a:gd name="connsiteX78" fmla="*/ 2028393 w 2249450"/>
              <a:gd name="connsiteY78" fmla="*/ 1807511 h 2247981"/>
              <a:gd name="connsiteX79" fmla="*/ 1952114 w 2249450"/>
              <a:gd name="connsiteY79" fmla="*/ 1826581 h 2247981"/>
              <a:gd name="connsiteX80" fmla="*/ 1864133 w 2249450"/>
              <a:gd name="connsiteY80" fmla="*/ 1779773 h 2247981"/>
              <a:gd name="connsiteX81" fmla="*/ 1829894 w 2249450"/>
              <a:gd name="connsiteY81" fmla="*/ 1781073 h 2247981"/>
              <a:gd name="connsiteX82" fmla="*/ 1785254 w 2249450"/>
              <a:gd name="connsiteY82" fmla="*/ 1824847 h 2247981"/>
              <a:gd name="connsiteX83" fmla="*/ 1783086 w 2249450"/>
              <a:gd name="connsiteY83" fmla="*/ 1862553 h 2247981"/>
              <a:gd name="connsiteX84" fmla="*/ 1835095 w 2249450"/>
              <a:gd name="connsiteY84" fmla="*/ 1960936 h 2247981"/>
              <a:gd name="connsiteX85" fmla="*/ 1826427 w 2249450"/>
              <a:gd name="connsiteY85" fmla="*/ 2012077 h 2247981"/>
              <a:gd name="connsiteX86" fmla="*/ 1817759 w 2249450"/>
              <a:gd name="connsiteY86" fmla="*/ 2019879 h 2247981"/>
              <a:gd name="connsiteX87" fmla="*/ 1743213 w 2249450"/>
              <a:gd name="connsiteY87" fmla="*/ 2017278 h 2247981"/>
              <a:gd name="connsiteX88" fmla="*/ 1670402 w 2249450"/>
              <a:gd name="connsiteY88" fmla="*/ 1949233 h 2247981"/>
              <a:gd name="connsiteX89" fmla="*/ 1633128 w 2249450"/>
              <a:gd name="connsiteY89" fmla="*/ 1941866 h 2247981"/>
              <a:gd name="connsiteX90" fmla="*/ 1581987 w 2249450"/>
              <a:gd name="connsiteY90" fmla="*/ 1970904 h 2247981"/>
              <a:gd name="connsiteX91" fmla="*/ 1569418 w 2249450"/>
              <a:gd name="connsiteY91" fmla="*/ 2009043 h 2247981"/>
              <a:gd name="connsiteX92" fmla="*/ 1595423 w 2249450"/>
              <a:gd name="connsiteY92" fmla="*/ 2122595 h 2247981"/>
              <a:gd name="connsiteX93" fmla="*/ 1578519 w 2249450"/>
              <a:gd name="connsiteY93" fmla="*/ 2160301 h 2247981"/>
              <a:gd name="connsiteX94" fmla="*/ 1546448 w 2249450"/>
              <a:gd name="connsiteY94" fmla="*/ 2174604 h 2247981"/>
              <a:gd name="connsiteX95" fmla="*/ 1497473 w 2249450"/>
              <a:gd name="connsiteY95" fmla="*/ 2157268 h 2247981"/>
              <a:gd name="connsiteX96" fmla="*/ 1440698 w 2249450"/>
              <a:gd name="connsiteY96" fmla="*/ 2065819 h 2247981"/>
              <a:gd name="connsiteX97" fmla="*/ 1398224 w 2249450"/>
              <a:gd name="connsiteY97" fmla="*/ 2045883 h 2247981"/>
              <a:gd name="connsiteX98" fmla="*/ 1352716 w 2249450"/>
              <a:gd name="connsiteY98" fmla="*/ 2058018 h 2247981"/>
              <a:gd name="connsiteX99" fmla="*/ 1324979 w 2249450"/>
              <a:gd name="connsiteY99" fmla="*/ 2095725 h 2247981"/>
              <a:gd name="connsiteX100" fmla="*/ 1321945 w 2249450"/>
              <a:gd name="connsiteY100" fmla="*/ 2198007 h 2247981"/>
              <a:gd name="connsiteX101" fmla="*/ 1282505 w 2249450"/>
              <a:gd name="connsiteY101" fmla="*/ 2244815 h 2247981"/>
              <a:gd name="connsiteX102" fmla="*/ 1257801 w 2249450"/>
              <a:gd name="connsiteY102" fmla="*/ 2247849 h 2247981"/>
              <a:gd name="connsiteX103" fmla="*/ 1217928 w 2249450"/>
              <a:gd name="connsiteY103" fmla="*/ 2220978 h 2247981"/>
              <a:gd name="connsiteX104" fmla="*/ 1184556 w 2249450"/>
              <a:gd name="connsiteY104" fmla="*/ 2112194 h 2247981"/>
              <a:gd name="connsiteX105" fmla="*/ 1153351 w 2249450"/>
              <a:gd name="connsiteY105" fmla="*/ 2085322 h 2247981"/>
              <a:gd name="connsiteX106" fmla="*/ 1096142 w 2249450"/>
              <a:gd name="connsiteY106" fmla="*/ 2085756 h 2247981"/>
              <a:gd name="connsiteX107" fmla="*/ 1068403 w 2249450"/>
              <a:gd name="connsiteY107" fmla="*/ 2109593 h 2247981"/>
              <a:gd name="connsiteX108" fmla="*/ 1036765 w 2249450"/>
              <a:gd name="connsiteY108" fmla="*/ 2212310 h 2247981"/>
              <a:gd name="connsiteX109" fmla="*/ 983457 w 2249450"/>
              <a:gd name="connsiteY109" fmla="*/ 2246549 h 2247981"/>
              <a:gd name="connsiteX110" fmla="*/ 929715 w 2249450"/>
              <a:gd name="connsiteY110" fmla="*/ 2185872 h 2247981"/>
              <a:gd name="connsiteX111" fmla="*/ 927114 w 2249450"/>
              <a:gd name="connsiteY111" fmla="*/ 2092691 h 2247981"/>
              <a:gd name="connsiteX112" fmla="*/ 907611 w 2249450"/>
              <a:gd name="connsiteY112" fmla="*/ 2061485 h 2247981"/>
              <a:gd name="connsiteX113" fmla="*/ 844334 w 2249450"/>
              <a:gd name="connsiteY113" fmla="*/ 2045449 h 2247981"/>
              <a:gd name="connsiteX114" fmla="*/ 813995 w 2249450"/>
              <a:gd name="connsiteY114" fmla="*/ 2061485 h 2247981"/>
              <a:gd name="connsiteX115" fmla="*/ 756353 w 2249450"/>
              <a:gd name="connsiteY115" fmla="*/ 2153801 h 2247981"/>
              <a:gd name="connsiteX116" fmla="*/ 702610 w 2249450"/>
              <a:gd name="connsiteY116" fmla="*/ 2173304 h 2247981"/>
              <a:gd name="connsiteX117" fmla="*/ 698710 w 2249450"/>
              <a:gd name="connsiteY117" fmla="*/ 2172004 h 2247981"/>
              <a:gd name="connsiteX118" fmla="*/ 659703 w 2249450"/>
              <a:gd name="connsiteY118" fmla="*/ 2103959 h 2247981"/>
              <a:gd name="connsiteX119" fmla="*/ 681807 w 2249450"/>
              <a:gd name="connsiteY119" fmla="*/ 2008176 h 2247981"/>
              <a:gd name="connsiteX120" fmla="*/ 667505 w 2249450"/>
              <a:gd name="connsiteY120" fmla="*/ 1969170 h 2247981"/>
              <a:gd name="connsiteX121" fmla="*/ 621130 w 2249450"/>
              <a:gd name="connsiteY121" fmla="*/ 1942300 h 2247981"/>
              <a:gd name="connsiteX122" fmla="*/ 579091 w 2249450"/>
              <a:gd name="connsiteY122" fmla="*/ 1950100 h 2247981"/>
              <a:gd name="connsiteX123" fmla="*/ 500645 w 2249450"/>
              <a:gd name="connsiteY123" fmla="*/ 2023345 h 2247981"/>
              <a:gd name="connsiteX124" fmla="*/ 445603 w 2249450"/>
              <a:gd name="connsiteY124" fmla="*/ 2028547 h 2247981"/>
              <a:gd name="connsiteX125" fmla="*/ 437801 w 2249450"/>
              <a:gd name="connsiteY125" fmla="*/ 2023345 h 2247981"/>
              <a:gd name="connsiteX126" fmla="*/ 420465 w 2249450"/>
              <a:gd name="connsiteY126" fmla="*/ 1950967 h 2247981"/>
              <a:gd name="connsiteX127" fmla="*/ 467272 w 2249450"/>
              <a:gd name="connsiteY127" fmla="*/ 1862987 h 2247981"/>
              <a:gd name="connsiteX128" fmla="*/ 463805 w 2249450"/>
              <a:gd name="connsiteY128" fmla="*/ 1821813 h 2247981"/>
              <a:gd name="connsiteX129" fmla="*/ 424799 w 2249450"/>
              <a:gd name="connsiteY129" fmla="*/ 1783240 h 2247981"/>
              <a:gd name="connsiteX130" fmla="*/ 384492 w 2249450"/>
              <a:gd name="connsiteY130" fmla="*/ 1780206 h 2247981"/>
              <a:gd name="connsiteX131" fmla="*/ 286977 w 2249450"/>
              <a:gd name="connsiteY131" fmla="*/ 1831782 h 2247981"/>
              <a:gd name="connsiteX132" fmla="*/ 233668 w 2249450"/>
              <a:gd name="connsiteY132" fmla="*/ 1821813 h 2247981"/>
              <a:gd name="connsiteX133" fmla="*/ 230201 w 2249450"/>
              <a:gd name="connsiteY133" fmla="*/ 1817912 h 2247981"/>
              <a:gd name="connsiteX134" fmla="*/ 232368 w 2249450"/>
              <a:gd name="connsiteY134" fmla="*/ 1738166 h 2247981"/>
              <a:gd name="connsiteX135" fmla="*/ 297811 w 2249450"/>
              <a:gd name="connsiteY135" fmla="*/ 1668388 h 2247981"/>
              <a:gd name="connsiteX136" fmla="*/ 305613 w 2249450"/>
              <a:gd name="connsiteY136" fmla="*/ 1630248 h 2247981"/>
              <a:gd name="connsiteX137" fmla="*/ 275708 w 2249450"/>
              <a:gd name="connsiteY137" fmla="*/ 1578240 h 2247981"/>
              <a:gd name="connsiteX138" fmla="*/ 238002 w 2249450"/>
              <a:gd name="connsiteY138" fmla="*/ 1567405 h 2247981"/>
              <a:gd name="connsiteX139" fmla="*/ 143520 w 2249450"/>
              <a:gd name="connsiteY139" fmla="*/ 1589075 h 2247981"/>
              <a:gd name="connsiteX140" fmla="*/ 130951 w 2249450"/>
              <a:gd name="connsiteY140" fmla="*/ 1592109 h 2247981"/>
              <a:gd name="connsiteX141" fmla="*/ 84144 w 2249450"/>
              <a:gd name="connsiteY141" fmla="*/ 1569138 h 2247981"/>
              <a:gd name="connsiteX142" fmla="*/ 73308 w 2249450"/>
              <a:gd name="connsiteY142" fmla="*/ 1544001 h 2247981"/>
              <a:gd name="connsiteX143" fmla="*/ 90645 w 2249450"/>
              <a:gd name="connsiteY143" fmla="*/ 1495026 h 2247981"/>
              <a:gd name="connsiteX144" fmla="*/ 179493 w 2249450"/>
              <a:gd name="connsiteY144" fmla="*/ 1439551 h 2247981"/>
              <a:gd name="connsiteX145" fmla="*/ 200729 w 2249450"/>
              <a:gd name="connsiteY145" fmla="*/ 1389710 h 2247981"/>
              <a:gd name="connsiteX146" fmla="*/ 187293 w 2249450"/>
              <a:gd name="connsiteY146" fmla="*/ 1344635 h 2247981"/>
              <a:gd name="connsiteX147" fmla="*/ 154788 w 2249450"/>
              <a:gd name="connsiteY147" fmla="*/ 1322965 h 2247981"/>
              <a:gd name="connsiteX148" fmla="*/ 49905 w 2249450"/>
              <a:gd name="connsiteY148" fmla="*/ 1319931 h 2247981"/>
              <a:gd name="connsiteX149" fmla="*/ 3097 w 2249450"/>
              <a:gd name="connsiteY149" fmla="*/ 1280491 h 2247981"/>
              <a:gd name="connsiteX150" fmla="*/ 1364 w 2249450"/>
              <a:gd name="connsiteY150" fmla="*/ 1271390 h 2247981"/>
              <a:gd name="connsiteX151" fmla="*/ 40803 w 2249450"/>
              <a:gd name="connsiteY151" fmla="*/ 1211580 h 2247981"/>
              <a:gd name="connsiteX152" fmla="*/ 134852 w 2249450"/>
              <a:gd name="connsiteY152" fmla="*/ 1182975 h 2247981"/>
              <a:gd name="connsiteX153" fmla="*/ 163023 w 2249450"/>
              <a:gd name="connsiteY153" fmla="*/ 1151337 h 2247981"/>
              <a:gd name="connsiteX154" fmla="*/ 161722 w 2249450"/>
              <a:gd name="connsiteY154" fmla="*/ 1091094 h 2247981"/>
              <a:gd name="connsiteX155" fmla="*/ 139619 w 2249450"/>
              <a:gd name="connsiteY155" fmla="*/ 1066390 h 2247981"/>
              <a:gd name="connsiteX156" fmla="*/ 39503 w 2249450"/>
              <a:gd name="connsiteY156" fmla="*/ 1035618 h 2247981"/>
              <a:gd name="connsiteX157" fmla="*/ 1364 w 2249450"/>
              <a:gd name="connsiteY157" fmla="*/ 980143 h 2247981"/>
              <a:gd name="connsiteX158" fmla="*/ 5264 w 2249450"/>
              <a:gd name="connsiteY158" fmla="*/ 957172 h 2247981"/>
              <a:gd name="connsiteX159" fmla="*/ 41237 w 2249450"/>
              <a:gd name="connsiteY159" fmla="*/ 928568 h 2247981"/>
              <a:gd name="connsiteX160" fmla="*/ 138319 w 2249450"/>
              <a:gd name="connsiteY160" fmla="*/ 925534 h 2247981"/>
              <a:gd name="connsiteX161" fmla="*/ 152621 w 2249450"/>
              <a:gd name="connsiteY161" fmla="*/ 925100 h 2247981"/>
              <a:gd name="connsiteX162" fmla="*/ 191194 w 2249450"/>
              <a:gd name="connsiteY162" fmla="*/ 894762 h 2247981"/>
              <a:gd name="connsiteX163" fmla="*/ 202462 w 2249450"/>
              <a:gd name="connsiteY163" fmla="*/ 851855 h 2247981"/>
              <a:gd name="connsiteX164" fmla="*/ 184260 w 2249450"/>
              <a:gd name="connsiteY164" fmla="*/ 811115 h 2247981"/>
              <a:gd name="connsiteX165" fmla="*/ 95412 w 2249450"/>
              <a:gd name="connsiteY165" fmla="*/ 755639 h 2247981"/>
              <a:gd name="connsiteX166" fmla="*/ 75475 w 2249450"/>
              <a:gd name="connsiteY166" fmla="*/ 698863 h 2247981"/>
              <a:gd name="connsiteX167" fmla="*/ 88044 w 2249450"/>
              <a:gd name="connsiteY167" fmla="*/ 671558 h 2247981"/>
              <a:gd name="connsiteX168" fmla="*/ 127050 w 2249450"/>
              <a:gd name="connsiteY168" fmla="*/ 655089 h 2247981"/>
              <a:gd name="connsiteX169" fmla="*/ 238002 w 2249450"/>
              <a:gd name="connsiteY169" fmla="*/ 680660 h 2247981"/>
              <a:gd name="connsiteX170" fmla="*/ 278308 w 2249450"/>
              <a:gd name="connsiteY170" fmla="*/ 667224 h 2247981"/>
              <a:gd name="connsiteX171" fmla="*/ 305613 w 2249450"/>
              <a:gd name="connsiteY171" fmla="*/ 619550 h 2247981"/>
              <a:gd name="connsiteX172" fmla="*/ 297811 w 2249450"/>
              <a:gd name="connsiteY172" fmla="*/ 578810 h 2247981"/>
              <a:gd name="connsiteX173" fmla="*/ 224133 w 2249450"/>
              <a:gd name="connsiteY173" fmla="*/ 500363 h 2247981"/>
              <a:gd name="connsiteX174" fmla="*/ 219799 w 2249450"/>
              <a:gd name="connsiteY174" fmla="*/ 444454 h 2247981"/>
              <a:gd name="connsiteX175" fmla="*/ 227167 w 2249450"/>
              <a:gd name="connsiteY175" fmla="*/ 433619 h 2247981"/>
              <a:gd name="connsiteX176" fmla="*/ 293910 w 2249450"/>
              <a:gd name="connsiteY176" fmla="*/ 418883 h 2247981"/>
              <a:gd name="connsiteX177" fmla="*/ 384059 w 2249450"/>
              <a:gd name="connsiteY177" fmla="*/ 466992 h 2247981"/>
              <a:gd name="connsiteX178" fmla="*/ 426533 w 2249450"/>
              <a:gd name="connsiteY178" fmla="*/ 463091 h 2247981"/>
              <a:gd name="connsiteX179" fmla="*/ 462939 w 2249450"/>
              <a:gd name="connsiteY179" fmla="*/ 427118 h 2247981"/>
              <a:gd name="connsiteX180" fmla="*/ 467706 w 2249450"/>
              <a:gd name="connsiteY180" fmla="*/ 383778 h 2247981"/>
              <a:gd name="connsiteX181" fmla="*/ 415264 w 2249450"/>
              <a:gd name="connsiteY181" fmla="*/ 285395 h 2247981"/>
              <a:gd name="connsiteX182" fmla="*/ 424366 w 2249450"/>
              <a:gd name="connsiteY182" fmla="*/ 235554 h 2247981"/>
              <a:gd name="connsiteX183" fmla="*/ 451670 w 2249450"/>
              <a:gd name="connsiteY183" fmla="*/ 215184 h 2247981"/>
              <a:gd name="connsiteX184" fmla="*/ 495877 w 2249450"/>
              <a:gd name="connsiteY184" fmla="*/ 219951 h 2247981"/>
              <a:gd name="connsiteX185" fmla="*/ 570856 w 2249450"/>
              <a:gd name="connsiteY185" fmla="*/ 289729 h 2247981"/>
              <a:gd name="connsiteX186" fmla="*/ 634133 w 2249450"/>
              <a:gd name="connsiteY186" fmla="*/ 298831 h 2247981"/>
              <a:gd name="connsiteX187" fmla="*/ 669672 w 2249450"/>
              <a:gd name="connsiteY187" fmla="*/ 276727 h 2247981"/>
              <a:gd name="connsiteX188" fmla="*/ 681807 w 2249450"/>
              <a:gd name="connsiteY188" fmla="*/ 239455 h 2247981"/>
              <a:gd name="connsiteX189" fmla="*/ 656670 w 2249450"/>
              <a:gd name="connsiteY189" fmla="*/ 131103 h 2247981"/>
              <a:gd name="connsiteX190" fmla="*/ 677907 w 2249450"/>
              <a:gd name="connsiteY190" fmla="*/ 84729 h 2247981"/>
              <a:gd name="connsiteX191" fmla="*/ 706945 w 2249450"/>
              <a:gd name="connsiteY191" fmla="*/ 72593 h 2247981"/>
              <a:gd name="connsiteX192" fmla="*/ 752886 w 2249450"/>
              <a:gd name="connsiteY192" fmla="*/ 89063 h 2247981"/>
              <a:gd name="connsiteX193" fmla="*/ 810962 w 2249450"/>
              <a:gd name="connsiteY193" fmla="*/ 182679 h 2247981"/>
              <a:gd name="connsiteX194" fmla="*/ 851269 w 2249450"/>
              <a:gd name="connsiteY194" fmla="*/ 202182 h 2247981"/>
              <a:gd name="connsiteX195" fmla="*/ 905444 w 2249450"/>
              <a:gd name="connsiteY195" fmla="*/ 187012 h 2247981"/>
              <a:gd name="connsiteX196" fmla="*/ 925381 w 2249450"/>
              <a:gd name="connsiteY196" fmla="*/ 157974 h 2247981"/>
              <a:gd name="connsiteX197" fmla="*/ 929715 w 2249450"/>
              <a:gd name="connsiteY197" fmla="*/ 45289 h 2247981"/>
              <a:gd name="connsiteX198" fmla="*/ 961786 w 2249450"/>
              <a:gd name="connsiteY198" fmla="*/ 4116 h 2247981"/>
              <a:gd name="connsiteX199" fmla="*/ 973488 w 2249450"/>
              <a:gd name="connsiteY199" fmla="*/ 1515 h 2247981"/>
              <a:gd name="connsiteX200" fmla="*/ 1000096 w 2249450"/>
              <a:gd name="connsiteY200" fmla="*/ 120 h 2247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249450" h="2247981">
                <a:moveTo>
                  <a:pt x="1125613" y="301864"/>
                </a:moveTo>
                <a:cubicBezTo>
                  <a:pt x="668805" y="301431"/>
                  <a:pt x="305613" y="667657"/>
                  <a:pt x="303879" y="1118832"/>
                </a:cubicBezTo>
                <a:cubicBezTo>
                  <a:pt x="302145" y="1580841"/>
                  <a:pt x="677040" y="1944033"/>
                  <a:pt x="1124313" y="1942733"/>
                </a:cubicBezTo>
                <a:cubicBezTo>
                  <a:pt x="1570285" y="1944467"/>
                  <a:pt x="1946479" y="1585608"/>
                  <a:pt x="1946047" y="1121865"/>
                </a:cubicBezTo>
                <a:cubicBezTo>
                  <a:pt x="1945613" y="665923"/>
                  <a:pt x="1579820" y="302298"/>
                  <a:pt x="1125613" y="301864"/>
                </a:cubicBezTo>
                <a:close/>
                <a:moveTo>
                  <a:pt x="1000096" y="120"/>
                </a:moveTo>
                <a:cubicBezTo>
                  <a:pt x="1021651" y="1299"/>
                  <a:pt x="1029615" y="11376"/>
                  <a:pt x="1038065" y="40955"/>
                </a:cubicBezTo>
                <a:cubicBezTo>
                  <a:pt x="1047166" y="73027"/>
                  <a:pt x="1058002" y="104232"/>
                  <a:pt x="1066670" y="136304"/>
                </a:cubicBezTo>
                <a:cubicBezTo>
                  <a:pt x="1071004" y="151473"/>
                  <a:pt x="1080105" y="159708"/>
                  <a:pt x="1094841" y="161875"/>
                </a:cubicBezTo>
                <a:cubicBezTo>
                  <a:pt x="1115211" y="164476"/>
                  <a:pt x="1136015" y="164476"/>
                  <a:pt x="1156384" y="161875"/>
                </a:cubicBezTo>
                <a:cubicBezTo>
                  <a:pt x="1170687" y="160141"/>
                  <a:pt x="1179355" y="151473"/>
                  <a:pt x="1183689" y="137171"/>
                </a:cubicBezTo>
                <a:cubicBezTo>
                  <a:pt x="1194091" y="102065"/>
                  <a:pt x="1204926" y="66960"/>
                  <a:pt x="1215761" y="31853"/>
                </a:cubicBezTo>
                <a:cubicBezTo>
                  <a:pt x="1223995" y="5850"/>
                  <a:pt x="1232230" y="-218"/>
                  <a:pt x="1259534" y="215"/>
                </a:cubicBezTo>
                <a:cubicBezTo>
                  <a:pt x="1263435" y="215"/>
                  <a:pt x="1267336" y="215"/>
                  <a:pt x="1271236" y="649"/>
                </a:cubicBezTo>
                <a:cubicBezTo>
                  <a:pt x="1309809" y="4549"/>
                  <a:pt x="1320644" y="16251"/>
                  <a:pt x="1321511" y="54824"/>
                </a:cubicBezTo>
                <a:cubicBezTo>
                  <a:pt x="1322378" y="88629"/>
                  <a:pt x="1323678" y="122002"/>
                  <a:pt x="1324545" y="155807"/>
                </a:cubicBezTo>
                <a:cubicBezTo>
                  <a:pt x="1324979" y="169243"/>
                  <a:pt x="1329746" y="179645"/>
                  <a:pt x="1342315" y="185278"/>
                </a:cubicBezTo>
                <a:cubicBezTo>
                  <a:pt x="1362685" y="194380"/>
                  <a:pt x="1383921" y="200448"/>
                  <a:pt x="1406459" y="202182"/>
                </a:cubicBezTo>
                <a:cubicBezTo>
                  <a:pt x="1420328" y="203048"/>
                  <a:pt x="1429863" y="197414"/>
                  <a:pt x="1436797" y="186145"/>
                </a:cubicBezTo>
                <a:cubicBezTo>
                  <a:pt x="1455866" y="155374"/>
                  <a:pt x="1475370" y="124602"/>
                  <a:pt x="1494439" y="93830"/>
                </a:cubicBezTo>
                <a:cubicBezTo>
                  <a:pt x="1510909" y="67827"/>
                  <a:pt x="1520877" y="64359"/>
                  <a:pt x="1550348" y="74327"/>
                </a:cubicBezTo>
                <a:cubicBezTo>
                  <a:pt x="1553816" y="75627"/>
                  <a:pt x="1556850" y="76494"/>
                  <a:pt x="1560317" y="77794"/>
                </a:cubicBezTo>
                <a:cubicBezTo>
                  <a:pt x="1594556" y="92530"/>
                  <a:pt x="1600190" y="103366"/>
                  <a:pt x="1591955" y="139771"/>
                </a:cubicBezTo>
                <a:cubicBezTo>
                  <a:pt x="1584587" y="172276"/>
                  <a:pt x="1577220" y="204348"/>
                  <a:pt x="1569418" y="236854"/>
                </a:cubicBezTo>
                <a:cubicBezTo>
                  <a:pt x="1565084" y="254623"/>
                  <a:pt x="1569418" y="268492"/>
                  <a:pt x="1585021" y="278894"/>
                </a:cubicBezTo>
                <a:cubicBezTo>
                  <a:pt x="1601057" y="289729"/>
                  <a:pt x="1617093" y="299697"/>
                  <a:pt x="1635295" y="306632"/>
                </a:cubicBezTo>
                <a:cubicBezTo>
                  <a:pt x="1648298" y="311399"/>
                  <a:pt x="1658699" y="308365"/>
                  <a:pt x="1668668" y="298831"/>
                </a:cubicBezTo>
                <a:cubicBezTo>
                  <a:pt x="1695105" y="273693"/>
                  <a:pt x="1721543" y="249422"/>
                  <a:pt x="1748414" y="224718"/>
                </a:cubicBezTo>
                <a:cubicBezTo>
                  <a:pt x="1770518" y="203915"/>
                  <a:pt x="1782653" y="203048"/>
                  <a:pt x="1807357" y="219951"/>
                </a:cubicBezTo>
                <a:cubicBezTo>
                  <a:pt x="1808657" y="220818"/>
                  <a:pt x="1809524" y="221252"/>
                  <a:pt x="1810390" y="222118"/>
                </a:cubicBezTo>
                <a:cubicBezTo>
                  <a:pt x="1852432" y="252456"/>
                  <a:pt x="1846364" y="265458"/>
                  <a:pt x="1829028" y="297097"/>
                </a:cubicBezTo>
                <a:cubicBezTo>
                  <a:pt x="1813425" y="325702"/>
                  <a:pt x="1798689" y="355173"/>
                  <a:pt x="1782653" y="383778"/>
                </a:cubicBezTo>
                <a:cubicBezTo>
                  <a:pt x="1774419" y="398947"/>
                  <a:pt x="1776152" y="411949"/>
                  <a:pt x="1786554" y="424951"/>
                </a:cubicBezTo>
                <a:cubicBezTo>
                  <a:pt x="1798255" y="439253"/>
                  <a:pt x="1811258" y="452256"/>
                  <a:pt x="1825560" y="463524"/>
                </a:cubicBezTo>
                <a:cubicBezTo>
                  <a:pt x="1837695" y="473059"/>
                  <a:pt x="1850264" y="474359"/>
                  <a:pt x="1864567" y="466992"/>
                </a:cubicBezTo>
                <a:cubicBezTo>
                  <a:pt x="1897072" y="449222"/>
                  <a:pt x="1930010" y="431886"/>
                  <a:pt x="1962949" y="414982"/>
                </a:cubicBezTo>
                <a:cubicBezTo>
                  <a:pt x="1986352" y="402847"/>
                  <a:pt x="1999789" y="405448"/>
                  <a:pt x="2016690" y="426251"/>
                </a:cubicBezTo>
                <a:cubicBezTo>
                  <a:pt x="2022758" y="433185"/>
                  <a:pt x="2028393" y="440554"/>
                  <a:pt x="2033160" y="448355"/>
                </a:cubicBezTo>
                <a:cubicBezTo>
                  <a:pt x="2045295" y="467425"/>
                  <a:pt x="2043995" y="479993"/>
                  <a:pt x="2028826" y="496896"/>
                </a:cubicBezTo>
                <a:cubicBezTo>
                  <a:pt x="2002822" y="525068"/>
                  <a:pt x="1976818" y="553672"/>
                  <a:pt x="1950380" y="581410"/>
                </a:cubicBezTo>
                <a:cubicBezTo>
                  <a:pt x="1940412" y="591812"/>
                  <a:pt x="1938245" y="603081"/>
                  <a:pt x="1943446" y="616082"/>
                </a:cubicBezTo>
                <a:cubicBezTo>
                  <a:pt x="1951247" y="634719"/>
                  <a:pt x="1960782" y="652055"/>
                  <a:pt x="1973351" y="668091"/>
                </a:cubicBezTo>
                <a:cubicBezTo>
                  <a:pt x="1983319" y="681093"/>
                  <a:pt x="1995454" y="684560"/>
                  <a:pt x="2011490" y="680660"/>
                </a:cubicBezTo>
                <a:cubicBezTo>
                  <a:pt x="2048329" y="671558"/>
                  <a:pt x="2085602" y="663323"/>
                  <a:pt x="2122441" y="655522"/>
                </a:cubicBezTo>
                <a:cubicBezTo>
                  <a:pt x="2141944" y="651188"/>
                  <a:pt x="2153647" y="656822"/>
                  <a:pt x="2163615" y="674592"/>
                </a:cubicBezTo>
                <a:cubicBezTo>
                  <a:pt x="2168816" y="684126"/>
                  <a:pt x="2173150" y="694095"/>
                  <a:pt x="2176617" y="704496"/>
                </a:cubicBezTo>
                <a:cubicBezTo>
                  <a:pt x="2183985" y="728334"/>
                  <a:pt x="2180084" y="739603"/>
                  <a:pt x="2158847" y="753038"/>
                </a:cubicBezTo>
                <a:cubicBezTo>
                  <a:pt x="2128509" y="772109"/>
                  <a:pt x="2098604" y="792045"/>
                  <a:pt x="2067399" y="809815"/>
                </a:cubicBezTo>
                <a:cubicBezTo>
                  <a:pt x="2049630" y="820216"/>
                  <a:pt x="2044862" y="834086"/>
                  <a:pt x="2047896" y="852289"/>
                </a:cubicBezTo>
                <a:cubicBezTo>
                  <a:pt x="2050497" y="869191"/>
                  <a:pt x="2055264" y="885661"/>
                  <a:pt x="2061331" y="901696"/>
                </a:cubicBezTo>
                <a:cubicBezTo>
                  <a:pt x="2066966" y="916432"/>
                  <a:pt x="2076934" y="924233"/>
                  <a:pt x="2093837" y="924667"/>
                </a:cubicBezTo>
                <a:cubicBezTo>
                  <a:pt x="2131977" y="925100"/>
                  <a:pt x="2169683" y="927701"/>
                  <a:pt x="2207822" y="929001"/>
                </a:cubicBezTo>
                <a:cubicBezTo>
                  <a:pt x="2228625" y="929868"/>
                  <a:pt x="2239027" y="938102"/>
                  <a:pt x="2244661" y="958039"/>
                </a:cubicBezTo>
                <a:cubicBezTo>
                  <a:pt x="2248128" y="969308"/>
                  <a:pt x="2249429" y="981009"/>
                  <a:pt x="2249429" y="993144"/>
                </a:cubicBezTo>
                <a:cubicBezTo>
                  <a:pt x="2249429" y="1016548"/>
                  <a:pt x="2242928" y="1026084"/>
                  <a:pt x="2221257" y="1033018"/>
                </a:cubicBezTo>
                <a:cubicBezTo>
                  <a:pt x="2187019" y="1043853"/>
                  <a:pt x="2152779" y="1054255"/>
                  <a:pt x="2118540" y="1064657"/>
                </a:cubicBezTo>
                <a:cubicBezTo>
                  <a:pt x="2093837" y="1072024"/>
                  <a:pt x="2087336" y="1079826"/>
                  <a:pt x="2086469" y="1105396"/>
                </a:cubicBezTo>
                <a:cubicBezTo>
                  <a:pt x="2086036" y="1123165"/>
                  <a:pt x="2084735" y="1141368"/>
                  <a:pt x="2088636" y="1159139"/>
                </a:cubicBezTo>
                <a:cubicBezTo>
                  <a:pt x="2091237" y="1171274"/>
                  <a:pt x="2098604" y="1178642"/>
                  <a:pt x="2110740" y="1182542"/>
                </a:cubicBezTo>
                <a:cubicBezTo>
                  <a:pt x="2146712" y="1193377"/>
                  <a:pt x="2182685" y="1204212"/>
                  <a:pt x="2218657" y="1215481"/>
                </a:cubicBezTo>
                <a:cubicBezTo>
                  <a:pt x="2243795" y="1223282"/>
                  <a:pt x="2249863" y="1231950"/>
                  <a:pt x="2249429" y="1258388"/>
                </a:cubicBezTo>
                <a:cubicBezTo>
                  <a:pt x="2249429" y="1260988"/>
                  <a:pt x="2249429" y="1263589"/>
                  <a:pt x="2249429" y="1266189"/>
                </a:cubicBezTo>
                <a:cubicBezTo>
                  <a:pt x="2247695" y="1306929"/>
                  <a:pt x="2234693" y="1319931"/>
                  <a:pt x="2193953" y="1321231"/>
                </a:cubicBezTo>
                <a:cubicBezTo>
                  <a:pt x="2159714" y="1322098"/>
                  <a:pt x="2125909" y="1323832"/>
                  <a:pt x="2091670" y="1324265"/>
                </a:cubicBezTo>
                <a:cubicBezTo>
                  <a:pt x="2078667" y="1324699"/>
                  <a:pt x="2069566" y="1330333"/>
                  <a:pt x="2064365" y="1341168"/>
                </a:cubicBezTo>
                <a:cubicBezTo>
                  <a:pt x="2054831" y="1361538"/>
                  <a:pt x="2048763" y="1382775"/>
                  <a:pt x="2047029" y="1405312"/>
                </a:cubicBezTo>
                <a:cubicBezTo>
                  <a:pt x="2045729" y="1419614"/>
                  <a:pt x="2051797" y="1429149"/>
                  <a:pt x="2063932" y="1436517"/>
                </a:cubicBezTo>
                <a:cubicBezTo>
                  <a:pt x="2094271" y="1455153"/>
                  <a:pt x="2124175" y="1473789"/>
                  <a:pt x="2154080" y="1492859"/>
                </a:cubicBezTo>
                <a:cubicBezTo>
                  <a:pt x="2181384" y="1509762"/>
                  <a:pt x="2184852" y="1520164"/>
                  <a:pt x="2174450" y="1550502"/>
                </a:cubicBezTo>
                <a:cubicBezTo>
                  <a:pt x="2170983" y="1560904"/>
                  <a:pt x="2166215" y="1570872"/>
                  <a:pt x="2160147" y="1579974"/>
                </a:cubicBezTo>
                <a:cubicBezTo>
                  <a:pt x="2154513" y="1588208"/>
                  <a:pt x="2145412" y="1593843"/>
                  <a:pt x="2132410" y="1593843"/>
                </a:cubicBezTo>
                <a:cubicBezTo>
                  <a:pt x="2109439" y="1588642"/>
                  <a:pt x="2086469" y="1583440"/>
                  <a:pt x="2063498" y="1578674"/>
                </a:cubicBezTo>
                <a:cubicBezTo>
                  <a:pt x="2044862" y="1574339"/>
                  <a:pt x="2025792" y="1570439"/>
                  <a:pt x="2007156" y="1565671"/>
                </a:cubicBezTo>
                <a:cubicBezTo>
                  <a:pt x="1995021" y="1562637"/>
                  <a:pt x="1985486" y="1566104"/>
                  <a:pt x="1977684" y="1574773"/>
                </a:cubicBezTo>
                <a:cubicBezTo>
                  <a:pt x="1961649" y="1593409"/>
                  <a:pt x="1949080" y="1614646"/>
                  <a:pt x="1942146" y="1638483"/>
                </a:cubicBezTo>
                <a:cubicBezTo>
                  <a:pt x="1938678" y="1649752"/>
                  <a:pt x="1943880" y="1657986"/>
                  <a:pt x="1950813" y="1665787"/>
                </a:cubicBezTo>
                <a:cubicBezTo>
                  <a:pt x="1975951" y="1693092"/>
                  <a:pt x="2001521" y="1720396"/>
                  <a:pt x="2026659" y="1747268"/>
                </a:cubicBezTo>
                <a:cubicBezTo>
                  <a:pt x="2045729" y="1767638"/>
                  <a:pt x="2046596" y="1779773"/>
                  <a:pt x="2031427" y="1803177"/>
                </a:cubicBezTo>
                <a:cubicBezTo>
                  <a:pt x="2030560" y="1804477"/>
                  <a:pt x="2029693" y="1806211"/>
                  <a:pt x="2028393" y="1807511"/>
                </a:cubicBezTo>
                <a:cubicBezTo>
                  <a:pt x="1999789" y="1846084"/>
                  <a:pt x="1987219" y="1846517"/>
                  <a:pt x="1952114" y="1826581"/>
                </a:cubicBezTo>
                <a:cubicBezTo>
                  <a:pt x="1923509" y="1810111"/>
                  <a:pt x="1893171" y="1795375"/>
                  <a:pt x="1864133" y="1779773"/>
                </a:cubicBezTo>
                <a:cubicBezTo>
                  <a:pt x="1851997" y="1773272"/>
                  <a:pt x="1840729" y="1773272"/>
                  <a:pt x="1829894" y="1781073"/>
                </a:cubicBezTo>
                <a:cubicBezTo>
                  <a:pt x="1812557" y="1793209"/>
                  <a:pt x="1797822" y="1807944"/>
                  <a:pt x="1785254" y="1824847"/>
                </a:cubicBezTo>
                <a:cubicBezTo>
                  <a:pt x="1776152" y="1836982"/>
                  <a:pt x="1775718" y="1849118"/>
                  <a:pt x="1783086" y="1862553"/>
                </a:cubicBezTo>
                <a:cubicBezTo>
                  <a:pt x="1800856" y="1895058"/>
                  <a:pt x="1818192" y="1927997"/>
                  <a:pt x="1835095" y="1960936"/>
                </a:cubicBezTo>
                <a:cubicBezTo>
                  <a:pt x="1846797" y="1983906"/>
                  <a:pt x="1845063" y="1994308"/>
                  <a:pt x="1826427" y="2012077"/>
                </a:cubicBezTo>
                <a:cubicBezTo>
                  <a:pt x="1823393" y="2014678"/>
                  <a:pt x="1820793" y="2017712"/>
                  <a:pt x="1817759" y="2019879"/>
                </a:cubicBezTo>
                <a:cubicBezTo>
                  <a:pt x="1790021" y="2040249"/>
                  <a:pt x="1775718" y="2050217"/>
                  <a:pt x="1743213" y="2017278"/>
                </a:cubicBezTo>
                <a:cubicBezTo>
                  <a:pt x="1719809" y="1993441"/>
                  <a:pt x="1694672" y="1972204"/>
                  <a:pt x="1670402" y="1949233"/>
                </a:cubicBezTo>
                <a:cubicBezTo>
                  <a:pt x="1659133" y="1938399"/>
                  <a:pt x="1646998" y="1936232"/>
                  <a:pt x="1633128" y="1941866"/>
                </a:cubicBezTo>
                <a:cubicBezTo>
                  <a:pt x="1614926" y="1949233"/>
                  <a:pt x="1597590" y="1958769"/>
                  <a:pt x="1581987" y="1970904"/>
                </a:cubicBezTo>
                <a:cubicBezTo>
                  <a:pt x="1568985" y="1980873"/>
                  <a:pt x="1565517" y="1993441"/>
                  <a:pt x="1569418" y="2009043"/>
                </a:cubicBezTo>
                <a:cubicBezTo>
                  <a:pt x="1578519" y="2046749"/>
                  <a:pt x="1587188" y="2084889"/>
                  <a:pt x="1595423" y="2122595"/>
                </a:cubicBezTo>
                <a:cubicBezTo>
                  <a:pt x="1598890" y="2139064"/>
                  <a:pt x="1593256" y="2151634"/>
                  <a:pt x="1578519" y="2160301"/>
                </a:cubicBezTo>
                <a:cubicBezTo>
                  <a:pt x="1568551" y="2166369"/>
                  <a:pt x="1557717" y="2171137"/>
                  <a:pt x="1546448" y="2174604"/>
                </a:cubicBezTo>
                <a:cubicBezTo>
                  <a:pt x="1523478" y="2181971"/>
                  <a:pt x="1510475" y="2177637"/>
                  <a:pt x="1497473" y="2157268"/>
                </a:cubicBezTo>
                <a:cubicBezTo>
                  <a:pt x="1478404" y="2126929"/>
                  <a:pt x="1458900" y="2097025"/>
                  <a:pt x="1440698" y="2065819"/>
                </a:cubicBezTo>
                <a:cubicBezTo>
                  <a:pt x="1430729" y="2048917"/>
                  <a:pt x="1417727" y="2042416"/>
                  <a:pt x="1398224" y="2045883"/>
                </a:cubicBezTo>
                <a:cubicBezTo>
                  <a:pt x="1382621" y="2048917"/>
                  <a:pt x="1367452" y="2052817"/>
                  <a:pt x="1352716" y="2058018"/>
                </a:cubicBezTo>
                <a:cubicBezTo>
                  <a:pt x="1332347" y="2065386"/>
                  <a:pt x="1325846" y="2074054"/>
                  <a:pt x="1324979" y="2095725"/>
                </a:cubicBezTo>
                <a:cubicBezTo>
                  <a:pt x="1323678" y="2129963"/>
                  <a:pt x="1322812" y="2163769"/>
                  <a:pt x="1321945" y="2198007"/>
                </a:cubicBezTo>
                <a:cubicBezTo>
                  <a:pt x="1321078" y="2229213"/>
                  <a:pt x="1313277" y="2239181"/>
                  <a:pt x="1282505" y="2244815"/>
                </a:cubicBezTo>
                <a:cubicBezTo>
                  <a:pt x="1274271" y="2246549"/>
                  <a:pt x="1266036" y="2247416"/>
                  <a:pt x="1257801" y="2247849"/>
                </a:cubicBezTo>
                <a:cubicBezTo>
                  <a:pt x="1237431" y="2249150"/>
                  <a:pt x="1224429" y="2240914"/>
                  <a:pt x="1217928" y="2220978"/>
                </a:cubicBezTo>
                <a:cubicBezTo>
                  <a:pt x="1206226" y="2184572"/>
                  <a:pt x="1194957" y="2148600"/>
                  <a:pt x="1184556" y="2112194"/>
                </a:cubicBezTo>
                <a:cubicBezTo>
                  <a:pt x="1179788" y="2095725"/>
                  <a:pt x="1169820" y="2087923"/>
                  <a:pt x="1153351" y="2085322"/>
                </a:cubicBezTo>
                <a:cubicBezTo>
                  <a:pt x="1134281" y="2082722"/>
                  <a:pt x="1115211" y="2082722"/>
                  <a:pt x="1096142" y="2085756"/>
                </a:cubicBezTo>
                <a:cubicBezTo>
                  <a:pt x="1081839" y="2087923"/>
                  <a:pt x="1072738" y="2095291"/>
                  <a:pt x="1068403" y="2109593"/>
                </a:cubicBezTo>
                <a:cubicBezTo>
                  <a:pt x="1058435" y="2143832"/>
                  <a:pt x="1047600" y="2178071"/>
                  <a:pt x="1036765" y="2212310"/>
                </a:cubicBezTo>
                <a:cubicBezTo>
                  <a:pt x="1027230" y="2243082"/>
                  <a:pt x="1015095" y="2250883"/>
                  <a:pt x="983457" y="2246549"/>
                </a:cubicBezTo>
                <a:cubicBezTo>
                  <a:pt x="935782" y="2240048"/>
                  <a:pt x="930147" y="2233546"/>
                  <a:pt x="929715" y="2185872"/>
                </a:cubicBezTo>
                <a:cubicBezTo>
                  <a:pt x="929281" y="2154668"/>
                  <a:pt x="927981" y="2123895"/>
                  <a:pt x="927114" y="2092691"/>
                </a:cubicBezTo>
                <a:cubicBezTo>
                  <a:pt x="926680" y="2078388"/>
                  <a:pt x="921046" y="2067119"/>
                  <a:pt x="907611" y="2061485"/>
                </a:cubicBezTo>
                <a:cubicBezTo>
                  <a:pt x="887241" y="2052817"/>
                  <a:pt x="866438" y="2046749"/>
                  <a:pt x="844334" y="2045449"/>
                </a:cubicBezTo>
                <a:cubicBezTo>
                  <a:pt x="830898" y="2044582"/>
                  <a:pt x="821363" y="2049783"/>
                  <a:pt x="813995" y="2061485"/>
                </a:cubicBezTo>
                <a:cubicBezTo>
                  <a:pt x="795360" y="2092691"/>
                  <a:pt x="775423" y="2123028"/>
                  <a:pt x="756353" y="2153801"/>
                </a:cubicBezTo>
                <a:cubicBezTo>
                  <a:pt x="741183" y="2178071"/>
                  <a:pt x="729482" y="2182405"/>
                  <a:pt x="702610" y="2173304"/>
                </a:cubicBezTo>
                <a:cubicBezTo>
                  <a:pt x="701310" y="2172870"/>
                  <a:pt x="700011" y="2172437"/>
                  <a:pt x="698710" y="2172004"/>
                </a:cubicBezTo>
                <a:cubicBezTo>
                  <a:pt x="657104" y="2155101"/>
                  <a:pt x="648869" y="2145566"/>
                  <a:pt x="659703" y="2103959"/>
                </a:cubicBezTo>
                <a:cubicBezTo>
                  <a:pt x="667938" y="2072321"/>
                  <a:pt x="674006" y="2040249"/>
                  <a:pt x="681807" y="2008176"/>
                </a:cubicBezTo>
                <a:cubicBezTo>
                  <a:pt x="685708" y="1991707"/>
                  <a:pt x="681374" y="1979139"/>
                  <a:pt x="667505" y="1969170"/>
                </a:cubicBezTo>
                <a:cubicBezTo>
                  <a:pt x="652769" y="1958769"/>
                  <a:pt x="637600" y="1949667"/>
                  <a:pt x="621130" y="1942300"/>
                </a:cubicBezTo>
                <a:cubicBezTo>
                  <a:pt x="605528" y="1935365"/>
                  <a:pt x="592093" y="1937965"/>
                  <a:pt x="579091" y="1950100"/>
                </a:cubicBezTo>
                <a:cubicBezTo>
                  <a:pt x="553086" y="1974805"/>
                  <a:pt x="526649" y="1999075"/>
                  <a:pt x="500645" y="2023345"/>
                </a:cubicBezTo>
                <a:cubicBezTo>
                  <a:pt x="481142" y="2041983"/>
                  <a:pt x="468573" y="2042849"/>
                  <a:pt x="445603" y="2028547"/>
                </a:cubicBezTo>
                <a:cubicBezTo>
                  <a:pt x="443002" y="2026813"/>
                  <a:pt x="440401" y="2025079"/>
                  <a:pt x="437801" y="2023345"/>
                </a:cubicBezTo>
                <a:cubicBezTo>
                  <a:pt x="404429" y="1999509"/>
                  <a:pt x="401395" y="1986940"/>
                  <a:pt x="420465" y="1950967"/>
                </a:cubicBezTo>
                <a:cubicBezTo>
                  <a:pt x="436067" y="1921496"/>
                  <a:pt x="451236" y="1892024"/>
                  <a:pt x="467272" y="1862987"/>
                </a:cubicBezTo>
                <a:cubicBezTo>
                  <a:pt x="475507" y="1847818"/>
                  <a:pt x="474208" y="1834815"/>
                  <a:pt x="463805" y="1821813"/>
                </a:cubicBezTo>
                <a:cubicBezTo>
                  <a:pt x="452537" y="1807511"/>
                  <a:pt x="439535" y="1794508"/>
                  <a:pt x="424799" y="1783240"/>
                </a:cubicBezTo>
                <a:cubicBezTo>
                  <a:pt x="411797" y="1773272"/>
                  <a:pt x="398795" y="1772405"/>
                  <a:pt x="384492" y="1780206"/>
                </a:cubicBezTo>
                <a:cubicBezTo>
                  <a:pt x="352420" y="1797542"/>
                  <a:pt x="319915" y="1814878"/>
                  <a:pt x="286977" y="1831782"/>
                </a:cubicBezTo>
                <a:cubicBezTo>
                  <a:pt x="264006" y="1843917"/>
                  <a:pt x="250571" y="1840883"/>
                  <a:pt x="233668" y="1821813"/>
                </a:cubicBezTo>
                <a:cubicBezTo>
                  <a:pt x="232368" y="1820513"/>
                  <a:pt x="231501" y="1819212"/>
                  <a:pt x="230201" y="1817912"/>
                </a:cubicBezTo>
                <a:cubicBezTo>
                  <a:pt x="200295" y="1783240"/>
                  <a:pt x="200729" y="1771105"/>
                  <a:pt x="232368" y="1738166"/>
                </a:cubicBezTo>
                <a:cubicBezTo>
                  <a:pt x="254471" y="1714763"/>
                  <a:pt x="275275" y="1690925"/>
                  <a:pt x="297811" y="1668388"/>
                </a:cubicBezTo>
                <a:cubicBezTo>
                  <a:pt x="309080" y="1656686"/>
                  <a:pt x="311247" y="1644551"/>
                  <a:pt x="305613" y="1630248"/>
                </a:cubicBezTo>
                <a:cubicBezTo>
                  <a:pt x="298245" y="1611612"/>
                  <a:pt x="287843" y="1594276"/>
                  <a:pt x="275708" y="1578240"/>
                </a:cubicBezTo>
                <a:cubicBezTo>
                  <a:pt x="265740" y="1565238"/>
                  <a:pt x="252304" y="1563937"/>
                  <a:pt x="238002" y="1567405"/>
                </a:cubicBezTo>
                <a:cubicBezTo>
                  <a:pt x="206363" y="1574773"/>
                  <a:pt x="175158" y="1582140"/>
                  <a:pt x="143520" y="1589075"/>
                </a:cubicBezTo>
                <a:cubicBezTo>
                  <a:pt x="139186" y="1589942"/>
                  <a:pt x="134852" y="1591242"/>
                  <a:pt x="130951" y="1592109"/>
                </a:cubicBezTo>
                <a:cubicBezTo>
                  <a:pt x="107114" y="1596443"/>
                  <a:pt x="94979" y="1590809"/>
                  <a:pt x="84144" y="1569138"/>
                </a:cubicBezTo>
                <a:cubicBezTo>
                  <a:pt x="80243" y="1560904"/>
                  <a:pt x="76342" y="1552669"/>
                  <a:pt x="73308" y="1544001"/>
                </a:cubicBezTo>
                <a:cubicBezTo>
                  <a:pt x="65508" y="1521031"/>
                  <a:pt x="69841" y="1508028"/>
                  <a:pt x="90645" y="1495026"/>
                </a:cubicBezTo>
                <a:cubicBezTo>
                  <a:pt x="120116" y="1476390"/>
                  <a:pt x="150021" y="1457754"/>
                  <a:pt x="179493" y="1439551"/>
                </a:cubicBezTo>
                <a:cubicBezTo>
                  <a:pt x="202896" y="1424815"/>
                  <a:pt x="206363" y="1416580"/>
                  <a:pt x="200729" y="1389710"/>
                </a:cubicBezTo>
                <a:cubicBezTo>
                  <a:pt x="197262" y="1374540"/>
                  <a:pt x="193361" y="1358937"/>
                  <a:pt x="187293" y="1344635"/>
                </a:cubicBezTo>
                <a:cubicBezTo>
                  <a:pt x="181226" y="1330333"/>
                  <a:pt x="170824" y="1323398"/>
                  <a:pt x="154788" y="1322965"/>
                </a:cubicBezTo>
                <a:cubicBezTo>
                  <a:pt x="119683" y="1322532"/>
                  <a:pt x="85011" y="1321231"/>
                  <a:pt x="49905" y="1319931"/>
                </a:cubicBezTo>
                <a:cubicBezTo>
                  <a:pt x="18266" y="1319064"/>
                  <a:pt x="8732" y="1310830"/>
                  <a:pt x="3097" y="1280491"/>
                </a:cubicBezTo>
                <a:cubicBezTo>
                  <a:pt x="2664" y="1277457"/>
                  <a:pt x="1797" y="1274424"/>
                  <a:pt x="1364" y="1271390"/>
                </a:cubicBezTo>
                <a:cubicBezTo>
                  <a:pt x="-3405" y="1232817"/>
                  <a:pt x="3097" y="1222849"/>
                  <a:pt x="40803" y="1211580"/>
                </a:cubicBezTo>
                <a:cubicBezTo>
                  <a:pt x="72008" y="1202045"/>
                  <a:pt x="103213" y="1191644"/>
                  <a:pt x="134852" y="1182975"/>
                </a:cubicBezTo>
                <a:cubicBezTo>
                  <a:pt x="152188" y="1178208"/>
                  <a:pt x="161289" y="1168240"/>
                  <a:pt x="163023" y="1151337"/>
                </a:cubicBezTo>
                <a:cubicBezTo>
                  <a:pt x="164757" y="1131400"/>
                  <a:pt x="165623" y="1111030"/>
                  <a:pt x="161722" y="1091094"/>
                </a:cubicBezTo>
                <a:cubicBezTo>
                  <a:pt x="159555" y="1078092"/>
                  <a:pt x="152188" y="1070290"/>
                  <a:pt x="139619" y="1066390"/>
                </a:cubicBezTo>
                <a:cubicBezTo>
                  <a:pt x="106248" y="1056422"/>
                  <a:pt x="72875" y="1046020"/>
                  <a:pt x="39503" y="1035618"/>
                </a:cubicBezTo>
                <a:cubicBezTo>
                  <a:pt x="3097" y="1024350"/>
                  <a:pt x="-804" y="1018282"/>
                  <a:pt x="1364" y="980143"/>
                </a:cubicBezTo>
                <a:cubicBezTo>
                  <a:pt x="1797" y="972341"/>
                  <a:pt x="3531" y="964540"/>
                  <a:pt x="5264" y="957172"/>
                </a:cubicBezTo>
                <a:cubicBezTo>
                  <a:pt x="10465" y="938102"/>
                  <a:pt x="21300" y="929435"/>
                  <a:pt x="41237" y="928568"/>
                </a:cubicBezTo>
                <a:cubicBezTo>
                  <a:pt x="73742" y="927267"/>
                  <a:pt x="105814" y="926401"/>
                  <a:pt x="138319" y="925534"/>
                </a:cubicBezTo>
                <a:cubicBezTo>
                  <a:pt x="143087" y="925534"/>
                  <a:pt x="147854" y="925100"/>
                  <a:pt x="152621" y="925100"/>
                </a:cubicBezTo>
                <a:cubicBezTo>
                  <a:pt x="174292" y="925967"/>
                  <a:pt x="185560" y="913831"/>
                  <a:pt x="191194" y="894762"/>
                </a:cubicBezTo>
                <a:cubicBezTo>
                  <a:pt x="195529" y="880459"/>
                  <a:pt x="199429" y="866157"/>
                  <a:pt x="202462" y="851855"/>
                </a:cubicBezTo>
                <a:cubicBezTo>
                  <a:pt x="206363" y="831919"/>
                  <a:pt x="201596" y="822383"/>
                  <a:pt x="184260" y="811115"/>
                </a:cubicBezTo>
                <a:cubicBezTo>
                  <a:pt x="154788" y="792479"/>
                  <a:pt x="124883" y="773842"/>
                  <a:pt x="95412" y="755639"/>
                </a:cubicBezTo>
                <a:cubicBezTo>
                  <a:pt x="68975" y="739169"/>
                  <a:pt x="65074" y="728767"/>
                  <a:pt x="75475" y="698863"/>
                </a:cubicBezTo>
                <a:cubicBezTo>
                  <a:pt x="78509" y="689327"/>
                  <a:pt x="82410" y="679793"/>
                  <a:pt x="88044" y="671558"/>
                </a:cubicBezTo>
                <a:cubicBezTo>
                  <a:pt x="97146" y="657689"/>
                  <a:pt x="109714" y="650755"/>
                  <a:pt x="127050" y="655089"/>
                </a:cubicBezTo>
                <a:cubicBezTo>
                  <a:pt x="163889" y="663756"/>
                  <a:pt x="201163" y="671558"/>
                  <a:pt x="238002" y="680660"/>
                </a:cubicBezTo>
                <a:cubicBezTo>
                  <a:pt x="254904" y="684993"/>
                  <a:pt x="267907" y="681093"/>
                  <a:pt x="278308" y="667224"/>
                </a:cubicBezTo>
                <a:cubicBezTo>
                  <a:pt x="289144" y="652488"/>
                  <a:pt x="298679" y="636452"/>
                  <a:pt x="305613" y="619550"/>
                </a:cubicBezTo>
                <a:cubicBezTo>
                  <a:pt x="311681" y="604381"/>
                  <a:pt x="309947" y="591378"/>
                  <a:pt x="297811" y="578810"/>
                </a:cubicBezTo>
                <a:cubicBezTo>
                  <a:pt x="272674" y="553239"/>
                  <a:pt x="248837" y="526801"/>
                  <a:pt x="224133" y="500363"/>
                </a:cubicBezTo>
                <a:cubicBezTo>
                  <a:pt x="205063" y="479560"/>
                  <a:pt x="204196" y="467858"/>
                  <a:pt x="219799" y="444454"/>
                </a:cubicBezTo>
                <a:cubicBezTo>
                  <a:pt x="222399" y="440987"/>
                  <a:pt x="224566" y="437086"/>
                  <a:pt x="227167" y="433619"/>
                </a:cubicBezTo>
                <a:cubicBezTo>
                  <a:pt x="249270" y="404581"/>
                  <a:pt x="261405" y="401981"/>
                  <a:pt x="293910" y="418883"/>
                </a:cubicBezTo>
                <a:cubicBezTo>
                  <a:pt x="324249" y="434919"/>
                  <a:pt x="354587" y="450522"/>
                  <a:pt x="384059" y="466992"/>
                </a:cubicBezTo>
                <a:cubicBezTo>
                  <a:pt x="399661" y="475659"/>
                  <a:pt x="413531" y="473925"/>
                  <a:pt x="426533" y="463091"/>
                </a:cubicBezTo>
                <a:cubicBezTo>
                  <a:pt x="439535" y="452256"/>
                  <a:pt x="451670" y="440120"/>
                  <a:pt x="462939" y="427118"/>
                </a:cubicBezTo>
                <a:cubicBezTo>
                  <a:pt x="474208" y="413683"/>
                  <a:pt x="476807" y="400247"/>
                  <a:pt x="467706" y="383778"/>
                </a:cubicBezTo>
                <a:cubicBezTo>
                  <a:pt x="449503" y="351273"/>
                  <a:pt x="432600" y="318333"/>
                  <a:pt x="415264" y="285395"/>
                </a:cubicBezTo>
                <a:cubicBezTo>
                  <a:pt x="403996" y="263725"/>
                  <a:pt x="406596" y="252023"/>
                  <a:pt x="424366" y="235554"/>
                </a:cubicBezTo>
                <a:cubicBezTo>
                  <a:pt x="432600" y="227752"/>
                  <a:pt x="441702" y="221252"/>
                  <a:pt x="451670" y="215184"/>
                </a:cubicBezTo>
                <a:cubicBezTo>
                  <a:pt x="469006" y="205215"/>
                  <a:pt x="481142" y="206515"/>
                  <a:pt x="495877" y="219951"/>
                </a:cubicBezTo>
                <a:cubicBezTo>
                  <a:pt x="521015" y="242921"/>
                  <a:pt x="546152" y="266325"/>
                  <a:pt x="570856" y="289729"/>
                </a:cubicBezTo>
                <a:cubicBezTo>
                  <a:pt x="596860" y="314433"/>
                  <a:pt x="602495" y="315300"/>
                  <a:pt x="634133" y="298831"/>
                </a:cubicBezTo>
                <a:cubicBezTo>
                  <a:pt x="646701" y="292330"/>
                  <a:pt x="658404" y="285395"/>
                  <a:pt x="669672" y="276727"/>
                </a:cubicBezTo>
                <a:cubicBezTo>
                  <a:pt x="681807" y="266758"/>
                  <a:pt x="685708" y="255057"/>
                  <a:pt x="681807" y="239455"/>
                </a:cubicBezTo>
                <a:cubicBezTo>
                  <a:pt x="672706" y="203481"/>
                  <a:pt x="664905" y="167075"/>
                  <a:pt x="656670" y="131103"/>
                </a:cubicBezTo>
                <a:cubicBezTo>
                  <a:pt x="651469" y="107699"/>
                  <a:pt x="657104" y="95997"/>
                  <a:pt x="677907" y="84729"/>
                </a:cubicBezTo>
                <a:cubicBezTo>
                  <a:pt x="687442" y="79962"/>
                  <a:pt x="696976" y="76061"/>
                  <a:pt x="706945" y="72593"/>
                </a:cubicBezTo>
                <a:cubicBezTo>
                  <a:pt x="728182" y="66093"/>
                  <a:pt x="740317" y="69993"/>
                  <a:pt x="752886" y="89063"/>
                </a:cubicBezTo>
                <a:cubicBezTo>
                  <a:pt x="772822" y="119835"/>
                  <a:pt x="792759" y="150606"/>
                  <a:pt x="810962" y="182679"/>
                </a:cubicBezTo>
                <a:cubicBezTo>
                  <a:pt x="820496" y="199148"/>
                  <a:pt x="833498" y="204782"/>
                  <a:pt x="851269" y="202182"/>
                </a:cubicBezTo>
                <a:cubicBezTo>
                  <a:pt x="869904" y="199148"/>
                  <a:pt x="888108" y="194380"/>
                  <a:pt x="905444" y="187012"/>
                </a:cubicBezTo>
                <a:cubicBezTo>
                  <a:pt x="918012" y="181378"/>
                  <a:pt x="924947" y="172710"/>
                  <a:pt x="925381" y="157974"/>
                </a:cubicBezTo>
                <a:cubicBezTo>
                  <a:pt x="926247" y="120268"/>
                  <a:pt x="928414" y="82996"/>
                  <a:pt x="929715" y="45289"/>
                </a:cubicBezTo>
                <a:cubicBezTo>
                  <a:pt x="930581" y="21019"/>
                  <a:pt x="938382" y="10617"/>
                  <a:pt x="961786" y="4116"/>
                </a:cubicBezTo>
                <a:cubicBezTo>
                  <a:pt x="965686" y="3249"/>
                  <a:pt x="969587" y="1949"/>
                  <a:pt x="973488" y="1515"/>
                </a:cubicBezTo>
                <a:cubicBezTo>
                  <a:pt x="984215" y="323"/>
                  <a:pt x="992911" y="-273"/>
                  <a:pt x="1000096" y="120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B7FC8A3-D5CE-4E11-AD06-9F014486BDF8}"/>
              </a:ext>
            </a:extLst>
          </p:cNvPr>
          <p:cNvSpPr/>
          <p:nvPr/>
        </p:nvSpPr>
        <p:spPr>
          <a:xfrm>
            <a:off x="6316338" y="2027205"/>
            <a:ext cx="2456512" cy="2454908"/>
          </a:xfrm>
          <a:custGeom>
            <a:avLst/>
            <a:gdLst>
              <a:gd name="connsiteX0" fmla="*/ 1125613 w 2249450"/>
              <a:gd name="connsiteY0" fmla="*/ 301864 h 2247981"/>
              <a:gd name="connsiteX1" fmla="*/ 303879 w 2249450"/>
              <a:gd name="connsiteY1" fmla="*/ 1118832 h 2247981"/>
              <a:gd name="connsiteX2" fmla="*/ 1124313 w 2249450"/>
              <a:gd name="connsiteY2" fmla="*/ 1942733 h 2247981"/>
              <a:gd name="connsiteX3" fmla="*/ 1946047 w 2249450"/>
              <a:gd name="connsiteY3" fmla="*/ 1121865 h 2247981"/>
              <a:gd name="connsiteX4" fmla="*/ 1125613 w 2249450"/>
              <a:gd name="connsiteY4" fmla="*/ 301864 h 2247981"/>
              <a:gd name="connsiteX5" fmla="*/ 1000096 w 2249450"/>
              <a:gd name="connsiteY5" fmla="*/ 120 h 2247981"/>
              <a:gd name="connsiteX6" fmla="*/ 1038065 w 2249450"/>
              <a:gd name="connsiteY6" fmla="*/ 40955 h 2247981"/>
              <a:gd name="connsiteX7" fmla="*/ 1066670 w 2249450"/>
              <a:gd name="connsiteY7" fmla="*/ 136304 h 2247981"/>
              <a:gd name="connsiteX8" fmla="*/ 1094841 w 2249450"/>
              <a:gd name="connsiteY8" fmla="*/ 161875 h 2247981"/>
              <a:gd name="connsiteX9" fmla="*/ 1156384 w 2249450"/>
              <a:gd name="connsiteY9" fmla="*/ 161875 h 2247981"/>
              <a:gd name="connsiteX10" fmla="*/ 1183689 w 2249450"/>
              <a:gd name="connsiteY10" fmla="*/ 137171 h 2247981"/>
              <a:gd name="connsiteX11" fmla="*/ 1215761 w 2249450"/>
              <a:gd name="connsiteY11" fmla="*/ 31853 h 2247981"/>
              <a:gd name="connsiteX12" fmla="*/ 1259534 w 2249450"/>
              <a:gd name="connsiteY12" fmla="*/ 215 h 2247981"/>
              <a:gd name="connsiteX13" fmla="*/ 1271236 w 2249450"/>
              <a:gd name="connsiteY13" fmla="*/ 649 h 2247981"/>
              <a:gd name="connsiteX14" fmla="*/ 1321511 w 2249450"/>
              <a:gd name="connsiteY14" fmla="*/ 54824 h 2247981"/>
              <a:gd name="connsiteX15" fmla="*/ 1324545 w 2249450"/>
              <a:gd name="connsiteY15" fmla="*/ 155807 h 2247981"/>
              <a:gd name="connsiteX16" fmla="*/ 1342315 w 2249450"/>
              <a:gd name="connsiteY16" fmla="*/ 185278 h 2247981"/>
              <a:gd name="connsiteX17" fmla="*/ 1406459 w 2249450"/>
              <a:gd name="connsiteY17" fmla="*/ 202182 h 2247981"/>
              <a:gd name="connsiteX18" fmla="*/ 1436797 w 2249450"/>
              <a:gd name="connsiteY18" fmla="*/ 186145 h 2247981"/>
              <a:gd name="connsiteX19" fmla="*/ 1494439 w 2249450"/>
              <a:gd name="connsiteY19" fmla="*/ 93830 h 2247981"/>
              <a:gd name="connsiteX20" fmla="*/ 1550348 w 2249450"/>
              <a:gd name="connsiteY20" fmla="*/ 74327 h 2247981"/>
              <a:gd name="connsiteX21" fmla="*/ 1560317 w 2249450"/>
              <a:gd name="connsiteY21" fmla="*/ 77794 h 2247981"/>
              <a:gd name="connsiteX22" fmla="*/ 1591955 w 2249450"/>
              <a:gd name="connsiteY22" fmla="*/ 139771 h 2247981"/>
              <a:gd name="connsiteX23" fmla="*/ 1569418 w 2249450"/>
              <a:gd name="connsiteY23" fmla="*/ 236854 h 2247981"/>
              <a:gd name="connsiteX24" fmla="*/ 1585021 w 2249450"/>
              <a:gd name="connsiteY24" fmla="*/ 278894 h 2247981"/>
              <a:gd name="connsiteX25" fmla="*/ 1635295 w 2249450"/>
              <a:gd name="connsiteY25" fmla="*/ 306632 h 2247981"/>
              <a:gd name="connsiteX26" fmla="*/ 1668668 w 2249450"/>
              <a:gd name="connsiteY26" fmla="*/ 298831 h 2247981"/>
              <a:gd name="connsiteX27" fmla="*/ 1748414 w 2249450"/>
              <a:gd name="connsiteY27" fmla="*/ 224718 h 2247981"/>
              <a:gd name="connsiteX28" fmla="*/ 1807357 w 2249450"/>
              <a:gd name="connsiteY28" fmla="*/ 219951 h 2247981"/>
              <a:gd name="connsiteX29" fmla="*/ 1810390 w 2249450"/>
              <a:gd name="connsiteY29" fmla="*/ 222118 h 2247981"/>
              <a:gd name="connsiteX30" fmla="*/ 1829028 w 2249450"/>
              <a:gd name="connsiteY30" fmla="*/ 297097 h 2247981"/>
              <a:gd name="connsiteX31" fmla="*/ 1782653 w 2249450"/>
              <a:gd name="connsiteY31" fmla="*/ 383778 h 2247981"/>
              <a:gd name="connsiteX32" fmla="*/ 1786554 w 2249450"/>
              <a:gd name="connsiteY32" fmla="*/ 424951 h 2247981"/>
              <a:gd name="connsiteX33" fmla="*/ 1825560 w 2249450"/>
              <a:gd name="connsiteY33" fmla="*/ 463524 h 2247981"/>
              <a:gd name="connsiteX34" fmla="*/ 1864567 w 2249450"/>
              <a:gd name="connsiteY34" fmla="*/ 466992 h 2247981"/>
              <a:gd name="connsiteX35" fmla="*/ 1962949 w 2249450"/>
              <a:gd name="connsiteY35" fmla="*/ 414982 h 2247981"/>
              <a:gd name="connsiteX36" fmla="*/ 2016690 w 2249450"/>
              <a:gd name="connsiteY36" fmla="*/ 426251 h 2247981"/>
              <a:gd name="connsiteX37" fmla="*/ 2033160 w 2249450"/>
              <a:gd name="connsiteY37" fmla="*/ 448355 h 2247981"/>
              <a:gd name="connsiteX38" fmla="*/ 2028826 w 2249450"/>
              <a:gd name="connsiteY38" fmla="*/ 496896 h 2247981"/>
              <a:gd name="connsiteX39" fmla="*/ 1950380 w 2249450"/>
              <a:gd name="connsiteY39" fmla="*/ 581410 h 2247981"/>
              <a:gd name="connsiteX40" fmla="*/ 1943446 w 2249450"/>
              <a:gd name="connsiteY40" fmla="*/ 616082 h 2247981"/>
              <a:gd name="connsiteX41" fmla="*/ 1973351 w 2249450"/>
              <a:gd name="connsiteY41" fmla="*/ 668091 h 2247981"/>
              <a:gd name="connsiteX42" fmla="*/ 2011490 w 2249450"/>
              <a:gd name="connsiteY42" fmla="*/ 680660 h 2247981"/>
              <a:gd name="connsiteX43" fmla="*/ 2122441 w 2249450"/>
              <a:gd name="connsiteY43" fmla="*/ 655522 h 2247981"/>
              <a:gd name="connsiteX44" fmla="*/ 2163615 w 2249450"/>
              <a:gd name="connsiteY44" fmla="*/ 674592 h 2247981"/>
              <a:gd name="connsiteX45" fmla="*/ 2176617 w 2249450"/>
              <a:gd name="connsiteY45" fmla="*/ 704496 h 2247981"/>
              <a:gd name="connsiteX46" fmla="*/ 2158847 w 2249450"/>
              <a:gd name="connsiteY46" fmla="*/ 753038 h 2247981"/>
              <a:gd name="connsiteX47" fmla="*/ 2067399 w 2249450"/>
              <a:gd name="connsiteY47" fmla="*/ 809815 h 2247981"/>
              <a:gd name="connsiteX48" fmla="*/ 2047896 w 2249450"/>
              <a:gd name="connsiteY48" fmla="*/ 852289 h 2247981"/>
              <a:gd name="connsiteX49" fmla="*/ 2061331 w 2249450"/>
              <a:gd name="connsiteY49" fmla="*/ 901696 h 2247981"/>
              <a:gd name="connsiteX50" fmla="*/ 2093837 w 2249450"/>
              <a:gd name="connsiteY50" fmla="*/ 924667 h 2247981"/>
              <a:gd name="connsiteX51" fmla="*/ 2207822 w 2249450"/>
              <a:gd name="connsiteY51" fmla="*/ 929001 h 2247981"/>
              <a:gd name="connsiteX52" fmla="*/ 2244661 w 2249450"/>
              <a:gd name="connsiteY52" fmla="*/ 958039 h 2247981"/>
              <a:gd name="connsiteX53" fmla="*/ 2249429 w 2249450"/>
              <a:gd name="connsiteY53" fmla="*/ 993144 h 2247981"/>
              <a:gd name="connsiteX54" fmla="*/ 2221257 w 2249450"/>
              <a:gd name="connsiteY54" fmla="*/ 1033018 h 2247981"/>
              <a:gd name="connsiteX55" fmla="*/ 2118540 w 2249450"/>
              <a:gd name="connsiteY55" fmla="*/ 1064657 h 2247981"/>
              <a:gd name="connsiteX56" fmla="*/ 2086469 w 2249450"/>
              <a:gd name="connsiteY56" fmla="*/ 1105396 h 2247981"/>
              <a:gd name="connsiteX57" fmla="*/ 2088636 w 2249450"/>
              <a:gd name="connsiteY57" fmla="*/ 1159139 h 2247981"/>
              <a:gd name="connsiteX58" fmla="*/ 2110740 w 2249450"/>
              <a:gd name="connsiteY58" fmla="*/ 1182542 h 2247981"/>
              <a:gd name="connsiteX59" fmla="*/ 2218657 w 2249450"/>
              <a:gd name="connsiteY59" fmla="*/ 1215481 h 2247981"/>
              <a:gd name="connsiteX60" fmla="*/ 2249429 w 2249450"/>
              <a:gd name="connsiteY60" fmla="*/ 1258388 h 2247981"/>
              <a:gd name="connsiteX61" fmla="*/ 2249429 w 2249450"/>
              <a:gd name="connsiteY61" fmla="*/ 1266189 h 2247981"/>
              <a:gd name="connsiteX62" fmla="*/ 2193953 w 2249450"/>
              <a:gd name="connsiteY62" fmla="*/ 1321231 h 2247981"/>
              <a:gd name="connsiteX63" fmla="*/ 2091670 w 2249450"/>
              <a:gd name="connsiteY63" fmla="*/ 1324265 h 2247981"/>
              <a:gd name="connsiteX64" fmla="*/ 2064365 w 2249450"/>
              <a:gd name="connsiteY64" fmla="*/ 1341168 h 2247981"/>
              <a:gd name="connsiteX65" fmla="*/ 2047029 w 2249450"/>
              <a:gd name="connsiteY65" fmla="*/ 1405312 h 2247981"/>
              <a:gd name="connsiteX66" fmla="*/ 2063932 w 2249450"/>
              <a:gd name="connsiteY66" fmla="*/ 1436517 h 2247981"/>
              <a:gd name="connsiteX67" fmla="*/ 2154080 w 2249450"/>
              <a:gd name="connsiteY67" fmla="*/ 1492859 h 2247981"/>
              <a:gd name="connsiteX68" fmla="*/ 2174450 w 2249450"/>
              <a:gd name="connsiteY68" fmla="*/ 1550502 h 2247981"/>
              <a:gd name="connsiteX69" fmla="*/ 2160147 w 2249450"/>
              <a:gd name="connsiteY69" fmla="*/ 1579974 h 2247981"/>
              <a:gd name="connsiteX70" fmla="*/ 2132410 w 2249450"/>
              <a:gd name="connsiteY70" fmla="*/ 1593843 h 2247981"/>
              <a:gd name="connsiteX71" fmla="*/ 2063498 w 2249450"/>
              <a:gd name="connsiteY71" fmla="*/ 1578674 h 2247981"/>
              <a:gd name="connsiteX72" fmla="*/ 2007156 w 2249450"/>
              <a:gd name="connsiteY72" fmla="*/ 1565671 h 2247981"/>
              <a:gd name="connsiteX73" fmla="*/ 1977684 w 2249450"/>
              <a:gd name="connsiteY73" fmla="*/ 1574773 h 2247981"/>
              <a:gd name="connsiteX74" fmla="*/ 1942146 w 2249450"/>
              <a:gd name="connsiteY74" fmla="*/ 1638483 h 2247981"/>
              <a:gd name="connsiteX75" fmla="*/ 1950813 w 2249450"/>
              <a:gd name="connsiteY75" fmla="*/ 1665787 h 2247981"/>
              <a:gd name="connsiteX76" fmla="*/ 2026659 w 2249450"/>
              <a:gd name="connsiteY76" fmla="*/ 1747268 h 2247981"/>
              <a:gd name="connsiteX77" fmla="*/ 2031427 w 2249450"/>
              <a:gd name="connsiteY77" fmla="*/ 1803177 h 2247981"/>
              <a:gd name="connsiteX78" fmla="*/ 2028393 w 2249450"/>
              <a:gd name="connsiteY78" fmla="*/ 1807511 h 2247981"/>
              <a:gd name="connsiteX79" fmla="*/ 1952114 w 2249450"/>
              <a:gd name="connsiteY79" fmla="*/ 1826581 h 2247981"/>
              <a:gd name="connsiteX80" fmla="*/ 1864133 w 2249450"/>
              <a:gd name="connsiteY80" fmla="*/ 1779773 h 2247981"/>
              <a:gd name="connsiteX81" fmla="*/ 1829894 w 2249450"/>
              <a:gd name="connsiteY81" fmla="*/ 1781073 h 2247981"/>
              <a:gd name="connsiteX82" fmla="*/ 1785254 w 2249450"/>
              <a:gd name="connsiteY82" fmla="*/ 1824847 h 2247981"/>
              <a:gd name="connsiteX83" fmla="*/ 1783086 w 2249450"/>
              <a:gd name="connsiteY83" fmla="*/ 1862553 h 2247981"/>
              <a:gd name="connsiteX84" fmla="*/ 1835095 w 2249450"/>
              <a:gd name="connsiteY84" fmla="*/ 1960936 h 2247981"/>
              <a:gd name="connsiteX85" fmla="*/ 1826427 w 2249450"/>
              <a:gd name="connsiteY85" fmla="*/ 2012077 h 2247981"/>
              <a:gd name="connsiteX86" fmla="*/ 1817759 w 2249450"/>
              <a:gd name="connsiteY86" fmla="*/ 2019879 h 2247981"/>
              <a:gd name="connsiteX87" fmla="*/ 1743213 w 2249450"/>
              <a:gd name="connsiteY87" fmla="*/ 2017278 h 2247981"/>
              <a:gd name="connsiteX88" fmla="*/ 1670402 w 2249450"/>
              <a:gd name="connsiteY88" fmla="*/ 1949233 h 2247981"/>
              <a:gd name="connsiteX89" fmla="*/ 1633128 w 2249450"/>
              <a:gd name="connsiteY89" fmla="*/ 1941866 h 2247981"/>
              <a:gd name="connsiteX90" fmla="*/ 1581987 w 2249450"/>
              <a:gd name="connsiteY90" fmla="*/ 1970904 h 2247981"/>
              <a:gd name="connsiteX91" fmla="*/ 1569418 w 2249450"/>
              <a:gd name="connsiteY91" fmla="*/ 2009043 h 2247981"/>
              <a:gd name="connsiteX92" fmla="*/ 1595423 w 2249450"/>
              <a:gd name="connsiteY92" fmla="*/ 2122595 h 2247981"/>
              <a:gd name="connsiteX93" fmla="*/ 1578519 w 2249450"/>
              <a:gd name="connsiteY93" fmla="*/ 2160301 h 2247981"/>
              <a:gd name="connsiteX94" fmla="*/ 1546448 w 2249450"/>
              <a:gd name="connsiteY94" fmla="*/ 2174604 h 2247981"/>
              <a:gd name="connsiteX95" fmla="*/ 1497473 w 2249450"/>
              <a:gd name="connsiteY95" fmla="*/ 2157268 h 2247981"/>
              <a:gd name="connsiteX96" fmla="*/ 1440698 w 2249450"/>
              <a:gd name="connsiteY96" fmla="*/ 2065819 h 2247981"/>
              <a:gd name="connsiteX97" fmla="*/ 1398224 w 2249450"/>
              <a:gd name="connsiteY97" fmla="*/ 2045883 h 2247981"/>
              <a:gd name="connsiteX98" fmla="*/ 1352716 w 2249450"/>
              <a:gd name="connsiteY98" fmla="*/ 2058018 h 2247981"/>
              <a:gd name="connsiteX99" fmla="*/ 1324979 w 2249450"/>
              <a:gd name="connsiteY99" fmla="*/ 2095725 h 2247981"/>
              <a:gd name="connsiteX100" fmla="*/ 1321945 w 2249450"/>
              <a:gd name="connsiteY100" fmla="*/ 2198007 h 2247981"/>
              <a:gd name="connsiteX101" fmla="*/ 1282505 w 2249450"/>
              <a:gd name="connsiteY101" fmla="*/ 2244815 h 2247981"/>
              <a:gd name="connsiteX102" fmla="*/ 1257801 w 2249450"/>
              <a:gd name="connsiteY102" fmla="*/ 2247849 h 2247981"/>
              <a:gd name="connsiteX103" fmla="*/ 1217928 w 2249450"/>
              <a:gd name="connsiteY103" fmla="*/ 2220978 h 2247981"/>
              <a:gd name="connsiteX104" fmla="*/ 1184556 w 2249450"/>
              <a:gd name="connsiteY104" fmla="*/ 2112194 h 2247981"/>
              <a:gd name="connsiteX105" fmla="*/ 1153351 w 2249450"/>
              <a:gd name="connsiteY105" fmla="*/ 2085322 h 2247981"/>
              <a:gd name="connsiteX106" fmla="*/ 1096142 w 2249450"/>
              <a:gd name="connsiteY106" fmla="*/ 2085756 h 2247981"/>
              <a:gd name="connsiteX107" fmla="*/ 1068403 w 2249450"/>
              <a:gd name="connsiteY107" fmla="*/ 2109593 h 2247981"/>
              <a:gd name="connsiteX108" fmla="*/ 1036765 w 2249450"/>
              <a:gd name="connsiteY108" fmla="*/ 2212310 h 2247981"/>
              <a:gd name="connsiteX109" fmla="*/ 983457 w 2249450"/>
              <a:gd name="connsiteY109" fmla="*/ 2246549 h 2247981"/>
              <a:gd name="connsiteX110" fmla="*/ 929715 w 2249450"/>
              <a:gd name="connsiteY110" fmla="*/ 2185872 h 2247981"/>
              <a:gd name="connsiteX111" fmla="*/ 927114 w 2249450"/>
              <a:gd name="connsiteY111" fmla="*/ 2092691 h 2247981"/>
              <a:gd name="connsiteX112" fmla="*/ 907611 w 2249450"/>
              <a:gd name="connsiteY112" fmla="*/ 2061485 h 2247981"/>
              <a:gd name="connsiteX113" fmla="*/ 844334 w 2249450"/>
              <a:gd name="connsiteY113" fmla="*/ 2045449 h 2247981"/>
              <a:gd name="connsiteX114" fmla="*/ 813995 w 2249450"/>
              <a:gd name="connsiteY114" fmla="*/ 2061485 h 2247981"/>
              <a:gd name="connsiteX115" fmla="*/ 756353 w 2249450"/>
              <a:gd name="connsiteY115" fmla="*/ 2153801 h 2247981"/>
              <a:gd name="connsiteX116" fmla="*/ 702610 w 2249450"/>
              <a:gd name="connsiteY116" fmla="*/ 2173304 h 2247981"/>
              <a:gd name="connsiteX117" fmla="*/ 698710 w 2249450"/>
              <a:gd name="connsiteY117" fmla="*/ 2172004 h 2247981"/>
              <a:gd name="connsiteX118" fmla="*/ 659703 w 2249450"/>
              <a:gd name="connsiteY118" fmla="*/ 2103959 h 2247981"/>
              <a:gd name="connsiteX119" fmla="*/ 681807 w 2249450"/>
              <a:gd name="connsiteY119" fmla="*/ 2008176 h 2247981"/>
              <a:gd name="connsiteX120" fmla="*/ 667505 w 2249450"/>
              <a:gd name="connsiteY120" fmla="*/ 1969170 h 2247981"/>
              <a:gd name="connsiteX121" fmla="*/ 621130 w 2249450"/>
              <a:gd name="connsiteY121" fmla="*/ 1942300 h 2247981"/>
              <a:gd name="connsiteX122" fmla="*/ 579091 w 2249450"/>
              <a:gd name="connsiteY122" fmla="*/ 1950100 h 2247981"/>
              <a:gd name="connsiteX123" fmla="*/ 500645 w 2249450"/>
              <a:gd name="connsiteY123" fmla="*/ 2023345 h 2247981"/>
              <a:gd name="connsiteX124" fmla="*/ 445603 w 2249450"/>
              <a:gd name="connsiteY124" fmla="*/ 2028547 h 2247981"/>
              <a:gd name="connsiteX125" fmla="*/ 437801 w 2249450"/>
              <a:gd name="connsiteY125" fmla="*/ 2023345 h 2247981"/>
              <a:gd name="connsiteX126" fmla="*/ 420465 w 2249450"/>
              <a:gd name="connsiteY126" fmla="*/ 1950967 h 2247981"/>
              <a:gd name="connsiteX127" fmla="*/ 467272 w 2249450"/>
              <a:gd name="connsiteY127" fmla="*/ 1862987 h 2247981"/>
              <a:gd name="connsiteX128" fmla="*/ 463805 w 2249450"/>
              <a:gd name="connsiteY128" fmla="*/ 1821813 h 2247981"/>
              <a:gd name="connsiteX129" fmla="*/ 424799 w 2249450"/>
              <a:gd name="connsiteY129" fmla="*/ 1783240 h 2247981"/>
              <a:gd name="connsiteX130" fmla="*/ 384492 w 2249450"/>
              <a:gd name="connsiteY130" fmla="*/ 1780206 h 2247981"/>
              <a:gd name="connsiteX131" fmla="*/ 286977 w 2249450"/>
              <a:gd name="connsiteY131" fmla="*/ 1831782 h 2247981"/>
              <a:gd name="connsiteX132" fmla="*/ 233668 w 2249450"/>
              <a:gd name="connsiteY132" fmla="*/ 1821813 h 2247981"/>
              <a:gd name="connsiteX133" fmla="*/ 230201 w 2249450"/>
              <a:gd name="connsiteY133" fmla="*/ 1817912 h 2247981"/>
              <a:gd name="connsiteX134" fmla="*/ 232368 w 2249450"/>
              <a:gd name="connsiteY134" fmla="*/ 1738166 h 2247981"/>
              <a:gd name="connsiteX135" fmla="*/ 297811 w 2249450"/>
              <a:gd name="connsiteY135" fmla="*/ 1668388 h 2247981"/>
              <a:gd name="connsiteX136" fmla="*/ 305613 w 2249450"/>
              <a:gd name="connsiteY136" fmla="*/ 1630248 h 2247981"/>
              <a:gd name="connsiteX137" fmla="*/ 275708 w 2249450"/>
              <a:gd name="connsiteY137" fmla="*/ 1578240 h 2247981"/>
              <a:gd name="connsiteX138" fmla="*/ 238002 w 2249450"/>
              <a:gd name="connsiteY138" fmla="*/ 1567405 h 2247981"/>
              <a:gd name="connsiteX139" fmla="*/ 143520 w 2249450"/>
              <a:gd name="connsiteY139" fmla="*/ 1589075 h 2247981"/>
              <a:gd name="connsiteX140" fmla="*/ 130951 w 2249450"/>
              <a:gd name="connsiteY140" fmla="*/ 1592109 h 2247981"/>
              <a:gd name="connsiteX141" fmla="*/ 84144 w 2249450"/>
              <a:gd name="connsiteY141" fmla="*/ 1569138 h 2247981"/>
              <a:gd name="connsiteX142" fmla="*/ 73308 w 2249450"/>
              <a:gd name="connsiteY142" fmla="*/ 1544001 h 2247981"/>
              <a:gd name="connsiteX143" fmla="*/ 90645 w 2249450"/>
              <a:gd name="connsiteY143" fmla="*/ 1495026 h 2247981"/>
              <a:gd name="connsiteX144" fmla="*/ 179493 w 2249450"/>
              <a:gd name="connsiteY144" fmla="*/ 1439551 h 2247981"/>
              <a:gd name="connsiteX145" fmla="*/ 200729 w 2249450"/>
              <a:gd name="connsiteY145" fmla="*/ 1389710 h 2247981"/>
              <a:gd name="connsiteX146" fmla="*/ 187293 w 2249450"/>
              <a:gd name="connsiteY146" fmla="*/ 1344635 h 2247981"/>
              <a:gd name="connsiteX147" fmla="*/ 154788 w 2249450"/>
              <a:gd name="connsiteY147" fmla="*/ 1322965 h 2247981"/>
              <a:gd name="connsiteX148" fmla="*/ 49905 w 2249450"/>
              <a:gd name="connsiteY148" fmla="*/ 1319931 h 2247981"/>
              <a:gd name="connsiteX149" fmla="*/ 3097 w 2249450"/>
              <a:gd name="connsiteY149" fmla="*/ 1280491 h 2247981"/>
              <a:gd name="connsiteX150" fmla="*/ 1364 w 2249450"/>
              <a:gd name="connsiteY150" fmla="*/ 1271390 h 2247981"/>
              <a:gd name="connsiteX151" fmla="*/ 40803 w 2249450"/>
              <a:gd name="connsiteY151" fmla="*/ 1211580 h 2247981"/>
              <a:gd name="connsiteX152" fmla="*/ 134852 w 2249450"/>
              <a:gd name="connsiteY152" fmla="*/ 1182975 h 2247981"/>
              <a:gd name="connsiteX153" fmla="*/ 163023 w 2249450"/>
              <a:gd name="connsiteY153" fmla="*/ 1151337 h 2247981"/>
              <a:gd name="connsiteX154" fmla="*/ 161722 w 2249450"/>
              <a:gd name="connsiteY154" fmla="*/ 1091094 h 2247981"/>
              <a:gd name="connsiteX155" fmla="*/ 139619 w 2249450"/>
              <a:gd name="connsiteY155" fmla="*/ 1066390 h 2247981"/>
              <a:gd name="connsiteX156" fmla="*/ 39503 w 2249450"/>
              <a:gd name="connsiteY156" fmla="*/ 1035618 h 2247981"/>
              <a:gd name="connsiteX157" fmla="*/ 1364 w 2249450"/>
              <a:gd name="connsiteY157" fmla="*/ 980143 h 2247981"/>
              <a:gd name="connsiteX158" fmla="*/ 5264 w 2249450"/>
              <a:gd name="connsiteY158" fmla="*/ 957172 h 2247981"/>
              <a:gd name="connsiteX159" fmla="*/ 41237 w 2249450"/>
              <a:gd name="connsiteY159" fmla="*/ 928568 h 2247981"/>
              <a:gd name="connsiteX160" fmla="*/ 138319 w 2249450"/>
              <a:gd name="connsiteY160" fmla="*/ 925534 h 2247981"/>
              <a:gd name="connsiteX161" fmla="*/ 152621 w 2249450"/>
              <a:gd name="connsiteY161" fmla="*/ 925100 h 2247981"/>
              <a:gd name="connsiteX162" fmla="*/ 191194 w 2249450"/>
              <a:gd name="connsiteY162" fmla="*/ 894762 h 2247981"/>
              <a:gd name="connsiteX163" fmla="*/ 202462 w 2249450"/>
              <a:gd name="connsiteY163" fmla="*/ 851855 h 2247981"/>
              <a:gd name="connsiteX164" fmla="*/ 184260 w 2249450"/>
              <a:gd name="connsiteY164" fmla="*/ 811115 h 2247981"/>
              <a:gd name="connsiteX165" fmla="*/ 95412 w 2249450"/>
              <a:gd name="connsiteY165" fmla="*/ 755639 h 2247981"/>
              <a:gd name="connsiteX166" fmla="*/ 75475 w 2249450"/>
              <a:gd name="connsiteY166" fmla="*/ 698863 h 2247981"/>
              <a:gd name="connsiteX167" fmla="*/ 88044 w 2249450"/>
              <a:gd name="connsiteY167" fmla="*/ 671558 h 2247981"/>
              <a:gd name="connsiteX168" fmla="*/ 127050 w 2249450"/>
              <a:gd name="connsiteY168" fmla="*/ 655089 h 2247981"/>
              <a:gd name="connsiteX169" fmla="*/ 238002 w 2249450"/>
              <a:gd name="connsiteY169" fmla="*/ 680660 h 2247981"/>
              <a:gd name="connsiteX170" fmla="*/ 278308 w 2249450"/>
              <a:gd name="connsiteY170" fmla="*/ 667224 h 2247981"/>
              <a:gd name="connsiteX171" fmla="*/ 305613 w 2249450"/>
              <a:gd name="connsiteY171" fmla="*/ 619550 h 2247981"/>
              <a:gd name="connsiteX172" fmla="*/ 297811 w 2249450"/>
              <a:gd name="connsiteY172" fmla="*/ 578810 h 2247981"/>
              <a:gd name="connsiteX173" fmla="*/ 224133 w 2249450"/>
              <a:gd name="connsiteY173" fmla="*/ 500363 h 2247981"/>
              <a:gd name="connsiteX174" fmla="*/ 219799 w 2249450"/>
              <a:gd name="connsiteY174" fmla="*/ 444454 h 2247981"/>
              <a:gd name="connsiteX175" fmla="*/ 227167 w 2249450"/>
              <a:gd name="connsiteY175" fmla="*/ 433619 h 2247981"/>
              <a:gd name="connsiteX176" fmla="*/ 293910 w 2249450"/>
              <a:gd name="connsiteY176" fmla="*/ 418883 h 2247981"/>
              <a:gd name="connsiteX177" fmla="*/ 384059 w 2249450"/>
              <a:gd name="connsiteY177" fmla="*/ 466992 h 2247981"/>
              <a:gd name="connsiteX178" fmla="*/ 426533 w 2249450"/>
              <a:gd name="connsiteY178" fmla="*/ 463091 h 2247981"/>
              <a:gd name="connsiteX179" fmla="*/ 462939 w 2249450"/>
              <a:gd name="connsiteY179" fmla="*/ 427118 h 2247981"/>
              <a:gd name="connsiteX180" fmla="*/ 467706 w 2249450"/>
              <a:gd name="connsiteY180" fmla="*/ 383778 h 2247981"/>
              <a:gd name="connsiteX181" fmla="*/ 415264 w 2249450"/>
              <a:gd name="connsiteY181" fmla="*/ 285395 h 2247981"/>
              <a:gd name="connsiteX182" fmla="*/ 424366 w 2249450"/>
              <a:gd name="connsiteY182" fmla="*/ 235554 h 2247981"/>
              <a:gd name="connsiteX183" fmla="*/ 451670 w 2249450"/>
              <a:gd name="connsiteY183" fmla="*/ 215184 h 2247981"/>
              <a:gd name="connsiteX184" fmla="*/ 495877 w 2249450"/>
              <a:gd name="connsiteY184" fmla="*/ 219951 h 2247981"/>
              <a:gd name="connsiteX185" fmla="*/ 570856 w 2249450"/>
              <a:gd name="connsiteY185" fmla="*/ 289729 h 2247981"/>
              <a:gd name="connsiteX186" fmla="*/ 634133 w 2249450"/>
              <a:gd name="connsiteY186" fmla="*/ 298831 h 2247981"/>
              <a:gd name="connsiteX187" fmla="*/ 669672 w 2249450"/>
              <a:gd name="connsiteY187" fmla="*/ 276727 h 2247981"/>
              <a:gd name="connsiteX188" fmla="*/ 681807 w 2249450"/>
              <a:gd name="connsiteY188" fmla="*/ 239455 h 2247981"/>
              <a:gd name="connsiteX189" fmla="*/ 656670 w 2249450"/>
              <a:gd name="connsiteY189" fmla="*/ 131103 h 2247981"/>
              <a:gd name="connsiteX190" fmla="*/ 677907 w 2249450"/>
              <a:gd name="connsiteY190" fmla="*/ 84729 h 2247981"/>
              <a:gd name="connsiteX191" fmla="*/ 706945 w 2249450"/>
              <a:gd name="connsiteY191" fmla="*/ 72593 h 2247981"/>
              <a:gd name="connsiteX192" fmla="*/ 752886 w 2249450"/>
              <a:gd name="connsiteY192" fmla="*/ 89063 h 2247981"/>
              <a:gd name="connsiteX193" fmla="*/ 810962 w 2249450"/>
              <a:gd name="connsiteY193" fmla="*/ 182679 h 2247981"/>
              <a:gd name="connsiteX194" fmla="*/ 851269 w 2249450"/>
              <a:gd name="connsiteY194" fmla="*/ 202182 h 2247981"/>
              <a:gd name="connsiteX195" fmla="*/ 905444 w 2249450"/>
              <a:gd name="connsiteY195" fmla="*/ 187012 h 2247981"/>
              <a:gd name="connsiteX196" fmla="*/ 925381 w 2249450"/>
              <a:gd name="connsiteY196" fmla="*/ 157974 h 2247981"/>
              <a:gd name="connsiteX197" fmla="*/ 929715 w 2249450"/>
              <a:gd name="connsiteY197" fmla="*/ 45289 h 2247981"/>
              <a:gd name="connsiteX198" fmla="*/ 961786 w 2249450"/>
              <a:gd name="connsiteY198" fmla="*/ 4116 h 2247981"/>
              <a:gd name="connsiteX199" fmla="*/ 973488 w 2249450"/>
              <a:gd name="connsiteY199" fmla="*/ 1515 h 2247981"/>
              <a:gd name="connsiteX200" fmla="*/ 1000096 w 2249450"/>
              <a:gd name="connsiteY200" fmla="*/ 120 h 2247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249450" h="2247981">
                <a:moveTo>
                  <a:pt x="1125613" y="301864"/>
                </a:moveTo>
                <a:cubicBezTo>
                  <a:pt x="668805" y="301431"/>
                  <a:pt x="305613" y="667657"/>
                  <a:pt x="303879" y="1118832"/>
                </a:cubicBezTo>
                <a:cubicBezTo>
                  <a:pt x="302145" y="1580841"/>
                  <a:pt x="677040" y="1944033"/>
                  <a:pt x="1124313" y="1942733"/>
                </a:cubicBezTo>
                <a:cubicBezTo>
                  <a:pt x="1570285" y="1944467"/>
                  <a:pt x="1946479" y="1585608"/>
                  <a:pt x="1946047" y="1121865"/>
                </a:cubicBezTo>
                <a:cubicBezTo>
                  <a:pt x="1945613" y="665923"/>
                  <a:pt x="1579820" y="302298"/>
                  <a:pt x="1125613" y="301864"/>
                </a:cubicBezTo>
                <a:close/>
                <a:moveTo>
                  <a:pt x="1000096" y="120"/>
                </a:moveTo>
                <a:cubicBezTo>
                  <a:pt x="1021651" y="1299"/>
                  <a:pt x="1029615" y="11376"/>
                  <a:pt x="1038065" y="40955"/>
                </a:cubicBezTo>
                <a:cubicBezTo>
                  <a:pt x="1047166" y="73027"/>
                  <a:pt x="1058002" y="104232"/>
                  <a:pt x="1066670" y="136304"/>
                </a:cubicBezTo>
                <a:cubicBezTo>
                  <a:pt x="1071004" y="151473"/>
                  <a:pt x="1080105" y="159708"/>
                  <a:pt x="1094841" y="161875"/>
                </a:cubicBezTo>
                <a:cubicBezTo>
                  <a:pt x="1115211" y="164476"/>
                  <a:pt x="1136015" y="164476"/>
                  <a:pt x="1156384" y="161875"/>
                </a:cubicBezTo>
                <a:cubicBezTo>
                  <a:pt x="1170687" y="160141"/>
                  <a:pt x="1179355" y="151473"/>
                  <a:pt x="1183689" y="137171"/>
                </a:cubicBezTo>
                <a:cubicBezTo>
                  <a:pt x="1194091" y="102065"/>
                  <a:pt x="1204926" y="66960"/>
                  <a:pt x="1215761" y="31853"/>
                </a:cubicBezTo>
                <a:cubicBezTo>
                  <a:pt x="1223995" y="5850"/>
                  <a:pt x="1232230" y="-218"/>
                  <a:pt x="1259534" y="215"/>
                </a:cubicBezTo>
                <a:cubicBezTo>
                  <a:pt x="1263435" y="215"/>
                  <a:pt x="1267336" y="215"/>
                  <a:pt x="1271236" y="649"/>
                </a:cubicBezTo>
                <a:cubicBezTo>
                  <a:pt x="1309809" y="4549"/>
                  <a:pt x="1320644" y="16251"/>
                  <a:pt x="1321511" y="54824"/>
                </a:cubicBezTo>
                <a:cubicBezTo>
                  <a:pt x="1322378" y="88629"/>
                  <a:pt x="1323678" y="122002"/>
                  <a:pt x="1324545" y="155807"/>
                </a:cubicBezTo>
                <a:cubicBezTo>
                  <a:pt x="1324979" y="169243"/>
                  <a:pt x="1329746" y="179645"/>
                  <a:pt x="1342315" y="185278"/>
                </a:cubicBezTo>
                <a:cubicBezTo>
                  <a:pt x="1362685" y="194380"/>
                  <a:pt x="1383921" y="200448"/>
                  <a:pt x="1406459" y="202182"/>
                </a:cubicBezTo>
                <a:cubicBezTo>
                  <a:pt x="1420328" y="203048"/>
                  <a:pt x="1429863" y="197414"/>
                  <a:pt x="1436797" y="186145"/>
                </a:cubicBezTo>
                <a:cubicBezTo>
                  <a:pt x="1455866" y="155374"/>
                  <a:pt x="1475370" y="124602"/>
                  <a:pt x="1494439" y="93830"/>
                </a:cubicBezTo>
                <a:cubicBezTo>
                  <a:pt x="1510909" y="67827"/>
                  <a:pt x="1520877" y="64359"/>
                  <a:pt x="1550348" y="74327"/>
                </a:cubicBezTo>
                <a:cubicBezTo>
                  <a:pt x="1553816" y="75627"/>
                  <a:pt x="1556850" y="76494"/>
                  <a:pt x="1560317" y="77794"/>
                </a:cubicBezTo>
                <a:cubicBezTo>
                  <a:pt x="1594556" y="92530"/>
                  <a:pt x="1600190" y="103366"/>
                  <a:pt x="1591955" y="139771"/>
                </a:cubicBezTo>
                <a:cubicBezTo>
                  <a:pt x="1584587" y="172276"/>
                  <a:pt x="1577220" y="204348"/>
                  <a:pt x="1569418" y="236854"/>
                </a:cubicBezTo>
                <a:cubicBezTo>
                  <a:pt x="1565084" y="254623"/>
                  <a:pt x="1569418" y="268492"/>
                  <a:pt x="1585021" y="278894"/>
                </a:cubicBezTo>
                <a:cubicBezTo>
                  <a:pt x="1601057" y="289729"/>
                  <a:pt x="1617093" y="299697"/>
                  <a:pt x="1635295" y="306632"/>
                </a:cubicBezTo>
                <a:cubicBezTo>
                  <a:pt x="1648298" y="311399"/>
                  <a:pt x="1658699" y="308365"/>
                  <a:pt x="1668668" y="298831"/>
                </a:cubicBezTo>
                <a:cubicBezTo>
                  <a:pt x="1695105" y="273693"/>
                  <a:pt x="1721543" y="249422"/>
                  <a:pt x="1748414" y="224718"/>
                </a:cubicBezTo>
                <a:cubicBezTo>
                  <a:pt x="1770518" y="203915"/>
                  <a:pt x="1782653" y="203048"/>
                  <a:pt x="1807357" y="219951"/>
                </a:cubicBezTo>
                <a:cubicBezTo>
                  <a:pt x="1808657" y="220818"/>
                  <a:pt x="1809524" y="221252"/>
                  <a:pt x="1810390" y="222118"/>
                </a:cubicBezTo>
                <a:cubicBezTo>
                  <a:pt x="1852432" y="252456"/>
                  <a:pt x="1846364" y="265458"/>
                  <a:pt x="1829028" y="297097"/>
                </a:cubicBezTo>
                <a:cubicBezTo>
                  <a:pt x="1813425" y="325702"/>
                  <a:pt x="1798689" y="355173"/>
                  <a:pt x="1782653" y="383778"/>
                </a:cubicBezTo>
                <a:cubicBezTo>
                  <a:pt x="1774419" y="398947"/>
                  <a:pt x="1776152" y="411949"/>
                  <a:pt x="1786554" y="424951"/>
                </a:cubicBezTo>
                <a:cubicBezTo>
                  <a:pt x="1798255" y="439253"/>
                  <a:pt x="1811258" y="452256"/>
                  <a:pt x="1825560" y="463524"/>
                </a:cubicBezTo>
                <a:cubicBezTo>
                  <a:pt x="1837695" y="473059"/>
                  <a:pt x="1850264" y="474359"/>
                  <a:pt x="1864567" y="466992"/>
                </a:cubicBezTo>
                <a:cubicBezTo>
                  <a:pt x="1897072" y="449222"/>
                  <a:pt x="1930010" y="431886"/>
                  <a:pt x="1962949" y="414982"/>
                </a:cubicBezTo>
                <a:cubicBezTo>
                  <a:pt x="1986352" y="402847"/>
                  <a:pt x="1999789" y="405448"/>
                  <a:pt x="2016690" y="426251"/>
                </a:cubicBezTo>
                <a:cubicBezTo>
                  <a:pt x="2022758" y="433185"/>
                  <a:pt x="2028393" y="440554"/>
                  <a:pt x="2033160" y="448355"/>
                </a:cubicBezTo>
                <a:cubicBezTo>
                  <a:pt x="2045295" y="467425"/>
                  <a:pt x="2043995" y="479993"/>
                  <a:pt x="2028826" y="496896"/>
                </a:cubicBezTo>
                <a:cubicBezTo>
                  <a:pt x="2002822" y="525068"/>
                  <a:pt x="1976818" y="553672"/>
                  <a:pt x="1950380" y="581410"/>
                </a:cubicBezTo>
                <a:cubicBezTo>
                  <a:pt x="1940412" y="591812"/>
                  <a:pt x="1938245" y="603081"/>
                  <a:pt x="1943446" y="616082"/>
                </a:cubicBezTo>
                <a:cubicBezTo>
                  <a:pt x="1951247" y="634719"/>
                  <a:pt x="1960782" y="652055"/>
                  <a:pt x="1973351" y="668091"/>
                </a:cubicBezTo>
                <a:cubicBezTo>
                  <a:pt x="1983319" y="681093"/>
                  <a:pt x="1995454" y="684560"/>
                  <a:pt x="2011490" y="680660"/>
                </a:cubicBezTo>
                <a:cubicBezTo>
                  <a:pt x="2048329" y="671558"/>
                  <a:pt x="2085602" y="663323"/>
                  <a:pt x="2122441" y="655522"/>
                </a:cubicBezTo>
                <a:cubicBezTo>
                  <a:pt x="2141944" y="651188"/>
                  <a:pt x="2153647" y="656822"/>
                  <a:pt x="2163615" y="674592"/>
                </a:cubicBezTo>
                <a:cubicBezTo>
                  <a:pt x="2168816" y="684126"/>
                  <a:pt x="2173150" y="694095"/>
                  <a:pt x="2176617" y="704496"/>
                </a:cubicBezTo>
                <a:cubicBezTo>
                  <a:pt x="2183985" y="728334"/>
                  <a:pt x="2180084" y="739603"/>
                  <a:pt x="2158847" y="753038"/>
                </a:cubicBezTo>
                <a:cubicBezTo>
                  <a:pt x="2128509" y="772109"/>
                  <a:pt x="2098604" y="792045"/>
                  <a:pt x="2067399" y="809815"/>
                </a:cubicBezTo>
                <a:cubicBezTo>
                  <a:pt x="2049630" y="820216"/>
                  <a:pt x="2044862" y="834086"/>
                  <a:pt x="2047896" y="852289"/>
                </a:cubicBezTo>
                <a:cubicBezTo>
                  <a:pt x="2050497" y="869191"/>
                  <a:pt x="2055264" y="885661"/>
                  <a:pt x="2061331" y="901696"/>
                </a:cubicBezTo>
                <a:cubicBezTo>
                  <a:pt x="2066966" y="916432"/>
                  <a:pt x="2076934" y="924233"/>
                  <a:pt x="2093837" y="924667"/>
                </a:cubicBezTo>
                <a:cubicBezTo>
                  <a:pt x="2131977" y="925100"/>
                  <a:pt x="2169683" y="927701"/>
                  <a:pt x="2207822" y="929001"/>
                </a:cubicBezTo>
                <a:cubicBezTo>
                  <a:pt x="2228625" y="929868"/>
                  <a:pt x="2239027" y="938102"/>
                  <a:pt x="2244661" y="958039"/>
                </a:cubicBezTo>
                <a:cubicBezTo>
                  <a:pt x="2248128" y="969308"/>
                  <a:pt x="2249429" y="981009"/>
                  <a:pt x="2249429" y="993144"/>
                </a:cubicBezTo>
                <a:cubicBezTo>
                  <a:pt x="2249429" y="1016548"/>
                  <a:pt x="2242928" y="1026084"/>
                  <a:pt x="2221257" y="1033018"/>
                </a:cubicBezTo>
                <a:cubicBezTo>
                  <a:pt x="2187019" y="1043853"/>
                  <a:pt x="2152779" y="1054255"/>
                  <a:pt x="2118540" y="1064657"/>
                </a:cubicBezTo>
                <a:cubicBezTo>
                  <a:pt x="2093837" y="1072024"/>
                  <a:pt x="2087336" y="1079826"/>
                  <a:pt x="2086469" y="1105396"/>
                </a:cubicBezTo>
                <a:cubicBezTo>
                  <a:pt x="2086036" y="1123165"/>
                  <a:pt x="2084735" y="1141368"/>
                  <a:pt x="2088636" y="1159139"/>
                </a:cubicBezTo>
                <a:cubicBezTo>
                  <a:pt x="2091237" y="1171274"/>
                  <a:pt x="2098604" y="1178642"/>
                  <a:pt x="2110740" y="1182542"/>
                </a:cubicBezTo>
                <a:cubicBezTo>
                  <a:pt x="2146712" y="1193377"/>
                  <a:pt x="2182685" y="1204212"/>
                  <a:pt x="2218657" y="1215481"/>
                </a:cubicBezTo>
                <a:cubicBezTo>
                  <a:pt x="2243795" y="1223282"/>
                  <a:pt x="2249863" y="1231950"/>
                  <a:pt x="2249429" y="1258388"/>
                </a:cubicBezTo>
                <a:cubicBezTo>
                  <a:pt x="2249429" y="1260988"/>
                  <a:pt x="2249429" y="1263589"/>
                  <a:pt x="2249429" y="1266189"/>
                </a:cubicBezTo>
                <a:cubicBezTo>
                  <a:pt x="2247695" y="1306929"/>
                  <a:pt x="2234693" y="1319931"/>
                  <a:pt x="2193953" y="1321231"/>
                </a:cubicBezTo>
                <a:cubicBezTo>
                  <a:pt x="2159714" y="1322098"/>
                  <a:pt x="2125909" y="1323832"/>
                  <a:pt x="2091670" y="1324265"/>
                </a:cubicBezTo>
                <a:cubicBezTo>
                  <a:pt x="2078667" y="1324699"/>
                  <a:pt x="2069566" y="1330333"/>
                  <a:pt x="2064365" y="1341168"/>
                </a:cubicBezTo>
                <a:cubicBezTo>
                  <a:pt x="2054831" y="1361538"/>
                  <a:pt x="2048763" y="1382775"/>
                  <a:pt x="2047029" y="1405312"/>
                </a:cubicBezTo>
                <a:cubicBezTo>
                  <a:pt x="2045729" y="1419614"/>
                  <a:pt x="2051797" y="1429149"/>
                  <a:pt x="2063932" y="1436517"/>
                </a:cubicBezTo>
                <a:cubicBezTo>
                  <a:pt x="2094271" y="1455153"/>
                  <a:pt x="2124175" y="1473789"/>
                  <a:pt x="2154080" y="1492859"/>
                </a:cubicBezTo>
                <a:cubicBezTo>
                  <a:pt x="2181384" y="1509762"/>
                  <a:pt x="2184852" y="1520164"/>
                  <a:pt x="2174450" y="1550502"/>
                </a:cubicBezTo>
                <a:cubicBezTo>
                  <a:pt x="2170983" y="1560904"/>
                  <a:pt x="2166215" y="1570872"/>
                  <a:pt x="2160147" y="1579974"/>
                </a:cubicBezTo>
                <a:cubicBezTo>
                  <a:pt x="2154513" y="1588208"/>
                  <a:pt x="2145412" y="1593843"/>
                  <a:pt x="2132410" y="1593843"/>
                </a:cubicBezTo>
                <a:cubicBezTo>
                  <a:pt x="2109439" y="1588642"/>
                  <a:pt x="2086469" y="1583440"/>
                  <a:pt x="2063498" y="1578674"/>
                </a:cubicBezTo>
                <a:cubicBezTo>
                  <a:pt x="2044862" y="1574339"/>
                  <a:pt x="2025792" y="1570439"/>
                  <a:pt x="2007156" y="1565671"/>
                </a:cubicBezTo>
                <a:cubicBezTo>
                  <a:pt x="1995021" y="1562637"/>
                  <a:pt x="1985486" y="1566104"/>
                  <a:pt x="1977684" y="1574773"/>
                </a:cubicBezTo>
                <a:cubicBezTo>
                  <a:pt x="1961649" y="1593409"/>
                  <a:pt x="1949080" y="1614646"/>
                  <a:pt x="1942146" y="1638483"/>
                </a:cubicBezTo>
                <a:cubicBezTo>
                  <a:pt x="1938678" y="1649752"/>
                  <a:pt x="1943880" y="1657986"/>
                  <a:pt x="1950813" y="1665787"/>
                </a:cubicBezTo>
                <a:cubicBezTo>
                  <a:pt x="1975951" y="1693092"/>
                  <a:pt x="2001521" y="1720396"/>
                  <a:pt x="2026659" y="1747268"/>
                </a:cubicBezTo>
                <a:cubicBezTo>
                  <a:pt x="2045729" y="1767638"/>
                  <a:pt x="2046596" y="1779773"/>
                  <a:pt x="2031427" y="1803177"/>
                </a:cubicBezTo>
                <a:cubicBezTo>
                  <a:pt x="2030560" y="1804477"/>
                  <a:pt x="2029693" y="1806211"/>
                  <a:pt x="2028393" y="1807511"/>
                </a:cubicBezTo>
                <a:cubicBezTo>
                  <a:pt x="1999789" y="1846084"/>
                  <a:pt x="1987219" y="1846517"/>
                  <a:pt x="1952114" y="1826581"/>
                </a:cubicBezTo>
                <a:cubicBezTo>
                  <a:pt x="1923509" y="1810111"/>
                  <a:pt x="1893171" y="1795375"/>
                  <a:pt x="1864133" y="1779773"/>
                </a:cubicBezTo>
                <a:cubicBezTo>
                  <a:pt x="1851997" y="1773272"/>
                  <a:pt x="1840729" y="1773272"/>
                  <a:pt x="1829894" y="1781073"/>
                </a:cubicBezTo>
                <a:cubicBezTo>
                  <a:pt x="1812557" y="1793209"/>
                  <a:pt x="1797822" y="1807944"/>
                  <a:pt x="1785254" y="1824847"/>
                </a:cubicBezTo>
                <a:cubicBezTo>
                  <a:pt x="1776152" y="1836982"/>
                  <a:pt x="1775718" y="1849118"/>
                  <a:pt x="1783086" y="1862553"/>
                </a:cubicBezTo>
                <a:cubicBezTo>
                  <a:pt x="1800856" y="1895058"/>
                  <a:pt x="1818192" y="1927997"/>
                  <a:pt x="1835095" y="1960936"/>
                </a:cubicBezTo>
                <a:cubicBezTo>
                  <a:pt x="1846797" y="1983906"/>
                  <a:pt x="1845063" y="1994308"/>
                  <a:pt x="1826427" y="2012077"/>
                </a:cubicBezTo>
                <a:cubicBezTo>
                  <a:pt x="1823393" y="2014678"/>
                  <a:pt x="1820793" y="2017712"/>
                  <a:pt x="1817759" y="2019879"/>
                </a:cubicBezTo>
                <a:cubicBezTo>
                  <a:pt x="1790021" y="2040249"/>
                  <a:pt x="1775718" y="2050217"/>
                  <a:pt x="1743213" y="2017278"/>
                </a:cubicBezTo>
                <a:cubicBezTo>
                  <a:pt x="1719809" y="1993441"/>
                  <a:pt x="1694672" y="1972204"/>
                  <a:pt x="1670402" y="1949233"/>
                </a:cubicBezTo>
                <a:cubicBezTo>
                  <a:pt x="1659133" y="1938399"/>
                  <a:pt x="1646998" y="1936232"/>
                  <a:pt x="1633128" y="1941866"/>
                </a:cubicBezTo>
                <a:cubicBezTo>
                  <a:pt x="1614926" y="1949233"/>
                  <a:pt x="1597590" y="1958769"/>
                  <a:pt x="1581987" y="1970904"/>
                </a:cubicBezTo>
                <a:cubicBezTo>
                  <a:pt x="1568985" y="1980873"/>
                  <a:pt x="1565517" y="1993441"/>
                  <a:pt x="1569418" y="2009043"/>
                </a:cubicBezTo>
                <a:cubicBezTo>
                  <a:pt x="1578519" y="2046749"/>
                  <a:pt x="1587188" y="2084889"/>
                  <a:pt x="1595423" y="2122595"/>
                </a:cubicBezTo>
                <a:cubicBezTo>
                  <a:pt x="1598890" y="2139064"/>
                  <a:pt x="1593256" y="2151634"/>
                  <a:pt x="1578519" y="2160301"/>
                </a:cubicBezTo>
                <a:cubicBezTo>
                  <a:pt x="1568551" y="2166369"/>
                  <a:pt x="1557717" y="2171137"/>
                  <a:pt x="1546448" y="2174604"/>
                </a:cubicBezTo>
                <a:cubicBezTo>
                  <a:pt x="1523478" y="2181971"/>
                  <a:pt x="1510475" y="2177637"/>
                  <a:pt x="1497473" y="2157268"/>
                </a:cubicBezTo>
                <a:cubicBezTo>
                  <a:pt x="1478404" y="2126929"/>
                  <a:pt x="1458900" y="2097025"/>
                  <a:pt x="1440698" y="2065819"/>
                </a:cubicBezTo>
                <a:cubicBezTo>
                  <a:pt x="1430729" y="2048917"/>
                  <a:pt x="1417727" y="2042416"/>
                  <a:pt x="1398224" y="2045883"/>
                </a:cubicBezTo>
                <a:cubicBezTo>
                  <a:pt x="1382621" y="2048917"/>
                  <a:pt x="1367452" y="2052817"/>
                  <a:pt x="1352716" y="2058018"/>
                </a:cubicBezTo>
                <a:cubicBezTo>
                  <a:pt x="1332347" y="2065386"/>
                  <a:pt x="1325846" y="2074054"/>
                  <a:pt x="1324979" y="2095725"/>
                </a:cubicBezTo>
                <a:cubicBezTo>
                  <a:pt x="1323678" y="2129963"/>
                  <a:pt x="1322812" y="2163769"/>
                  <a:pt x="1321945" y="2198007"/>
                </a:cubicBezTo>
                <a:cubicBezTo>
                  <a:pt x="1321078" y="2229213"/>
                  <a:pt x="1313277" y="2239181"/>
                  <a:pt x="1282505" y="2244815"/>
                </a:cubicBezTo>
                <a:cubicBezTo>
                  <a:pt x="1274271" y="2246549"/>
                  <a:pt x="1266036" y="2247416"/>
                  <a:pt x="1257801" y="2247849"/>
                </a:cubicBezTo>
                <a:cubicBezTo>
                  <a:pt x="1237431" y="2249150"/>
                  <a:pt x="1224429" y="2240914"/>
                  <a:pt x="1217928" y="2220978"/>
                </a:cubicBezTo>
                <a:cubicBezTo>
                  <a:pt x="1206226" y="2184572"/>
                  <a:pt x="1194957" y="2148600"/>
                  <a:pt x="1184556" y="2112194"/>
                </a:cubicBezTo>
                <a:cubicBezTo>
                  <a:pt x="1179788" y="2095725"/>
                  <a:pt x="1169820" y="2087923"/>
                  <a:pt x="1153351" y="2085322"/>
                </a:cubicBezTo>
                <a:cubicBezTo>
                  <a:pt x="1134281" y="2082722"/>
                  <a:pt x="1115211" y="2082722"/>
                  <a:pt x="1096142" y="2085756"/>
                </a:cubicBezTo>
                <a:cubicBezTo>
                  <a:pt x="1081839" y="2087923"/>
                  <a:pt x="1072738" y="2095291"/>
                  <a:pt x="1068403" y="2109593"/>
                </a:cubicBezTo>
                <a:cubicBezTo>
                  <a:pt x="1058435" y="2143832"/>
                  <a:pt x="1047600" y="2178071"/>
                  <a:pt x="1036765" y="2212310"/>
                </a:cubicBezTo>
                <a:cubicBezTo>
                  <a:pt x="1027230" y="2243082"/>
                  <a:pt x="1015095" y="2250883"/>
                  <a:pt x="983457" y="2246549"/>
                </a:cubicBezTo>
                <a:cubicBezTo>
                  <a:pt x="935782" y="2240048"/>
                  <a:pt x="930147" y="2233546"/>
                  <a:pt x="929715" y="2185872"/>
                </a:cubicBezTo>
                <a:cubicBezTo>
                  <a:pt x="929281" y="2154668"/>
                  <a:pt x="927981" y="2123895"/>
                  <a:pt x="927114" y="2092691"/>
                </a:cubicBezTo>
                <a:cubicBezTo>
                  <a:pt x="926680" y="2078388"/>
                  <a:pt x="921046" y="2067119"/>
                  <a:pt x="907611" y="2061485"/>
                </a:cubicBezTo>
                <a:cubicBezTo>
                  <a:pt x="887241" y="2052817"/>
                  <a:pt x="866438" y="2046749"/>
                  <a:pt x="844334" y="2045449"/>
                </a:cubicBezTo>
                <a:cubicBezTo>
                  <a:pt x="830898" y="2044582"/>
                  <a:pt x="821363" y="2049783"/>
                  <a:pt x="813995" y="2061485"/>
                </a:cubicBezTo>
                <a:cubicBezTo>
                  <a:pt x="795360" y="2092691"/>
                  <a:pt x="775423" y="2123028"/>
                  <a:pt x="756353" y="2153801"/>
                </a:cubicBezTo>
                <a:cubicBezTo>
                  <a:pt x="741183" y="2178071"/>
                  <a:pt x="729482" y="2182405"/>
                  <a:pt x="702610" y="2173304"/>
                </a:cubicBezTo>
                <a:cubicBezTo>
                  <a:pt x="701310" y="2172870"/>
                  <a:pt x="700011" y="2172437"/>
                  <a:pt x="698710" y="2172004"/>
                </a:cubicBezTo>
                <a:cubicBezTo>
                  <a:pt x="657104" y="2155101"/>
                  <a:pt x="648869" y="2145566"/>
                  <a:pt x="659703" y="2103959"/>
                </a:cubicBezTo>
                <a:cubicBezTo>
                  <a:pt x="667938" y="2072321"/>
                  <a:pt x="674006" y="2040249"/>
                  <a:pt x="681807" y="2008176"/>
                </a:cubicBezTo>
                <a:cubicBezTo>
                  <a:pt x="685708" y="1991707"/>
                  <a:pt x="681374" y="1979139"/>
                  <a:pt x="667505" y="1969170"/>
                </a:cubicBezTo>
                <a:cubicBezTo>
                  <a:pt x="652769" y="1958769"/>
                  <a:pt x="637600" y="1949667"/>
                  <a:pt x="621130" y="1942300"/>
                </a:cubicBezTo>
                <a:cubicBezTo>
                  <a:pt x="605528" y="1935365"/>
                  <a:pt x="592093" y="1937965"/>
                  <a:pt x="579091" y="1950100"/>
                </a:cubicBezTo>
                <a:cubicBezTo>
                  <a:pt x="553086" y="1974805"/>
                  <a:pt x="526649" y="1999075"/>
                  <a:pt x="500645" y="2023345"/>
                </a:cubicBezTo>
                <a:cubicBezTo>
                  <a:pt x="481142" y="2041983"/>
                  <a:pt x="468573" y="2042849"/>
                  <a:pt x="445603" y="2028547"/>
                </a:cubicBezTo>
                <a:cubicBezTo>
                  <a:pt x="443002" y="2026813"/>
                  <a:pt x="440401" y="2025079"/>
                  <a:pt x="437801" y="2023345"/>
                </a:cubicBezTo>
                <a:cubicBezTo>
                  <a:pt x="404429" y="1999509"/>
                  <a:pt x="401395" y="1986940"/>
                  <a:pt x="420465" y="1950967"/>
                </a:cubicBezTo>
                <a:cubicBezTo>
                  <a:pt x="436067" y="1921496"/>
                  <a:pt x="451236" y="1892024"/>
                  <a:pt x="467272" y="1862987"/>
                </a:cubicBezTo>
                <a:cubicBezTo>
                  <a:pt x="475507" y="1847818"/>
                  <a:pt x="474208" y="1834815"/>
                  <a:pt x="463805" y="1821813"/>
                </a:cubicBezTo>
                <a:cubicBezTo>
                  <a:pt x="452537" y="1807511"/>
                  <a:pt x="439535" y="1794508"/>
                  <a:pt x="424799" y="1783240"/>
                </a:cubicBezTo>
                <a:cubicBezTo>
                  <a:pt x="411797" y="1773272"/>
                  <a:pt x="398795" y="1772405"/>
                  <a:pt x="384492" y="1780206"/>
                </a:cubicBezTo>
                <a:cubicBezTo>
                  <a:pt x="352420" y="1797542"/>
                  <a:pt x="319915" y="1814878"/>
                  <a:pt x="286977" y="1831782"/>
                </a:cubicBezTo>
                <a:cubicBezTo>
                  <a:pt x="264006" y="1843917"/>
                  <a:pt x="250571" y="1840883"/>
                  <a:pt x="233668" y="1821813"/>
                </a:cubicBezTo>
                <a:cubicBezTo>
                  <a:pt x="232368" y="1820513"/>
                  <a:pt x="231501" y="1819212"/>
                  <a:pt x="230201" y="1817912"/>
                </a:cubicBezTo>
                <a:cubicBezTo>
                  <a:pt x="200295" y="1783240"/>
                  <a:pt x="200729" y="1771105"/>
                  <a:pt x="232368" y="1738166"/>
                </a:cubicBezTo>
                <a:cubicBezTo>
                  <a:pt x="254471" y="1714763"/>
                  <a:pt x="275275" y="1690925"/>
                  <a:pt x="297811" y="1668388"/>
                </a:cubicBezTo>
                <a:cubicBezTo>
                  <a:pt x="309080" y="1656686"/>
                  <a:pt x="311247" y="1644551"/>
                  <a:pt x="305613" y="1630248"/>
                </a:cubicBezTo>
                <a:cubicBezTo>
                  <a:pt x="298245" y="1611612"/>
                  <a:pt x="287843" y="1594276"/>
                  <a:pt x="275708" y="1578240"/>
                </a:cubicBezTo>
                <a:cubicBezTo>
                  <a:pt x="265740" y="1565238"/>
                  <a:pt x="252304" y="1563937"/>
                  <a:pt x="238002" y="1567405"/>
                </a:cubicBezTo>
                <a:cubicBezTo>
                  <a:pt x="206363" y="1574773"/>
                  <a:pt x="175158" y="1582140"/>
                  <a:pt x="143520" y="1589075"/>
                </a:cubicBezTo>
                <a:cubicBezTo>
                  <a:pt x="139186" y="1589942"/>
                  <a:pt x="134852" y="1591242"/>
                  <a:pt x="130951" y="1592109"/>
                </a:cubicBezTo>
                <a:cubicBezTo>
                  <a:pt x="107114" y="1596443"/>
                  <a:pt x="94979" y="1590809"/>
                  <a:pt x="84144" y="1569138"/>
                </a:cubicBezTo>
                <a:cubicBezTo>
                  <a:pt x="80243" y="1560904"/>
                  <a:pt x="76342" y="1552669"/>
                  <a:pt x="73308" y="1544001"/>
                </a:cubicBezTo>
                <a:cubicBezTo>
                  <a:pt x="65508" y="1521031"/>
                  <a:pt x="69841" y="1508028"/>
                  <a:pt x="90645" y="1495026"/>
                </a:cubicBezTo>
                <a:cubicBezTo>
                  <a:pt x="120116" y="1476390"/>
                  <a:pt x="150021" y="1457754"/>
                  <a:pt x="179493" y="1439551"/>
                </a:cubicBezTo>
                <a:cubicBezTo>
                  <a:pt x="202896" y="1424815"/>
                  <a:pt x="206363" y="1416580"/>
                  <a:pt x="200729" y="1389710"/>
                </a:cubicBezTo>
                <a:cubicBezTo>
                  <a:pt x="197262" y="1374540"/>
                  <a:pt x="193361" y="1358937"/>
                  <a:pt x="187293" y="1344635"/>
                </a:cubicBezTo>
                <a:cubicBezTo>
                  <a:pt x="181226" y="1330333"/>
                  <a:pt x="170824" y="1323398"/>
                  <a:pt x="154788" y="1322965"/>
                </a:cubicBezTo>
                <a:cubicBezTo>
                  <a:pt x="119683" y="1322532"/>
                  <a:pt x="85011" y="1321231"/>
                  <a:pt x="49905" y="1319931"/>
                </a:cubicBezTo>
                <a:cubicBezTo>
                  <a:pt x="18266" y="1319064"/>
                  <a:pt x="8732" y="1310830"/>
                  <a:pt x="3097" y="1280491"/>
                </a:cubicBezTo>
                <a:cubicBezTo>
                  <a:pt x="2664" y="1277457"/>
                  <a:pt x="1797" y="1274424"/>
                  <a:pt x="1364" y="1271390"/>
                </a:cubicBezTo>
                <a:cubicBezTo>
                  <a:pt x="-3405" y="1232817"/>
                  <a:pt x="3097" y="1222849"/>
                  <a:pt x="40803" y="1211580"/>
                </a:cubicBezTo>
                <a:cubicBezTo>
                  <a:pt x="72008" y="1202045"/>
                  <a:pt x="103213" y="1191644"/>
                  <a:pt x="134852" y="1182975"/>
                </a:cubicBezTo>
                <a:cubicBezTo>
                  <a:pt x="152188" y="1178208"/>
                  <a:pt x="161289" y="1168240"/>
                  <a:pt x="163023" y="1151337"/>
                </a:cubicBezTo>
                <a:cubicBezTo>
                  <a:pt x="164757" y="1131400"/>
                  <a:pt x="165623" y="1111030"/>
                  <a:pt x="161722" y="1091094"/>
                </a:cubicBezTo>
                <a:cubicBezTo>
                  <a:pt x="159555" y="1078092"/>
                  <a:pt x="152188" y="1070290"/>
                  <a:pt x="139619" y="1066390"/>
                </a:cubicBezTo>
                <a:cubicBezTo>
                  <a:pt x="106248" y="1056422"/>
                  <a:pt x="72875" y="1046020"/>
                  <a:pt x="39503" y="1035618"/>
                </a:cubicBezTo>
                <a:cubicBezTo>
                  <a:pt x="3097" y="1024350"/>
                  <a:pt x="-804" y="1018282"/>
                  <a:pt x="1364" y="980143"/>
                </a:cubicBezTo>
                <a:cubicBezTo>
                  <a:pt x="1797" y="972341"/>
                  <a:pt x="3531" y="964540"/>
                  <a:pt x="5264" y="957172"/>
                </a:cubicBezTo>
                <a:cubicBezTo>
                  <a:pt x="10465" y="938102"/>
                  <a:pt x="21300" y="929435"/>
                  <a:pt x="41237" y="928568"/>
                </a:cubicBezTo>
                <a:cubicBezTo>
                  <a:pt x="73742" y="927267"/>
                  <a:pt x="105814" y="926401"/>
                  <a:pt x="138319" y="925534"/>
                </a:cubicBezTo>
                <a:cubicBezTo>
                  <a:pt x="143087" y="925534"/>
                  <a:pt x="147854" y="925100"/>
                  <a:pt x="152621" y="925100"/>
                </a:cubicBezTo>
                <a:cubicBezTo>
                  <a:pt x="174292" y="925967"/>
                  <a:pt x="185560" y="913831"/>
                  <a:pt x="191194" y="894762"/>
                </a:cubicBezTo>
                <a:cubicBezTo>
                  <a:pt x="195529" y="880459"/>
                  <a:pt x="199429" y="866157"/>
                  <a:pt x="202462" y="851855"/>
                </a:cubicBezTo>
                <a:cubicBezTo>
                  <a:pt x="206363" y="831919"/>
                  <a:pt x="201596" y="822383"/>
                  <a:pt x="184260" y="811115"/>
                </a:cubicBezTo>
                <a:cubicBezTo>
                  <a:pt x="154788" y="792479"/>
                  <a:pt x="124883" y="773842"/>
                  <a:pt x="95412" y="755639"/>
                </a:cubicBezTo>
                <a:cubicBezTo>
                  <a:pt x="68975" y="739169"/>
                  <a:pt x="65074" y="728767"/>
                  <a:pt x="75475" y="698863"/>
                </a:cubicBezTo>
                <a:cubicBezTo>
                  <a:pt x="78509" y="689327"/>
                  <a:pt x="82410" y="679793"/>
                  <a:pt x="88044" y="671558"/>
                </a:cubicBezTo>
                <a:cubicBezTo>
                  <a:pt x="97146" y="657689"/>
                  <a:pt x="109714" y="650755"/>
                  <a:pt x="127050" y="655089"/>
                </a:cubicBezTo>
                <a:cubicBezTo>
                  <a:pt x="163889" y="663756"/>
                  <a:pt x="201163" y="671558"/>
                  <a:pt x="238002" y="680660"/>
                </a:cubicBezTo>
                <a:cubicBezTo>
                  <a:pt x="254904" y="684993"/>
                  <a:pt x="267907" y="681093"/>
                  <a:pt x="278308" y="667224"/>
                </a:cubicBezTo>
                <a:cubicBezTo>
                  <a:pt x="289144" y="652488"/>
                  <a:pt x="298679" y="636452"/>
                  <a:pt x="305613" y="619550"/>
                </a:cubicBezTo>
                <a:cubicBezTo>
                  <a:pt x="311681" y="604381"/>
                  <a:pt x="309947" y="591378"/>
                  <a:pt x="297811" y="578810"/>
                </a:cubicBezTo>
                <a:cubicBezTo>
                  <a:pt x="272674" y="553239"/>
                  <a:pt x="248837" y="526801"/>
                  <a:pt x="224133" y="500363"/>
                </a:cubicBezTo>
                <a:cubicBezTo>
                  <a:pt x="205063" y="479560"/>
                  <a:pt x="204196" y="467858"/>
                  <a:pt x="219799" y="444454"/>
                </a:cubicBezTo>
                <a:cubicBezTo>
                  <a:pt x="222399" y="440987"/>
                  <a:pt x="224566" y="437086"/>
                  <a:pt x="227167" y="433619"/>
                </a:cubicBezTo>
                <a:cubicBezTo>
                  <a:pt x="249270" y="404581"/>
                  <a:pt x="261405" y="401981"/>
                  <a:pt x="293910" y="418883"/>
                </a:cubicBezTo>
                <a:cubicBezTo>
                  <a:pt x="324249" y="434919"/>
                  <a:pt x="354587" y="450522"/>
                  <a:pt x="384059" y="466992"/>
                </a:cubicBezTo>
                <a:cubicBezTo>
                  <a:pt x="399661" y="475659"/>
                  <a:pt x="413531" y="473925"/>
                  <a:pt x="426533" y="463091"/>
                </a:cubicBezTo>
                <a:cubicBezTo>
                  <a:pt x="439535" y="452256"/>
                  <a:pt x="451670" y="440120"/>
                  <a:pt x="462939" y="427118"/>
                </a:cubicBezTo>
                <a:cubicBezTo>
                  <a:pt x="474208" y="413683"/>
                  <a:pt x="476807" y="400247"/>
                  <a:pt x="467706" y="383778"/>
                </a:cubicBezTo>
                <a:cubicBezTo>
                  <a:pt x="449503" y="351273"/>
                  <a:pt x="432600" y="318333"/>
                  <a:pt x="415264" y="285395"/>
                </a:cubicBezTo>
                <a:cubicBezTo>
                  <a:pt x="403996" y="263725"/>
                  <a:pt x="406596" y="252023"/>
                  <a:pt x="424366" y="235554"/>
                </a:cubicBezTo>
                <a:cubicBezTo>
                  <a:pt x="432600" y="227752"/>
                  <a:pt x="441702" y="221252"/>
                  <a:pt x="451670" y="215184"/>
                </a:cubicBezTo>
                <a:cubicBezTo>
                  <a:pt x="469006" y="205215"/>
                  <a:pt x="481142" y="206515"/>
                  <a:pt x="495877" y="219951"/>
                </a:cubicBezTo>
                <a:cubicBezTo>
                  <a:pt x="521015" y="242921"/>
                  <a:pt x="546152" y="266325"/>
                  <a:pt x="570856" y="289729"/>
                </a:cubicBezTo>
                <a:cubicBezTo>
                  <a:pt x="596860" y="314433"/>
                  <a:pt x="602495" y="315300"/>
                  <a:pt x="634133" y="298831"/>
                </a:cubicBezTo>
                <a:cubicBezTo>
                  <a:pt x="646701" y="292330"/>
                  <a:pt x="658404" y="285395"/>
                  <a:pt x="669672" y="276727"/>
                </a:cubicBezTo>
                <a:cubicBezTo>
                  <a:pt x="681807" y="266758"/>
                  <a:pt x="685708" y="255057"/>
                  <a:pt x="681807" y="239455"/>
                </a:cubicBezTo>
                <a:cubicBezTo>
                  <a:pt x="672706" y="203481"/>
                  <a:pt x="664905" y="167075"/>
                  <a:pt x="656670" y="131103"/>
                </a:cubicBezTo>
                <a:cubicBezTo>
                  <a:pt x="651469" y="107699"/>
                  <a:pt x="657104" y="95997"/>
                  <a:pt x="677907" y="84729"/>
                </a:cubicBezTo>
                <a:cubicBezTo>
                  <a:pt x="687442" y="79962"/>
                  <a:pt x="696976" y="76061"/>
                  <a:pt x="706945" y="72593"/>
                </a:cubicBezTo>
                <a:cubicBezTo>
                  <a:pt x="728182" y="66093"/>
                  <a:pt x="740317" y="69993"/>
                  <a:pt x="752886" y="89063"/>
                </a:cubicBezTo>
                <a:cubicBezTo>
                  <a:pt x="772822" y="119835"/>
                  <a:pt x="792759" y="150606"/>
                  <a:pt x="810962" y="182679"/>
                </a:cubicBezTo>
                <a:cubicBezTo>
                  <a:pt x="820496" y="199148"/>
                  <a:pt x="833498" y="204782"/>
                  <a:pt x="851269" y="202182"/>
                </a:cubicBezTo>
                <a:cubicBezTo>
                  <a:pt x="869904" y="199148"/>
                  <a:pt x="888108" y="194380"/>
                  <a:pt x="905444" y="187012"/>
                </a:cubicBezTo>
                <a:cubicBezTo>
                  <a:pt x="918012" y="181378"/>
                  <a:pt x="924947" y="172710"/>
                  <a:pt x="925381" y="157974"/>
                </a:cubicBezTo>
                <a:cubicBezTo>
                  <a:pt x="926247" y="120268"/>
                  <a:pt x="928414" y="82996"/>
                  <a:pt x="929715" y="45289"/>
                </a:cubicBezTo>
                <a:cubicBezTo>
                  <a:pt x="930581" y="21019"/>
                  <a:pt x="938382" y="10617"/>
                  <a:pt x="961786" y="4116"/>
                </a:cubicBezTo>
                <a:cubicBezTo>
                  <a:pt x="965686" y="3249"/>
                  <a:pt x="969587" y="1949"/>
                  <a:pt x="973488" y="1515"/>
                </a:cubicBezTo>
                <a:cubicBezTo>
                  <a:pt x="984215" y="323"/>
                  <a:pt x="992911" y="-273"/>
                  <a:pt x="1000096" y="120"/>
                </a:cubicBezTo>
                <a:close/>
              </a:path>
            </a:pathLst>
          </a:custGeom>
          <a:solidFill>
            <a:schemeClr val="accent3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8DB29E1-0F00-47CE-A8EF-12653B0E75D6}"/>
              </a:ext>
            </a:extLst>
          </p:cNvPr>
          <p:cNvSpPr/>
          <p:nvPr/>
        </p:nvSpPr>
        <p:spPr>
          <a:xfrm>
            <a:off x="9160025" y="2027205"/>
            <a:ext cx="2456512" cy="2454908"/>
          </a:xfrm>
          <a:custGeom>
            <a:avLst/>
            <a:gdLst>
              <a:gd name="connsiteX0" fmla="*/ 1125613 w 2249450"/>
              <a:gd name="connsiteY0" fmla="*/ 301864 h 2247981"/>
              <a:gd name="connsiteX1" fmla="*/ 303879 w 2249450"/>
              <a:gd name="connsiteY1" fmla="*/ 1118832 h 2247981"/>
              <a:gd name="connsiteX2" fmla="*/ 1124313 w 2249450"/>
              <a:gd name="connsiteY2" fmla="*/ 1942733 h 2247981"/>
              <a:gd name="connsiteX3" fmla="*/ 1946047 w 2249450"/>
              <a:gd name="connsiteY3" fmla="*/ 1121865 h 2247981"/>
              <a:gd name="connsiteX4" fmla="*/ 1125613 w 2249450"/>
              <a:gd name="connsiteY4" fmla="*/ 301864 h 2247981"/>
              <a:gd name="connsiteX5" fmla="*/ 1000096 w 2249450"/>
              <a:gd name="connsiteY5" fmla="*/ 120 h 2247981"/>
              <a:gd name="connsiteX6" fmla="*/ 1038065 w 2249450"/>
              <a:gd name="connsiteY6" fmla="*/ 40955 h 2247981"/>
              <a:gd name="connsiteX7" fmla="*/ 1066670 w 2249450"/>
              <a:gd name="connsiteY7" fmla="*/ 136304 h 2247981"/>
              <a:gd name="connsiteX8" fmla="*/ 1094841 w 2249450"/>
              <a:gd name="connsiteY8" fmla="*/ 161875 h 2247981"/>
              <a:gd name="connsiteX9" fmla="*/ 1156384 w 2249450"/>
              <a:gd name="connsiteY9" fmla="*/ 161875 h 2247981"/>
              <a:gd name="connsiteX10" fmla="*/ 1183689 w 2249450"/>
              <a:gd name="connsiteY10" fmla="*/ 137171 h 2247981"/>
              <a:gd name="connsiteX11" fmla="*/ 1215761 w 2249450"/>
              <a:gd name="connsiteY11" fmla="*/ 31853 h 2247981"/>
              <a:gd name="connsiteX12" fmla="*/ 1259534 w 2249450"/>
              <a:gd name="connsiteY12" fmla="*/ 215 h 2247981"/>
              <a:gd name="connsiteX13" fmla="*/ 1271236 w 2249450"/>
              <a:gd name="connsiteY13" fmla="*/ 649 h 2247981"/>
              <a:gd name="connsiteX14" fmla="*/ 1321511 w 2249450"/>
              <a:gd name="connsiteY14" fmla="*/ 54824 h 2247981"/>
              <a:gd name="connsiteX15" fmla="*/ 1324545 w 2249450"/>
              <a:gd name="connsiteY15" fmla="*/ 155807 h 2247981"/>
              <a:gd name="connsiteX16" fmla="*/ 1342315 w 2249450"/>
              <a:gd name="connsiteY16" fmla="*/ 185278 h 2247981"/>
              <a:gd name="connsiteX17" fmla="*/ 1406459 w 2249450"/>
              <a:gd name="connsiteY17" fmla="*/ 202182 h 2247981"/>
              <a:gd name="connsiteX18" fmla="*/ 1436797 w 2249450"/>
              <a:gd name="connsiteY18" fmla="*/ 186145 h 2247981"/>
              <a:gd name="connsiteX19" fmla="*/ 1494439 w 2249450"/>
              <a:gd name="connsiteY19" fmla="*/ 93830 h 2247981"/>
              <a:gd name="connsiteX20" fmla="*/ 1550348 w 2249450"/>
              <a:gd name="connsiteY20" fmla="*/ 74327 h 2247981"/>
              <a:gd name="connsiteX21" fmla="*/ 1560317 w 2249450"/>
              <a:gd name="connsiteY21" fmla="*/ 77794 h 2247981"/>
              <a:gd name="connsiteX22" fmla="*/ 1591955 w 2249450"/>
              <a:gd name="connsiteY22" fmla="*/ 139771 h 2247981"/>
              <a:gd name="connsiteX23" fmla="*/ 1569418 w 2249450"/>
              <a:gd name="connsiteY23" fmla="*/ 236854 h 2247981"/>
              <a:gd name="connsiteX24" fmla="*/ 1585021 w 2249450"/>
              <a:gd name="connsiteY24" fmla="*/ 278894 h 2247981"/>
              <a:gd name="connsiteX25" fmla="*/ 1635295 w 2249450"/>
              <a:gd name="connsiteY25" fmla="*/ 306632 h 2247981"/>
              <a:gd name="connsiteX26" fmla="*/ 1668668 w 2249450"/>
              <a:gd name="connsiteY26" fmla="*/ 298831 h 2247981"/>
              <a:gd name="connsiteX27" fmla="*/ 1748414 w 2249450"/>
              <a:gd name="connsiteY27" fmla="*/ 224718 h 2247981"/>
              <a:gd name="connsiteX28" fmla="*/ 1807357 w 2249450"/>
              <a:gd name="connsiteY28" fmla="*/ 219951 h 2247981"/>
              <a:gd name="connsiteX29" fmla="*/ 1810390 w 2249450"/>
              <a:gd name="connsiteY29" fmla="*/ 222118 h 2247981"/>
              <a:gd name="connsiteX30" fmla="*/ 1829028 w 2249450"/>
              <a:gd name="connsiteY30" fmla="*/ 297097 h 2247981"/>
              <a:gd name="connsiteX31" fmla="*/ 1782653 w 2249450"/>
              <a:gd name="connsiteY31" fmla="*/ 383778 h 2247981"/>
              <a:gd name="connsiteX32" fmla="*/ 1786554 w 2249450"/>
              <a:gd name="connsiteY32" fmla="*/ 424951 h 2247981"/>
              <a:gd name="connsiteX33" fmla="*/ 1825560 w 2249450"/>
              <a:gd name="connsiteY33" fmla="*/ 463524 h 2247981"/>
              <a:gd name="connsiteX34" fmla="*/ 1864567 w 2249450"/>
              <a:gd name="connsiteY34" fmla="*/ 466992 h 2247981"/>
              <a:gd name="connsiteX35" fmla="*/ 1962949 w 2249450"/>
              <a:gd name="connsiteY35" fmla="*/ 414982 h 2247981"/>
              <a:gd name="connsiteX36" fmla="*/ 2016690 w 2249450"/>
              <a:gd name="connsiteY36" fmla="*/ 426251 h 2247981"/>
              <a:gd name="connsiteX37" fmla="*/ 2033160 w 2249450"/>
              <a:gd name="connsiteY37" fmla="*/ 448355 h 2247981"/>
              <a:gd name="connsiteX38" fmla="*/ 2028826 w 2249450"/>
              <a:gd name="connsiteY38" fmla="*/ 496896 h 2247981"/>
              <a:gd name="connsiteX39" fmla="*/ 1950380 w 2249450"/>
              <a:gd name="connsiteY39" fmla="*/ 581410 h 2247981"/>
              <a:gd name="connsiteX40" fmla="*/ 1943446 w 2249450"/>
              <a:gd name="connsiteY40" fmla="*/ 616082 h 2247981"/>
              <a:gd name="connsiteX41" fmla="*/ 1973351 w 2249450"/>
              <a:gd name="connsiteY41" fmla="*/ 668091 h 2247981"/>
              <a:gd name="connsiteX42" fmla="*/ 2011490 w 2249450"/>
              <a:gd name="connsiteY42" fmla="*/ 680660 h 2247981"/>
              <a:gd name="connsiteX43" fmla="*/ 2122441 w 2249450"/>
              <a:gd name="connsiteY43" fmla="*/ 655522 h 2247981"/>
              <a:gd name="connsiteX44" fmla="*/ 2163615 w 2249450"/>
              <a:gd name="connsiteY44" fmla="*/ 674592 h 2247981"/>
              <a:gd name="connsiteX45" fmla="*/ 2176617 w 2249450"/>
              <a:gd name="connsiteY45" fmla="*/ 704496 h 2247981"/>
              <a:gd name="connsiteX46" fmla="*/ 2158847 w 2249450"/>
              <a:gd name="connsiteY46" fmla="*/ 753038 h 2247981"/>
              <a:gd name="connsiteX47" fmla="*/ 2067399 w 2249450"/>
              <a:gd name="connsiteY47" fmla="*/ 809815 h 2247981"/>
              <a:gd name="connsiteX48" fmla="*/ 2047896 w 2249450"/>
              <a:gd name="connsiteY48" fmla="*/ 852289 h 2247981"/>
              <a:gd name="connsiteX49" fmla="*/ 2061331 w 2249450"/>
              <a:gd name="connsiteY49" fmla="*/ 901696 h 2247981"/>
              <a:gd name="connsiteX50" fmla="*/ 2093837 w 2249450"/>
              <a:gd name="connsiteY50" fmla="*/ 924667 h 2247981"/>
              <a:gd name="connsiteX51" fmla="*/ 2207822 w 2249450"/>
              <a:gd name="connsiteY51" fmla="*/ 929001 h 2247981"/>
              <a:gd name="connsiteX52" fmla="*/ 2244661 w 2249450"/>
              <a:gd name="connsiteY52" fmla="*/ 958039 h 2247981"/>
              <a:gd name="connsiteX53" fmla="*/ 2249429 w 2249450"/>
              <a:gd name="connsiteY53" fmla="*/ 993144 h 2247981"/>
              <a:gd name="connsiteX54" fmla="*/ 2221257 w 2249450"/>
              <a:gd name="connsiteY54" fmla="*/ 1033018 h 2247981"/>
              <a:gd name="connsiteX55" fmla="*/ 2118540 w 2249450"/>
              <a:gd name="connsiteY55" fmla="*/ 1064657 h 2247981"/>
              <a:gd name="connsiteX56" fmla="*/ 2086469 w 2249450"/>
              <a:gd name="connsiteY56" fmla="*/ 1105396 h 2247981"/>
              <a:gd name="connsiteX57" fmla="*/ 2088636 w 2249450"/>
              <a:gd name="connsiteY57" fmla="*/ 1159139 h 2247981"/>
              <a:gd name="connsiteX58" fmla="*/ 2110740 w 2249450"/>
              <a:gd name="connsiteY58" fmla="*/ 1182542 h 2247981"/>
              <a:gd name="connsiteX59" fmla="*/ 2218657 w 2249450"/>
              <a:gd name="connsiteY59" fmla="*/ 1215481 h 2247981"/>
              <a:gd name="connsiteX60" fmla="*/ 2249429 w 2249450"/>
              <a:gd name="connsiteY60" fmla="*/ 1258388 h 2247981"/>
              <a:gd name="connsiteX61" fmla="*/ 2249429 w 2249450"/>
              <a:gd name="connsiteY61" fmla="*/ 1266189 h 2247981"/>
              <a:gd name="connsiteX62" fmla="*/ 2193953 w 2249450"/>
              <a:gd name="connsiteY62" fmla="*/ 1321231 h 2247981"/>
              <a:gd name="connsiteX63" fmla="*/ 2091670 w 2249450"/>
              <a:gd name="connsiteY63" fmla="*/ 1324265 h 2247981"/>
              <a:gd name="connsiteX64" fmla="*/ 2064365 w 2249450"/>
              <a:gd name="connsiteY64" fmla="*/ 1341168 h 2247981"/>
              <a:gd name="connsiteX65" fmla="*/ 2047029 w 2249450"/>
              <a:gd name="connsiteY65" fmla="*/ 1405312 h 2247981"/>
              <a:gd name="connsiteX66" fmla="*/ 2063932 w 2249450"/>
              <a:gd name="connsiteY66" fmla="*/ 1436517 h 2247981"/>
              <a:gd name="connsiteX67" fmla="*/ 2154080 w 2249450"/>
              <a:gd name="connsiteY67" fmla="*/ 1492859 h 2247981"/>
              <a:gd name="connsiteX68" fmla="*/ 2174450 w 2249450"/>
              <a:gd name="connsiteY68" fmla="*/ 1550502 h 2247981"/>
              <a:gd name="connsiteX69" fmla="*/ 2160147 w 2249450"/>
              <a:gd name="connsiteY69" fmla="*/ 1579974 h 2247981"/>
              <a:gd name="connsiteX70" fmla="*/ 2132410 w 2249450"/>
              <a:gd name="connsiteY70" fmla="*/ 1593843 h 2247981"/>
              <a:gd name="connsiteX71" fmla="*/ 2063498 w 2249450"/>
              <a:gd name="connsiteY71" fmla="*/ 1578674 h 2247981"/>
              <a:gd name="connsiteX72" fmla="*/ 2007156 w 2249450"/>
              <a:gd name="connsiteY72" fmla="*/ 1565671 h 2247981"/>
              <a:gd name="connsiteX73" fmla="*/ 1977684 w 2249450"/>
              <a:gd name="connsiteY73" fmla="*/ 1574773 h 2247981"/>
              <a:gd name="connsiteX74" fmla="*/ 1942146 w 2249450"/>
              <a:gd name="connsiteY74" fmla="*/ 1638483 h 2247981"/>
              <a:gd name="connsiteX75" fmla="*/ 1950813 w 2249450"/>
              <a:gd name="connsiteY75" fmla="*/ 1665787 h 2247981"/>
              <a:gd name="connsiteX76" fmla="*/ 2026659 w 2249450"/>
              <a:gd name="connsiteY76" fmla="*/ 1747268 h 2247981"/>
              <a:gd name="connsiteX77" fmla="*/ 2031427 w 2249450"/>
              <a:gd name="connsiteY77" fmla="*/ 1803177 h 2247981"/>
              <a:gd name="connsiteX78" fmla="*/ 2028393 w 2249450"/>
              <a:gd name="connsiteY78" fmla="*/ 1807511 h 2247981"/>
              <a:gd name="connsiteX79" fmla="*/ 1952114 w 2249450"/>
              <a:gd name="connsiteY79" fmla="*/ 1826581 h 2247981"/>
              <a:gd name="connsiteX80" fmla="*/ 1864133 w 2249450"/>
              <a:gd name="connsiteY80" fmla="*/ 1779773 h 2247981"/>
              <a:gd name="connsiteX81" fmla="*/ 1829894 w 2249450"/>
              <a:gd name="connsiteY81" fmla="*/ 1781073 h 2247981"/>
              <a:gd name="connsiteX82" fmla="*/ 1785254 w 2249450"/>
              <a:gd name="connsiteY82" fmla="*/ 1824847 h 2247981"/>
              <a:gd name="connsiteX83" fmla="*/ 1783086 w 2249450"/>
              <a:gd name="connsiteY83" fmla="*/ 1862553 h 2247981"/>
              <a:gd name="connsiteX84" fmla="*/ 1835095 w 2249450"/>
              <a:gd name="connsiteY84" fmla="*/ 1960936 h 2247981"/>
              <a:gd name="connsiteX85" fmla="*/ 1826427 w 2249450"/>
              <a:gd name="connsiteY85" fmla="*/ 2012077 h 2247981"/>
              <a:gd name="connsiteX86" fmla="*/ 1817759 w 2249450"/>
              <a:gd name="connsiteY86" fmla="*/ 2019879 h 2247981"/>
              <a:gd name="connsiteX87" fmla="*/ 1743213 w 2249450"/>
              <a:gd name="connsiteY87" fmla="*/ 2017278 h 2247981"/>
              <a:gd name="connsiteX88" fmla="*/ 1670402 w 2249450"/>
              <a:gd name="connsiteY88" fmla="*/ 1949233 h 2247981"/>
              <a:gd name="connsiteX89" fmla="*/ 1633128 w 2249450"/>
              <a:gd name="connsiteY89" fmla="*/ 1941866 h 2247981"/>
              <a:gd name="connsiteX90" fmla="*/ 1581987 w 2249450"/>
              <a:gd name="connsiteY90" fmla="*/ 1970904 h 2247981"/>
              <a:gd name="connsiteX91" fmla="*/ 1569418 w 2249450"/>
              <a:gd name="connsiteY91" fmla="*/ 2009043 h 2247981"/>
              <a:gd name="connsiteX92" fmla="*/ 1595423 w 2249450"/>
              <a:gd name="connsiteY92" fmla="*/ 2122595 h 2247981"/>
              <a:gd name="connsiteX93" fmla="*/ 1578519 w 2249450"/>
              <a:gd name="connsiteY93" fmla="*/ 2160301 h 2247981"/>
              <a:gd name="connsiteX94" fmla="*/ 1546448 w 2249450"/>
              <a:gd name="connsiteY94" fmla="*/ 2174604 h 2247981"/>
              <a:gd name="connsiteX95" fmla="*/ 1497473 w 2249450"/>
              <a:gd name="connsiteY95" fmla="*/ 2157268 h 2247981"/>
              <a:gd name="connsiteX96" fmla="*/ 1440698 w 2249450"/>
              <a:gd name="connsiteY96" fmla="*/ 2065819 h 2247981"/>
              <a:gd name="connsiteX97" fmla="*/ 1398224 w 2249450"/>
              <a:gd name="connsiteY97" fmla="*/ 2045883 h 2247981"/>
              <a:gd name="connsiteX98" fmla="*/ 1352716 w 2249450"/>
              <a:gd name="connsiteY98" fmla="*/ 2058018 h 2247981"/>
              <a:gd name="connsiteX99" fmla="*/ 1324979 w 2249450"/>
              <a:gd name="connsiteY99" fmla="*/ 2095725 h 2247981"/>
              <a:gd name="connsiteX100" fmla="*/ 1321945 w 2249450"/>
              <a:gd name="connsiteY100" fmla="*/ 2198007 h 2247981"/>
              <a:gd name="connsiteX101" fmla="*/ 1282505 w 2249450"/>
              <a:gd name="connsiteY101" fmla="*/ 2244815 h 2247981"/>
              <a:gd name="connsiteX102" fmla="*/ 1257801 w 2249450"/>
              <a:gd name="connsiteY102" fmla="*/ 2247849 h 2247981"/>
              <a:gd name="connsiteX103" fmla="*/ 1217928 w 2249450"/>
              <a:gd name="connsiteY103" fmla="*/ 2220978 h 2247981"/>
              <a:gd name="connsiteX104" fmla="*/ 1184556 w 2249450"/>
              <a:gd name="connsiteY104" fmla="*/ 2112194 h 2247981"/>
              <a:gd name="connsiteX105" fmla="*/ 1153351 w 2249450"/>
              <a:gd name="connsiteY105" fmla="*/ 2085322 h 2247981"/>
              <a:gd name="connsiteX106" fmla="*/ 1096142 w 2249450"/>
              <a:gd name="connsiteY106" fmla="*/ 2085756 h 2247981"/>
              <a:gd name="connsiteX107" fmla="*/ 1068403 w 2249450"/>
              <a:gd name="connsiteY107" fmla="*/ 2109593 h 2247981"/>
              <a:gd name="connsiteX108" fmla="*/ 1036765 w 2249450"/>
              <a:gd name="connsiteY108" fmla="*/ 2212310 h 2247981"/>
              <a:gd name="connsiteX109" fmla="*/ 983457 w 2249450"/>
              <a:gd name="connsiteY109" fmla="*/ 2246549 h 2247981"/>
              <a:gd name="connsiteX110" fmla="*/ 929715 w 2249450"/>
              <a:gd name="connsiteY110" fmla="*/ 2185872 h 2247981"/>
              <a:gd name="connsiteX111" fmla="*/ 927114 w 2249450"/>
              <a:gd name="connsiteY111" fmla="*/ 2092691 h 2247981"/>
              <a:gd name="connsiteX112" fmla="*/ 907611 w 2249450"/>
              <a:gd name="connsiteY112" fmla="*/ 2061485 h 2247981"/>
              <a:gd name="connsiteX113" fmla="*/ 844334 w 2249450"/>
              <a:gd name="connsiteY113" fmla="*/ 2045449 h 2247981"/>
              <a:gd name="connsiteX114" fmla="*/ 813995 w 2249450"/>
              <a:gd name="connsiteY114" fmla="*/ 2061485 h 2247981"/>
              <a:gd name="connsiteX115" fmla="*/ 756353 w 2249450"/>
              <a:gd name="connsiteY115" fmla="*/ 2153801 h 2247981"/>
              <a:gd name="connsiteX116" fmla="*/ 702610 w 2249450"/>
              <a:gd name="connsiteY116" fmla="*/ 2173304 h 2247981"/>
              <a:gd name="connsiteX117" fmla="*/ 698710 w 2249450"/>
              <a:gd name="connsiteY117" fmla="*/ 2172004 h 2247981"/>
              <a:gd name="connsiteX118" fmla="*/ 659703 w 2249450"/>
              <a:gd name="connsiteY118" fmla="*/ 2103959 h 2247981"/>
              <a:gd name="connsiteX119" fmla="*/ 681807 w 2249450"/>
              <a:gd name="connsiteY119" fmla="*/ 2008176 h 2247981"/>
              <a:gd name="connsiteX120" fmla="*/ 667505 w 2249450"/>
              <a:gd name="connsiteY120" fmla="*/ 1969170 h 2247981"/>
              <a:gd name="connsiteX121" fmla="*/ 621130 w 2249450"/>
              <a:gd name="connsiteY121" fmla="*/ 1942300 h 2247981"/>
              <a:gd name="connsiteX122" fmla="*/ 579091 w 2249450"/>
              <a:gd name="connsiteY122" fmla="*/ 1950100 h 2247981"/>
              <a:gd name="connsiteX123" fmla="*/ 500645 w 2249450"/>
              <a:gd name="connsiteY123" fmla="*/ 2023345 h 2247981"/>
              <a:gd name="connsiteX124" fmla="*/ 445603 w 2249450"/>
              <a:gd name="connsiteY124" fmla="*/ 2028547 h 2247981"/>
              <a:gd name="connsiteX125" fmla="*/ 437801 w 2249450"/>
              <a:gd name="connsiteY125" fmla="*/ 2023345 h 2247981"/>
              <a:gd name="connsiteX126" fmla="*/ 420465 w 2249450"/>
              <a:gd name="connsiteY126" fmla="*/ 1950967 h 2247981"/>
              <a:gd name="connsiteX127" fmla="*/ 467272 w 2249450"/>
              <a:gd name="connsiteY127" fmla="*/ 1862987 h 2247981"/>
              <a:gd name="connsiteX128" fmla="*/ 463805 w 2249450"/>
              <a:gd name="connsiteY128" fmla="*/ 1821813 h 2247981"/>
              <a:gd name="connsiteX129" fmla="*/ 424799 w 2249450"/>
              <a:gd name="connsiteY129" fmla="*/ 1783240 h 2247981"/>
              <a:gd name="connsiteX130" fmla="*/ 384492 w 2249450"/>
              <a:gd name="connsiteY130" fmla="*/ 1780206 h 2247981"/>
              <a:gd name="connsiteX131" fmla="*/ 286977 w 2249450"/>
              <a:gd name="connsiteY131" fmla="*/ 1831782 h 2247981"/>
              <a:gd name="connsiteX132" fmla="*/ 233668 w 2249450"/>
              <a:gd name="connsiteY132" fmla="*/ 1821813 h 2247981"/>
              <a:gd name="connsiteX133" fmla="*/ 230201 w 2249450"/>
              <a:gd name="connsiteY133" fmla="*/ 1817912 h 2247981"/>
              <a:gd name="connsiteX134" fmla="*/ 232368 w 2249450"/>
              <a:gd name="connsiteY134" fmla="*/ 1738166 h 2247981"/>
              <a:gd name="connsiteX135" fmla="*/ 297811 w 2249450"/>
              <a:gd name="connsiteY135" fmla="*/ 1668388 h 2247981"/>
              <a:gd name="connsiteX136" fmla="*/ 305613 w 2249450"/>
              <a:gd name="connsiteY136" fmla="*/ 1630248 h 2247981"/>
              <a:gd name="connsiteX137" fmla="*/ 275708 w 2249450"/>
              <a:gd name="connsiteY137" fmla="*/ 1578240 h 2247981"/>
              <a:gd name="connsiteX138" fmla="*/ 238002 w 2249450"/>
              <a:gd name="connsiteY138" fmla="*/ 1567405 h 2247981"/>
              <a:gd name="connsiteX139" fmla="*/ 143520 w 2249450"/>
              <a:gd name="connsiteY139" fmla="*/ 1589075 h 2247981"/>
              <a:gd name="connsiteX140" fmla="*/ 130951 w 2249450"/>
              <a:gd name="connsiteY140" fmla="*/ 1592109 h 2247981"/>
              <a:gd name="connsiteX141" fmla="*/ 84144 w 2249450"/>
              <a:gd name="connsiteY141" fmla="*/ 1569138 h 2247981"/>
              <a:gd name="connsiteX142" fmla="*/ 73308 w 2249450"/>
              <a:gd name="connsiteY142" fmla="*/ 1544001 h 2247981"/>
              <a:gd name="connsiteX143" fmla="*/ 90645 w 2249450"/>
              <a:gd name="connsiteY143" fmla="*/ 1495026 h 2247981"/>
              <a:gd name="connsiteX144" fmla="*/ 179493 w 2249450"/>
              <a:gd name="connsiteY144" fmla="*/ 1439551 h 2247981"/>
              <a:gd name="connsiteX145" fmla="*/ 200729 w 2249450"/>
              <a:gd name="connsiteY145" fmla="*/ 1389710 h 2247981"/>
              <a:gd name="connsiteX146" fmla="*/ 187293 w 2249450"/>
              <a:gd name="connsiteY146" fmla="*/ 1344635 h 2247981"/>
              <a:gd name="connsiteX147" fmla="*/ 154788 w 2249450"/>
              <a:gd name="connsiteY147" fmla="*/ 1322965 h 2247981"/>
              <a:gd name="connsiteX148" fmla="*/ 49905 w 2249450"/>
              <a:gd name="connsiteY148" fmla="*/ 1319931 h 2247981"/>
              <a:gd name="connsiteX149" fmla="*/ 3097 w 2249450"/>
              <a:gd name="connsiteY149" fmla="*/ 1280491 h 2247981"/>
              <a:gd name="connsiteX150" fmla="*/ 1364 w 2249450"/>
              <a:gd name="connsiteY150" fmla="*/ 1271390 h 2247981"/>
              <a:gd name="connsiteX151" fmla="*/ 40803 w 2249450"/>
              <a:gd name="connsiteY151" fmla="*/ 1211580 h 2247981"/>
              <a:gd name="connsiteX152" fmla="*/ 134852 w 2249450"/>
              <a:gd name="connsiteY152" fmla="*/ 1182975 h 2247981"/>
              <a:gd name="connsiteX153" fmla="*/ 163023 w 2249450"/>
              <a:gd name="connsiteY153" fmla="*/ 1151337 h 2247981"/>
              <a:gd name="connsiteX154" fmla="*/ 161722 w 2249450"/>
              <a:gd name="connsiteY154" fmla="*/ 1091094 h 2247981"/>
              <a:gd name="connsiteX155" fmla="*/ 139619 w 2249450"/>
              <a:gd name="connsiteY155" fmla="*/ 1066390 h 2247981"/>
              <a:gd name="connsiteX156" fmla="*/ 39503 w 2249450"/>
              <a:gd name="connsiteY156" fmla="*/ 1035618 h 2247981"/>
              <a:gd name="connsiteX157" fmla="*/ 1364 w 2249450"/>
              <a:gd name="connsiteY157" fmla="*/ 980143 h 2247981"/>
              <a:gd name="connsiteX158" fmla="*/ 5264 w 2249450"/>
              <a:gd name="connsiteY158" fmla="*/ 957172 h 2247981"/>
              <a:gd name="connsiteX159" fmla="*/ 41237 w 2249450"/>
              <a:gd name="connsiteY159" fmla="*/ 928568 h 2247981"/>
              <a:gd name="connsiteX160" fmla="*/ 138319 w 2249450"/>
              <a:gd name="connsiteY160" fmla="*/ 925534 h 2247981"/>
              <a:gd name="connsiteX161" fmla="*/ 152621 w 2249450"/>
              <a:gd name="connsiteY161" fmla="*/ 925100 h 2247981"/>
              <a:gd name="connsiteX162" fmla="*/ 191194 w 2249450"/>
              <a:gd name="connsiteY162" fmla="*/ 894762 h 2247981"/>
              <a:gd name="connsiteX163" fmla="*/ 202462 w 2249450"/>
              <a:gd name="connsiteY163" fmla="*/ 851855 h 2247981"/>
              <a:gd name="connsiteX164" fmla="*/ 184260 w 2249450"/>
              <a:gd name="connsiteY164" fmla="*/ 811115 h 2247981"/>
              <a:gd name="connsiteX165" fmla="*/ 95412 w 2249450"/>
              <a:gd name="connsiteY165" fmla="*/ 755639 h 2247981"/>
              <a:gd name="connsiteX166" fmla="*/ 75475 w 2249450"/>
              <a:gd name="connsiteY166" fmla="*/ 698863 h 2247981"/>
              <a:gd name="connsiteX167" fmla="*/ 88044 w 2249450"/>
              <a:gd name="connsiteY167" fmla="*/ 671558 h 2247981"/>
              <a:gd name="connsiteX168" fmla="*/ 127050 w 2249450"/>
              <a:gd name="connsiteY168" fmla="*/ 655089 h 2247981"/>
              <a:gd name="connsiteX169" fmla="*/ 238002 w 2249450"/>
              <a:gd name="connsiteY169" fmla="*/ 680660 h 2247981"/>
              <a:gd name="connsiteX170" fmla="*/ 278308 w 2249450"/>
              <a:gd name="connsiteY170" fmla="*/ 667224 h 2247981"/>
              <a:gd name="connsiteX171" fmla="*/ 305613 w 2249450"/>
              <a:gd name="connsiteY171" fmla="*/ 619550 h 2247981"/>
              <a:gd name="connsiteX172" fmla="*/ 297811 w 2249450"/>
              <a:gd name="connsiteY172" fmla="*/ 578810 h 2247981"/>
              <a:gd name="connsiteX173" fmla="*/ 224133 w 2249450"/>
              <a:gd name="connsiteY173" fmla="*/ 500363 h 2247981"/>
              <a:gd name="connsiteX174" fmla="*/ 219799 w 2249450"/>
              <a:gd name="connsiteY174" fmla="*/ 444454 h 2247981"/>
              <a:gd name="connsiteX175" fmla="*/ 227167 w 2249450"/>
              <a:gd name="connsiteY175" fmla="*/ 433619 h 2247981"/>
              <a:gd name="connsiteX176" fmla="*/ 293910 w 2249450"/>
              <a:gd name="connsiteY176" fmla="*/ 418883 h 2247981"/>
              <a:gd name="connsiteX177" fmla="*/ 384059 w 2249450"/>
              <a:gd name="connsiteY177" fmla="*/ 466992 h 2247981"/>
              <a:gd name="connsiteX178" fmla="*/ 426533 w 2249450"/>
              <a:gd name="connsiteY178" fmla="*/ 463091 h 2247981"/>
              <a:gd name="connsiteX179" fmla="*/ 462939 w 2249450"/>
              <a:gd name="connsiteY179" fmla="*/ 427118 h 2247981"/>
              <a:gd name="connsiteX180" fmla="*/ 467706 w 2249450"/>
              <a:gd name="connsiteY180" fmla="*/ 383778 h 2247981"/>
              <a:gd name="connsiteX181" fmla="*/ 415264 w 2249450"/>
              <a:gd name="connsiteY181" fmla="*/ 285395 h 2247981"/>
              <a:gd name="connsiteX182" fmla="*/ 424366 w 2249450"/>
              <a:gd name="connsiteY182" fmla="*/ 235554 h 2247981"/>
              <a:gd name="connsiteX183" fmla="*/ 451670 w 2249450"/>
              <a:gd name="connsiteY183" fmla="*/ 215184 h 2247981"/>
              <a:gd name="connsiteX184" fmla="*/ 495877 w 2249450"/>
              <a:gd name="connsiteY184" fmla="*/ 219951 h 2247981"/>
              <a:gd name="connsiteX185" fmla="*/ 570856 w 2249450"/>
              <a:gd name="connsiteY185" fmla="*/ 289729 h 2247981"/>
              <a:gd name="connsiteX186" fmla="*/ 634133 w 2249450"/>
              <a:gd name="connsiteY186" fmla="*/ 298831 h 2247981"/>
              <a:gd name="connsiteX187" fmla="*/ 669672 w 2249450"/>
              <a:gd name="connsiteY187" fmla="*/ 276727 h 2247981"/>
              <a:gd name="connsiteX188" fmla="*/ 681807 w 2249450"/>
              <a:gd name="connsiteY188" fmla="*/ 239455 h 2247981"/>
              <a:gd name="connsiteX189" fmla="*/ 656670 w 2249450"/>
              <a:gd name="connsiteY189" fmla="*/ 131103 h 2247981"/>
              <a:gd name="connsiteX190" fmla="*/ 677907 w 2249450"/>
              <a:gd name="connsiteY190" fmla="*/ 84729 h 2247981"/>
              <a:gd name="connsiteX191" fmla="*/ 706945 w 2249450"/>
              <a:gd name="connsiteY191" fmla="*/ 72593 h 2247981"/>
              <a:gd name="connsiteX192" fmla="*/ 752886 w 2249450"/>
              <a:gd name="connsiteY192" fmla="*/ 89063 h 2247981"/>
              <a:gd name="connsiteX193" fmla="*/ 810962 w 2249450"/>
              <a:gd name="connsiteY193" fmla="*/ 182679 h 2247981"/>
              <a:gd name="connsiteX194" fmla="*/ 851269 w 2249450"/>
              <a:gd name="connsiteY194" fmla="*/ 202182 h 2247981"/>
              <a:gd name="connsiteX195" fmla="*/ 905444 w 2249450"/>
              <a:gd name="connsiteY195" fmla="*/ 187012 h 2247981"/>
              <a:gd name="connsiteX196" fmla="*/ 925381 w 2249450"/>
              <a:gd name="connsiteY196" fmla="*/ 157974 h 2247981"/>
              <a:gd name="connsiteX197" fmla="*/ 929715 w 2249450"/>
              <a:gd name="connsiteY197" fmla="*/ 45289 h 2247981"/>
              <a:gd name="connsiteX198" fmla="*/ 961786 w 2249450"/>
              <a:gd name="connsiteY198" fmla="*/ 4116 h 2247981"/>
              <a:gd name="connsiteX199" fmla="*/ 973488 w 2249450"/>
              <a:gd name="connsiteY199" fmla="*/ 1515 h 2247981"/>
              <a:gd name="connsiteX200" fmla="*/ 1000096 w 2249450"/>
              <a:gd name="connsiteY200" fmla="*/ 120 h 2247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249450" h="2247981">
                <a:moveTo>
                  <a:pt x="1125613" y="301864"/>
                </a:moveTo>
                <a:cubicBezTo>
                  <a:pt x="668805" y="301431"/>
                  <a:pt x="305613" y="667657"/>
                  <a:pt x="303879" y="1118832"/>
                </a:cubicBezTo>
                <a:cubicBezTo>
                  <a:pt x="302145" y="1580841"/>
                  <a:pt x="677040" y="1944033"/>
                  <a:pt x="1124313" y="1942733"/>
                </a:cubicBezTo>
                <a:cubicBezTo>
                  <a:pt x="1570285" y="1944467"/>
                  <a:pt x="1946479" y="1585608"/>
                  <a:pt x="1946047" y="1121865"/>
                </a:cubicBezTo>
                <a:cubicBezTo>
                  <a:pt x="1945613" y="665923"/>
                  <a:pt x="1579820" y="302298"/>
                  <a:pt x="1125613" y="301864"/>
                </a:cubicBezTo>
                <a:close/>
                <a:moveTo>
                  <a:pt x="1000096" y="120"/>
                </a:moveTo>
                <a:cubicBezTo>
                  <a:pt x="1021651" y="1299"/>
                  <a:pt x="1029615" y="11376"/>
                  <a:pt x="1038065" y="40955"/>
                </a:cubicBezTo>
                <a:cubicBezTo>
                  <a:pt x="1047166" y="73027"/>
                  <a:pt x="1058002" y="104232"/>
                  <a:pt x="1066670" y="136304"/>
                </a:cubicBezTo>
                <a:cubicBezTo>
                  <a:pt x="1071004" y="151473"/>
                  <a:pt x="1080105" y="159708"/>
                  <a:pt x="1094841" y="161875"/>
                </a:cubicBezTo>
                <a:cubicBezTo>
                  <a:pt x="1115211" y="164476"/>
                  <a:pt x="1136015" y="164476"/>
                  <a:pt x="1156384" y="161875"/>
                </a:cubicBezTo>
                <a:cubicBezTo>
                  <a:pt x="1170687" y="160141"/>
                  <a:pt x="1179355" y="151473"/>
                  <a:pt x="1183689" y="137171"/>
                </a:cubicBezTo>
                <a:cubicBezTo>
                  <a:pt x="1194091" y="102065"/>
                  <a:pt x="1204926" y="66960"/>
                  <a:pt x="1215761" y="31853"/>
                </a:cubicBezTo>
                <a:cubicBezTo>
                  <a:pt x="1223995" y="5850"/>
                  <a:pt x="1232230" y="-218"/>
                  <a:pt x="1259534" y="215"/>
                </a:cubicBezTo>
                <a:cubicBezTo>
                  <a:pt x="1263435" y="215"/>
                  <a:pt x="1267336" y="215"/>
                  <a:pt x="1271236" y="649"/>
                </a:cubicBezTo>
                <a:cubicBezTo>
                  <a:pt x="1309809" y="4549"/>
                  <a:pt x="1320644" y="16251"/>
                  <a:pt x="1321511" y="54824"/>
                </a:cubicBezTo>
                <a:cubicBezTo>
                  <a:pt x="1322378" y="88629"/>
                  <a:pt x="1323678" y="122002"/>
                  <a:pt x="1324545" y="155807"/>
                </a:cubicBezTo>
                <a:cubicBezTo>
                  <a:pt x="1324979" y="169243"/>
                  <a:pt x="1329746" y="179645"/>
                  <a:pt x="1342315" y="185278"/>
                </a:cubicBezTo>
                <a:cubicBezTo>
                  <a:pt x="1362685" y="194380"/>
                  <a:pt x="1383921" y="200448"/>
                  <a:pt x="1406459" y="202182"/>
                </a:cubicBezTo>
                <a:cubicBezTo>
                  <a:pt x="1420328" y="203048"/>
                  <a:pt x="1429863" y="197414"/>
                  <a:pt x="1436797" y="186145"/>
                </a:cubicBezTo>
                <a:cubicBezTo>
                  <a:pt x="1455866" y="155374"/>
                  <a:pt x="1475370" y="124602"/>
                  <a:pt x="1494439" y="93830"/>
                </a:cubicBezTo>
                <a:cubicBezTo>
                  <a:pt x="1510909" y="67827"/>
                  <a:pt x="1520877" y="64359"/>
                  <a:pt x="1550348" y="74327"/>
                </a:cubicBezTo>
                <a:cubicBezTo>
                  <a:pt x="1553816" y="75627"/>
                  <a:pt x="1556850" y="76494"/>
                  <a:pt x="1560317" y="77794"/>
                </a:cubicBezTo>
                <a:cubicBezTo>
                  <a:pt x="1594556" y="92530"/>
                  <a:pt x="1600190" y="103366"/>
                  <a:pt x="1591955" y="139771"/>
                </a:cubicBezTo>
                <a:cubicBezTo>
                  <a:pt x="1584587" y="172276"/>
                  <a:pt x="1577220" y="204348"/>
                  <a:pt x="1569418" y="236854"/>
                </a:cubicBezTo>
                <a:cubicBezTo>
                  <a:pt x="1565084" y="254623"/>
                  <a:pt x="1569418" y="268492"/>
                  <a:pt x="1585021" y="278894"/>
                </a:cubicBezTo>
                <a:cubicBezTo>
                  <a:pt x="1601057" y="289729"/>
                  <a:pt x="1617093" y="299697"/>
                  <a:pt x="1635295" y="306632"/>
                </a:cubicBezTo>
                <a:cubicBezTo>
                  <a:pt x="1648298" y="311399"/>
                  <a:pt x="1658699" y="308365"/>
                  <a:pt x="1668668" y="298831"/>
                </a:cubicBezTo>
                <a:cubicBezTo>
                  <a:pt x="1695105" y="273693"/>
                  <a:pt x="1721543" y="249422"/>
                  <a:pt x="1748414" y="224718"/>
                </a:cubicBezTo>
                <a:cubicBezTo>
                  <a:pt x="1770518" y="203915"/>
                  <a:pt x="1782653" y="203048"/>
                  <a:pt x="1807357" y="219951"/>
                </a:cubicBezTo>
                <a:cubicBezTo>
                  <a:pt x="1808657" y="220818"/>
                  <a:pt x="1809524" y="221252"/>
                  <a:pt x="1810390" y="222118"/>
                </a:cubicBezTo>
                <a:cubicBezTo>
                  <a:pt x="1852432" y="252456"/>
                  <a:pt x="1846364" y="265458"/>
                  <a:pt x="1829028" y="297097"/>
                </a:cubicBezTo>
                <a:cubicBezTo>
                  <a:pt x="1813425" y="325702"/>
                  <a:pt x="1798689" y="355173"/>
                  <a:pt x="1782653" y="383778"/>
                </a:cubicBezTo>
                <a:cubicBezTo>
                  <a:pt x="1774419" y="398947"/>
                  <a:pt x="1776152" y="411949"/>
                  <a:pt x="1786554" y="424951"/>
                </a:cubicBezTo>
                <a:cubicBezTo>
                  <a:pt x="1798255" y="439253"/>
                  <a:pt x="1811258" y="452256"/>
                  <a:pt x="1825560" y="463524"/>
                </a:cubicBezTo>
                <a:cubicBezTo>
                  <a:pt x="1837695" y="473059"/>
                  <a:pt x="1850264" y="474359"/>
                  <a:pt x="1864567" y="466992"/>
                </a:cubicBezTo>
                <a:cubicBezTo>
                  <a:pt x="1897072" y="449222"/>
                  <a:pt x="1930010" y="431886"/>
                  <a:pt x="1962949" y="414982"/>
                </a:cubicBezTo>
                <a:cubicBezTo>
                  <a:pt x="1986352" y="402847"/>
                  <a:pt x="1999789" y="405448"/>
                  <a:pt x="2016690" y="426251"/>
                </a:cubicBezTo>
                <a:cubicBezTo>
                  <a:pt x="2022758" y="433185"/>
                  <a:pt x="2028393" y="440554"/>
                  <a:pt x="2033160" y="448355"/>
                </a:cubicBezTo>
                <a:cubicBezTo>
                  <a:pt x="2045295" y="467425"/>
                  <a:pt x="2043995" y="479993"/>
                  <a:pt x="2028826" y="496896"/>
                </a:cubicBezTo>
                <a:cubicBezTo>
                  <a:pt x="2002822" y="525068"/>
                  <a:pt x="1976818" y="553672"/>
                  <a:pt x="1950380" y="581410"/>
                </a:cubicBezTo>
                <a:cubicBezTo>
                  <a:pt x="1940412" y="591812"/>
                  <a:pt x="1938245" y="603081"/>
                  <a:pt x="1943446" y="616082"/>
                </a:cubicBezTo>
                <a:cubicBezTo>
                  <a:pt x="1951247" y="634719"/>
                  <a:pt x="1960782" y="652055"/>
                  <a:pt x="1973351" y="668091"/>
                </a:cubicBezTo>
                <a:cubicBezTo>
                  <a:pt x="1983319" y="681093"/>
                  <a:pt x="1995454" y="684560"/>
                  <a:pt x="2011490" y="680660"/>
                </a:cubicBezTo>
                <a:cubicBezTo>
                  <a:pt x="2048329" y="671558"/>
                  <a:pt x="2085602" y="663323"/>
                  <a:pt x="2122441" y="655522"/>
                </a:cubicBezTo>
                <a:cubicBezTo>
                  <a:pt x="2141944" y="651188"/>
                  <a:pt x="2153647" y="656822"/>
                  <a:pt x="2163615" y="674592"/>
                </a:cubicBezTo>
                <a:cubicBezTo>
                  <a:pt x="2168816" y="684126"/>
                  <a:pt x="2173150" y="694095"/>
                  <a:pt x="2176617" y="704496"/>
                </a:cubicBezTo>
                <a:cubicBezTo>
                  <a:pt x="2183985" y="728334"/>
                  <a:pt x="2180084" y="739603"/>
                  <a:pt x="2158847" y="753038"/>
                </a:cubicBezTo>
                <a:cubicBezTo>
                  <a:pt x="2128509" y="772109"/>
                  <a:pt x="2098604" y="792045"/>
                  <a:pt x="2067399" y="809815"/>
                </a:cubicBezTo>
                <a:cubicBezTo>
                  <a:pt x="2049630" y="820216"/>
                  <a:pt x="2044862" y="834086"/>
                  <a:pt x="2047896" y="852289"/>
                </a:cubicBezTo>
                <a:cubicBezTo>
                  <a:pt x="2050497" y="869191"/>
                  <a:pt x="2055264" y="885661"/>
                  <a:pt x="2061331" y="901696"/>
                </a:cubicBezTo>
                <a:cubicBezTo>
                  <a:pt x="2066966" y="916432"/>
                  <a:pt x="2076934" y="924233"/>
                  <a:pt x="2093837" y="924667"/>
                </a:cubicBezTo>
                <a:cubicBezTo>
                  <a:pt x="2131977" y="925100"/>
                  <a:pt x="2169683" y="927701"/>
                  <a:pt x="2207822" y="929001"/>
                </a:cubicBezTo>
                <a:cubicBezTo>
                  <a:pt x="2228625" y="929868"/>
                  <a:pt x="2239027" y="938102"/>
                  <a:pt x="2244661" y="958039"/>
                </a:cubicBezTo>
                <a:cubicBezTo>
                  <a:pt x="2248128" y="969308"/>
                  <a:pt x="2249429" y="981009"/>
                  <a:pt x="2249429" y="993144"/>
                </a:cubicBezTo>
                <a:cubicBezTo>
                  <a:pt x="2249429" y="1016548"/>
                  <a:pt x="2242928" y="1026084"/>
                  <a:pt x="2221257" y="1033018"/>
                </a:cubicBezTo>
                <a:cubicBezTo>
                  <a:pt x="2187019" y="1043853"/>
                  <a:pt x="2152779" y="1054255"/>
                  <a:pt x="2118540" y="1064657"/>
                </a:cubicBezTo>
                <a:cubicBezTo>
                  <a:pt x="2093837" y="1072024"/>
                  <a:pt x="2087336" y="1079826"/>
                  <a:pt x="2086469" y="1105396"/>
                </a:cubicBezTo>
                <a:cubicBezTo>
                  <a:pt x="2086036" y="1123165"/>
                  <a:pt x="2084735" y="1141368"/>
                  <a:pt x="2088636" y="1159139"/>
                </a:cubicBezTo>
                <a:cubicBezTo>
                  <a:pt x="2091237" y="1171274"/>
                  <a:pt x="2098604" y="1178642"/>
                  <a:pt x="2110740" y="1182542"/>
                </a:cubicBezTo>
                <a:cubicBezTo>
                  <a:pt x="2146712" y="1193377"/>
                  <a:pt x="2182685" y="1204212"/>
                  <a:pt x="2218657" y="1215481"/>
                </a:cubicBezTo>
                <a:cubicBezTo>
                  <a:pt x="2243795" y="1223282"/>
                  <a:pt x="2249863" y="1231950"/>
                  <a:pt x="2249429" y="1258388"/>
                </a:cubicBezTo>
                <a:cubicBezTo>
                  <a:pt x="2249429" y="1260988"/>
                  <a:pt x="2249429" y="1263589"/>
                  <a:pt x="2249429" y="1266189"/>
                </a:cubicBezTo>
                <a:cubicBezTo>
                  <a:pt x="2247695" y="1306929"/>
                  <a:pt x="2234693" y="1319931"/>
                  <a:pt x="2193953" y="1321231"/>
                </a:cubicBezTo>
                <a:cubicBezTo>
                  <a:pt x="2159714" y="1322098"/>
                  <a:pt x="2125909" y="1323832"/>
                  <a:pt x="2091670" y="1324265"/>
                </a:cubicBezTo>
                <a:cubicBezTo>
                  <a:pt x="2078667" y="1324699"/>
                  <a:pt x="2069566" y="1330333"/>
                  <a:pt x="2064365" y="1341168"/>
                </a:cubicBezTo>
                <a:cubicBezTo>
                  <a:pt x="2054831" y="1361538"/>
                  <a:pt x="2048763" y="1382775"/>
                  <a:pt x="2047029" y="1405312"/>
                </a:cubicBezTo>
                <a:cubicBezTo>
                  <a:pt x="2045729" y="1419614"/>
                  <a:pt x="2051797" y="1429149"/>
                  <a:pt x="2063932" y="1436517"/>
                </a:cubicBezTo>
                <a:cubicBezTo>
                  <a:pt x="2094271" y="1455153"/>
                  <a:pt x="2124175" y="1473789"/>
                  <a:pt x="2154080" y="1492859"/>
                </a:cubicBezTo>
                <a:cubicBezTo>
                  <a:pt x="2181384" y="1509762"/>
                  <a:pt x="2184852" y="1520164"/>
                  <a:pt x="2174450" y="1550502"/>
                </a:cubicBezTo>
                <a:cubicBezTo>
                  <a:pt x="2170983" y="1560904"/>
                  <a:pt x="2166215" y="1570872"/>
                  <a:pt x="2160147" y="1579974"/>
                </a:cubicBezTo>
                <a:cubicBezTo>
                  <a:pt x="2154513" y="1588208"/>
                  <a:pt x="2145412" y="1593843"/>
                  <a:pt x="2132410" y="1593843"/>
                </a:cubicBezTo>
                <a:cubicBezTo>
                  <a:pt x="2109439" y="1588642"/>
                  <a:pt x="2086469" y="1583440"/>
                  <a:pt x="2063498" y="1578674"/>
                </a:cubicBezTo>
                <a:cubicBezTo>
                  <a:pt x="2044862" y="1574339"/>
                  <a:pt x="2025792" y="1570439"/>
                  <a:pt x="2007156" y="1565671"/>
                </a:cubicBezTo>
                <a:cubicBezTo>
                  <a:pt x="1995021" y="1562637"/>
                  <a:pt x="1985486" y="1566104"/>
                  <a:pt x="1977684" y="1574773"/>
                </a:cubicBezTo>
                <a:cubicBezTo>
                  <a:pt x="1961649" y="1593409"/>
                  <a:pt x="1949080" y="1614646"/>
                  <a:pt x="1942146" y="1638483"/>
                </a:cubicBezTo>
                <a:cubicBezTo>
                  <a:pt x="1938678" y="1649752"/>
                  <a:pt x="1943880" y="1657986"/>
                  <a:pt x="1950813" y="1665787"/>
                </a:cubicBezTo>
                <a:cubicBezTo>
                  <a:pt x="1975951" y="1693092"/>
                  <a:pt x="2001521" y="1720396"/>
                  <a:pt x="2026659" y="1747268"/>
                </a:cubicBezTo>
                <a:cubicBezTo>
                  <a:pt x="2045729" y="1767638"/>
                  <a:pt x="2046596" y="1779773"/>
                  <a:pt x="2031427" y="1803177"/>
                </a:cubicBezTo>
                <a:cubicBezTo>
                  <a:pt x="2030560" y="1804477"/>
                  <a:pt x="2029693" y="1806211"/>
                  <a:pt x="2028393" y="1807511"/>
                </a:cubicBezTo>
                <a:cubicBezTo>
                  <a:pt x="1999789" y="1846084"/>
                  <a:pt x="1987219" y="1846517"/>
                  <a:pt x="1952114" y="1826581"/>
                </a:cubicBezTo>
                <a:cubicBezTo>
                  <a:pt x="1923509" y="1810111"/>
                  <a:pt x="1893171" y="1795375"/>
                  <a:pt x="1864133" y="1779773"/>
                </a:cubicBezTo>
                <a:cubicBezTo>
                  <a:pt x="1851997" y="1773272"/>
                  <a:pt x="1840729" y="1773272"/>
                  <a:pt x="1829894" y="1781073"/>
                </a:cubicBezTo>
                <a:cubicBezTo>
                  <a:pt x="1812557" y="1793209"/>
                  <a:pt x="1797822" y="1807944"/>
                  <a:pt x="1785254" y="1824847"/>
                </a:cubicBezTo>
                <a:cubicBezTo>
                  <a:pt x="1776152" y="1836982"/>
                  <a:pt x="1775718" y="1849118"/>
                  <a:pt x="1783086" y="1862553"/>
                </a:cubicBezTo>
                <a:cubicBezTo>
                  <a:pt x="1800856" y="1895058"/>
                  <a:pt x="1818192" y="1927997"/>
                  <a:pt x="1835095" y="1960936"/>
                </a:cubicBezTo>
                <a:cubicBezTo>
                  <a:pt x="1846797" y="1983906"/>
                  <a:pt x="1845063" y="1994308"/>
                  <a:pt x="1826427" y="2012077"/>
                </a:cubicBezTo>
                <a:cubicBezTo>
                  <a:pt x="1823393" y="2014678"/>
                  <a:pt x="1820793" y="2017712"/>
                  <a:pt x="1817759" y="2019879"/>
                </a:cubicBezTo>
                <a:cubicBezTo>
                  <a:pt x="1790021" y="2040249"/>
                  <a:pt x="1775718" y="2050217"/>
                  <a:pt x="1743213" y="2017278"/>
                </a:cubicBezTo>
                <a:cubicBezTo>
                  <a:pt x="1719809" y="1993441"/>
                  <a:pt x="1694672" y="1972204"/>
                  <a:pt x="1670402" y="1949233"/>
                </a:cubicBezTo>
                <a:cubicBezTo>
                  <a:pt x="1659133" y="1938399"/>
                  <a:pt x="1646998" y="1936232"/>
                  <a:pt x="1633128" y="1941866"/>
                </a:cubicBezTo>
                <a:cubicBezTo>
                  <a:pt x="1614926" y="1949233"/>
                  <a:pt x="1597590" y="1958769"/>
                  <a:pt x="1581987" y="1970904"/>
                </a:cubicBezTo>
                <a:cubicBezTo>
                  <a:pt x="1568985" y="1980873"/>
                  <a:pt x="1565517" y="1993441"/>
                  <a:pt x="1569418" y="2009043"/>
                </a:cubicBezTo>
                <a:cubicBezTo>
                  <a:pt x="1578519" y="2046749"/>
                  <a:pt x="1587188" y="2084889"/>
                  <a:pt x="1595423" y="2122595"/>
                </a:cubicBezTo>
                <a:cubicBezTo>
                  <a:pt x="1598890" y="2139064"/>
                  <a:pt x="1593256" y="2151634"/>
                  <a:pt x="1578519" y="2160301"/>
                </a:cubicBezTo>
                <a:cubicBezTo>
                  <a:pt x="1568551" y="2166369"/>
                  <a:pt x="1557717" y="2171137"/>
                  <a:pt x="1546448" y="2174604"/>
                </a:cubicBezTo>
                <a:cubicBezTo>
                  <a:pt x="1523478" y="2181971"/>
                  <a:pt x="1510475" y="2177637"/>
                  <a:pt x="1497473" y="2157268"/>
                </a:cubicBezTo>
                <a:cubicBezTo>
                  <a:pt x="1478404" y="2126929"/>
                  <a:pt x="1458900" y="2097025"/>
                  <a:pt x="1440698" y="2065819"/>
                </a:cubicBezTo>
                <a:cubicBezTo>
                  <a:pt x="1430729" y="2048917"/>
                  <a:pt x="1417727" y="2042416"/>
                  <a:pt x="1398224" y="2045883"/>
                </a:cubicBezTo>
                <a:cubicBezTo>
                  <a:pt x="1382621" y="2048917"/>
                  <a:pt x="1367452" y="2052817"/>
                  <a:pt x="1352716" y="2058018"/>
                </a:cubicBezTo>
                <a:cubicBezTo>
                  <a:pt x="1332347" y="2065386"/>
                  <a:pt x="1325846" y="2074054"/>
                  <a:pt x="1324979" y="2095725"/>
                </a:cubicBezTo>
                <a:cubicBezTo>
                  <a:pt x="1323678" y="2129963"/>
                  <a:pt x="1322812" y="2163769"/>
                  <a:pt x="1321945" y="2198007"/>
                </a:cubicBezTo>
                <a:cubicBezTo>
                  <a:pt x="1321078" y="2229213"/>
                  <a:pt x="1313277" y="2239181"/>
                  <a:pt x="1282505" y="2244815"/>
                </a:cubicBezTo>
                <a:cubicBezTo>
                  <a:pt x="1274271" y="2246549"/>
                  <a:pt x="1266036" y="2247416"/>
                  <a:pt x="1257801" y="2247849"/>
                </a:cubicBezTo>
                <a:cubicBezTo>
                  <a:pt x="1237431" y="2249150"/>
                  <a:pt x="1224429" y="2240914"/>
                  <a:pt x="1217928" y="2220978"/>
                </a:cubicBezTo>
                <a:cubicBezTo>
                  <a:pt x="1206226" y="2184572"/>
                  <a:pt x="1194957" y="2148600"/>
                  <a:pt x="1184556" y="2112194"/>
                </a:cubicBezTo>
                <a:cubicBezTo>
                  <a:pt x="1179788" y="2095725"/>
                  <a:pt x="1169820" y="2087923"/>
                  <a:pt x="1153351" y="2085322"/>
                </a:cubicBezTo>
                <a:cubicBezTo>
                  <a:pt x="1134281" y="2082722"/>
                  <a:pt x="1115211" y="2082722"/>
                  <a:pt x="1096142" y="2085756"/>
                </a:cubicBezTo>
                <a:cubicBezTo>
                  <a:pt x="1081839" y="2087923"/>
                  <a:pt x="1072738" y="2095291"/>
                  <a:pt x="1068403" y="2109593"/>
                </a:cubicBezTo>
                <a:cubicBezTo>
                  <a:pt x="1058435" y="2143832"/>
                  <a:pt x="1047600" y="2178071"/>
                  <a:pt x="1036765" y="2212310"/>
                </a:cubicBezTo>
                <a:cubicBezTo>
                  <a:pt x="1027230" y="2243082"/>
                  <a:pt x="1015095" y="2250883"/>
                  <a:pt x="983457" y="2246549"/>
                </a:cubicBezTo>
                <a:cubicBezTo>
                  <a:pt x="935782" y="2240048"/>
                  <a:pt x="930147" y="2233546"/>
                  <a:pt x="929715" y="2185872"/>
                </a:cubicBezTo>
                <a:cubicBezTo>
                  <a:pt x="929281" y="2154668"/>
                  <a:pt x="927981" y="2123895"/>
                  <a:pt x="927114" y="2092691"/>
                </a:cubicBezTo>
                <a:cubicBezTo>
                  <a:pt x="926680" y="2078388"/>
                  <a:pt x="921046" y="2067119"/>
                  <a:pt x="907611" y="2061485"/>
                </a:cubicBezTo>
                <a:cubicBezTo>
                  <a:pt x="887241" y="2052817"/>
                  <a:pt x="866438" y="2046749"/>
                  <a:pt x="844334" y="2045449"/>
                </a:cubicBezTo>
                <a:cubicBezTo>
                  <a:pt x="830898" y="2044582"/>
                  <a:pt x="821363" y="2049783"/>
                  <a:pt x="813995" y="2061485"/>
                </a:cubicBezTo>
                <a:cubicBezTo>
                  <a:pt x="795360" y="2092691"/>
                  <a:pt x="775423" y="2123028"/>
                  <a:pt x="756353" y="2153801"/>
                </a:cubicBezTo>
                <a:cubicBezTo>
                  <a:pt x="741183" y="2178071"/>
                  <a:pt x="729482" y="2182405"/>
                  <a:pt x="702610" y="2173304"/>
                </a:cubicBezTo>
                <a:cubicBezTo>
                  <a:pt x="701310" y="2172870"/>
                  <a:pt x="700011" y="2172437"/>
                  <a:pt x="698710" y="2172004"/>
                </a:cubicBezTo>
                <a:cubicBezTo>
                  <a:pt x="657104" y="2155101"/>
                  <a:pt x="648869" y="2145566"/>
                  <a:pt x="659703" y="2103959"/>
                </a:cubicBezTo>
                <a:cubicBezTo>
                  <a:pt x="667938" y="2072321"/>
                  <a:pt x="674006" y="2040249"/>
                  <a:pt x="681807" y="2008176"/>
                </a:cubicBezTo>
                <a:cubicBezTo>
                  <a:pt x="685708" y="1991707"/>
                  <a:pt x="681374" y="1979139"/>
                  <a:pt x="667505" y="1969170"/>
                </a:cubicBezTo>
                <a:cubicBezTo>
                  <a:pt x="652769" y="1958769"/>
                  <a:pt x="637600" y="1949667"/>
                  <a:pt x="621130" y="1942300"/>
                </a:cubicBezTo>
                <a:cubicBezTo>
                  <a:pt x="605528" y="1935365"/>
                  <a:pt x="592093" y="1937965"/>
                  <a:pt x="579091" y="1950100"/>
                </a:cubicBezTo>
                <a:cubicBezTo>
                  <a:pt x="553086" y="1974805"/>
                  <a:pt x="526649" y="1999075"/>
                  <a:pt x="500645" y="2023345"/>
                </a:cubicBezTo>
                <a:cubicBezTo>
                  <a:pt x="481142" y="2041983"/>
                  <a:pt x="468573" y="2042849"/>
                  <a:pt x="445603" y="2028547"/>
                </a:cubicBezTo>
                <a:cubicBezTo>
                  <a:pt x="443002" y="2026813"/>
                  <a:pt x="440401" y="2025079"/>
                  <a:pt x="437801" y="2023345"/>
                </a:cubicBezTo>
                <a:cubicBezTo>
                  <a:pt x="404429" y="1999509"/>
                  <a:pt x="401395" y="1986940"/>
                  <a:pt x="420465" y="1950967"/>
                </a:cubicBezTo>
                <a:cubicBezTo>
                  <a:pt x="436067" y="1921496"/>
                  <a:pt x="451236" y="1892024"/>
                  <a:pt x="467272" y="1862987"/>
                </a:cubicBezTo>
                <a:cubicBezTo>
                  <a:pt x="475507" y="1847818"/>
                  <a:pt x="474208" y="1834815"/>
                  <a:pt x="463805" y="1821813"/>
                </a:cubicBezTo>
                <a:cubicBezTo>
                  <a:pt x="452537" y="1807511"/>
                  <a:pt x="439535" y="1794508"/>
                  <a:pt x="424799" y="1783240"/>
                </a:cubicBezTo>
                <a:cubicBezTo>
                  <a:pt x="411797" y="1773272"/>
                  <a:pt x="398795" y="1772405"/>
                  <a:pt x="384492" y="1780206"/>
                </a:cubicBezTo>
                <a:cubicBezTo>
                  <a:pt x="352420" y="1797542"/>
                  <a:pt x="319915" y="1814878"/>
                  <a:pt x="286977" y="1831782"/>
                </a:cubicBezTo>
                <a:cubicBezTo>
                  <a:pt x="264006" y="1843917"/>
                  <a:pt x="250571" y="1840883"/>
                  <a:pt x="233668" y="1821813"/>
                </a:cubicBezTo>
                <a:cubicBezTo>
                  <a:pt x="232368" y="1820513"/>
                  <a:pt x="231501" y="1819212"/>
                  <a:pt x="230201" y="1817912"/>
                </a:cubicBezTo>
                <a:cubicBezTo>
                  <a:pt x="200295" y="1783240"/>
                  <a:pt x="200729" y="1771105"/>
                  <a:pt x="232368" y="1738166"/>
                </a:cubicBezTo>
                <a:cubicBezTo>
                  <a:pt x="254471" y="1714763"/>
                  <a:pt x="275275" y="1690925"/>
                  <a:pt x="297811" y="1668388"/>
                </a:cubicBezTo>
                <a:cubicBezTo>
                  <a:pt x="309080" y="1656686"/>
                  <a:pt x="311247" y="1644551"/>
                  <a:pt x="305613" y="1630248"/>
                </a:cubicBezTo>
                <a:cubicBezTo>
                  <a:pt x="298245" y="1611612"/>
                  <a:pt x="287843" y="1594276"/>
                  <a:pt x="275708" y="1578240"/>
                </a:cubicBezTo>
                <a:cubicBezTo>
                  <a:pt x="265740" y="1565238"/>
                  <a:pt x="252304" y="1563937"/>
                  <a:pt x="238002" y="1567405"/>
                </a:cubicBezTo>
                <a:cubicBezTo>
                  <a:pt x="206363" y="1574773"/>
                  <a:pt x="175158" y="1582140"/>
                  <a:pt x="143520" y="1589075"/>
                </a:cubicBezTo>
                <a:cubicBezTo>
                  <a:pt x="139186" y="1589942"/>
                  <a:pt x="134852" y="1591242"/>
                  <a:pt x="130951" y="1592109"/>
                </a:cubicBezTo>
                <a:cubicBezTo>
                  <a:pt x="107114" y="1596443"/>
                  <a:pt x="94979" y="1590809"/>
                  <a:pt x="84144" y="1569138"/>
                </a:cubicBezTo>
                <a:cubicBezTo>
                  <a:pt x="80243" y="1560904"/>
                  <a:pt x="76342" y="1552669"/>
                  <a:pt x="73308" y="1544001"/>
                </a:cubicBezTo>
                <a:cubicBezTo>
                  <a:pt x="65508" y="1521031"/>
                  <a:pt x="69841" y="1508028"/>
                  <a:pt x="90645" y="1495026"/>
                </a:cubicBezTo>
                <a:cubicBezTo>
                  <a:pt x="120116" y="1476390"/>
                  <a:pt x="150021" y="1457754"/>
                  <a:pt x="179493" y="1439551"/>
                </a:cubicBezTo>
                <a:cubicBezTo>
                  <a:pt x="202896" y="1424815"/>
                  <a:pt x="206363" y="1416580"/>
                  <a:pt x="200729" y="1389710"/>
                </a:cubicBezTo>
                <a:cubicBezTo>
                  <a:pt x="197262" y="1374540"/>
                  <a:pt x="193361" y="1358937"/>
                  <a:pt x="187293" y="1344635"/>
                </a:cubicBezTo>
                <a:cubicBezTo>
                  <a:pt x="181226" y="1330333"/>
                  <a:pt x="170824" y="1323398"/>
                  <a:pt x="154788" y="1322965"/>
                </a:cubicBezTo>
                <a:cubicBezTo>
                  <a:pt x="119683" y="1322532"/>
                  <a:pt x="85011" y="1321231"/>
                  <a:pt x="49905" y="1319931"/>
                </a:cubicBezTo>
                <a:cubicBezTo>
                  <a:pt x="18266" y="1319064"/>
                  <a:pt x="8732" y="1310830"/>
                  <a:pt x="3097" y="1280491"/>
                </a:cubicBezTo>
                <a:cubicBezTo>
                  <a:pt x="2664" y="1277457"/>
                  <a:pt x="1797" y="1274424"/>
                  <a:pt x="1364" y="1271390"/>
                </a:cubicBezTo>
                <a:cubicBezTo>
                  <a:pt x="-3405" y="1232817"/>
                  <a:pt x="3097" y="1222849"/>
                  <a:pt x="40803" y="1211580"/>
                </a:cubicBezTo>
                <a:cubicBezTo>
                  <a:pt x="72008" y="1202045"/>
                  <a:pt x="103213" y="1191644"/>
                  <a:pt x="134852" y="1182975"/>
                </a:cubicBezTo>
                <a:cubicBezTo>
                  <a:pt x="152188" y="1178208"/>
                  <a:pt x="161289" y="1168240"/>
                  <a:pt x="163023" y="1151337"/>
                </a:cubicBezTo>
                <a:cubicBezTo>
                  <a:pt x="164757" y="1131400"/>
                  <a:pt x="165623" y="1111030"/>
                  <a:pt x="161722" y="1091094"/>
                </a:cubicBezTo>
                <a:cubicBezTo>
                  <a:pt x="159555" y="1078092"/>
                  <a:pt x="152188" y="1070290"/>
                  <a:pt x="139619" y="1066390"/>
                </a:cubicBezTo>
                <a:cubicBezTo>
                  <a:pt x="106248" y="1056422"/>
                  <a:pt x="72875" y="1046020"/>
                  <a:pt x="39503" y="1035618"/>
                </a:cubicBezTo>
                <a:cubicBezTo>
                  <a:pt x="3097" y="1024350"/>
                  <a:pt x="-804" y="1018282"/>
                  <a:pt x="1364" y="980143"/>
                </a:cubicBezTo>
                <a:cubicBezTo>
                  <a:pt x="1797" y="972341"/>
                  <a:pt x="3531" y="964540"/>
                  <a:pt x="5264" y="957172"/>
                </a:cubicBezTo>
                <a:cubicBezTo>
                  <a:pt x="10465" y="938102"/>
                  <a:pt x="21300" y="929435"/>
                  <a:pt x="41237" y="928568"/>
                </a:cubicBezTo>
                <a:cubicBezTo>
                  <a:pt x="73742" y="927267"/>
                  <a:pt x="105814" y="926401"/>
                  <a:pt x="138319" y="925534"/>
                </a:cubicBezTo>
                <a:cubicBezTo>
                  <a:pt x="143087" y="925534"/>
                  <a:pt x="147854" y="925100"/>
                  <a:pt x="152621" y="925100"/>
                </a:cubicBezTo>
                <a:cubicBezTo>
                  <a:pt x="174292" y="925967"/>
                  <a:pt x="185560" y="913831"/>
                  <a:pt x="191194" y="894762"/>
                </a:cubicBezTo>
                <a:cubicBezTo>
                  <a:pt x="195529" y="880459"/>
                  <a:pt x="199429" y="866157"/>
                  <a:pt x="202462" y="851855"/>
                </a:cubicBezTo>
                <a:cubicBezTo>
                  <a:pt x="206363" y="831919"/>
                  <a:pt x="201596" y="822383"/>
                  <a:pt x="184260" y="811115"/>
                </a:cubicBezTo>
                <a:cubicBezTo>
                  <a:pt x="154788" y="792479"/>
                  <a:pt x="124883" y="773842"/>
                  <a:pt x="95412" y="755639"/>
                </a:cubicBezTo>
                <a:cubicBezTo>
                  <a:pt x="68975" y="739169"/>
                  <a:pt x="65074" y="728767"/>
                  <a:pt x="75475" y="698863"/>
                </a:cubicBezTo>
                <a:cubicBezTo>
                  <a:pt x="78509" y="689327"/>
                  <a:pt x="82410" y="679793"/>
                  <a:pt x="88044" y="671558"/>
                </a:cubicBezTo>
                <a:cubicBezTo>
                  <a:pt x="97146" y="657689"/>
                  <a:pt x="109714" y="650755"/>
                  <a:pt x="127050" y="655089"/>
                </a:cubicBezTo>
                <a:cubicBezTo>
                  <a:pt x="163889" y="663756"/>
                  <a:pt x="201163" y="671558"/>
                  <a:pt x="238002" y="680660"/>
                </a:cubicBezTo>
                <a:cubicBezTo>
                  <a:pt x="254904" y="684993"/>
                  <a:pt x="267907" y="681093"/>
                  <a:pt x="278308" y="667224"/>
                </a:cubicBezTo>
                <a:cubicBezTo>
                  <a:pt x="289144" y="652488"/>
                  <a:pt x="298679" y="636452"/>
                  <a:pt x="305613" y="619550"/>
                </a:cubicBezTo>
                <a:cubicBezTo>
                  <a:pt x="311681" y="604381"/>
                  <a:pt x="309947" y="591378"/>
                  <a:pt x="297811" y="578810"/>
                </a:cubicBezTo>
                <a:cubicBezTo>
                  <a:pt x="272674" y="553239"/>
                  <a:pt x="248837" y="526801"/>
                  <a:pt x="224133" y="500363"/>
                </a:cubicBezTo>
                <a:cubicBezTo>
                  <a:pt x="205063" y="479560"/>
                  <a:pt x="204196" y="467858"/>
                  <a:pt x="219799" y="444454"/>
                </a:cubicBezTo>
                <a:cubicBezTo>
                  <a:pt x="222399" y="440987"/>
                  <a:pt x="224566" y="437086"/>
                  <a:pt x="227167" y="433619"/>
                </a:cubicBezTo>
                <a:cubicBezTo>
                  <a:pt x="249270" y="404581"/>
                  <a:pt x="261405" y="401981"/>
                  <a:pt x="293910" y="418883"/>
                </a:cubicBezTo>
                <a:cubicBezTo>
                  <a:pt x="324249" y="434919"/>
                  <a:pt x="354587" y="450522"/>
                  <a:pt x="384059" y="466992"/>
                </a:cubicBezTo>
                <a:cubicBezTo>
                  <a:pt x="399661" y="475659"/>
                  <a:pt x="413531" y="473925"/>
                  <a:pt x="426533" y="463091"/>
                </a:cubicBezTo>
                <a:cubicBezTo>
                  <a:pt x="439535" y="452256"/>
                  <a:pt x="451670" y="440120"/>
                  <a:pt x="462939" y="427118"/>
                </a:cubicBezTo>
                <a:cubicBezTo>
                  <a:pt x="474208" y="413683"/>
                  <a:pt x="476807" y="400247"/>
                  <a:pt x="467706" y="383778"/>
                </a:cubicBezTo>
                <a:cubicBezTo>
                  <a:pt x="449503" y="351273"/>
                  <a:pt x="432600" y="318333"/>
                  <a:pt x="415264" y="285395"/>
                </a:cubicBezTo>
                <a:cubicBezTo>
                  <a:pt x="403996" y="263725"/>
                  <a:pt x="406596" y="252023"/>
                  <a:pt x="424366" y="235554"/>
                </a:cubicBezTo>
                <a:cubicBezTo>
                  <a:pt x="432600" y="227752"/>
                  <a:pt x="441702" y="221252"/>
                  <a:pt x="451670" y="215184"/>
                </a:cubicBezTo>
                <a:cubicBezTo>
                  <a:pt x="469006" y="205215"/>
                  <a:pt x="481142" y="206515"/>
                  <a:pt x="495877" y="219951"/>
                </a:cubicBezTo>
                <a:cubicBezTo>
                  <a:pt x="521015" y="242921"/>
                  <a:pt x="546152" y="266325"/>
                  <a:pt x="570856" y="289729"/>
                </a:cubicBezTo>
                <a:cubicBezTo>
                  <a:pt x="596860" y="314433"/>
                  <a:pt x="602495" y="315300"/>
                  <a:pt x="634133" y="298831"/>
                </a:cubicBezTo>
                <a:cubicBezTo>
                  <a:pt x="646701" y="292330"/>
                  <a:pt x="658404" y="285395"/>
                  <a:pt x="669672" y="276727"/>
                </a:cubicBezTo>
                <a:cubicBezTo>
                  <a:pt x="681807" y="266758"/>
                  <a:pt x="685708" y="255057"/>
                  <a:pt x="681807" y="239455"/>
                </a:cubicBezTo>
                <a:cubicBezTo>
                  <a:pt x="672706" y="203481"/>
                  <a:pt x="664905" y="167075"/>
                  <a:pt x="656670" y="131103"/>
                </a:cubicBezTo>
                <a:cubicBezTo>
                  <a:pt x="651469" y="107699"/>
                  <a:pt x="657104" y="95997"/>
                  <a:pt x="677907" y="84729"/>
                </a:cubicBezTo>
                <a:cubicBezTo>
                  <a:pt x="687442" y="79962"/>
                  <a:pt x="696976" y="76061"/>
                  <a:pt x="706945" y="72593"/>
                </a:cubicBezTo>
                <a:cubicBezTo>
                  <a:pt x="728182" y="66093"/>
                  <a:pt x="740317" y="69993"/>
                  <a:pt x="752886" y="89063"/>
                </a:cubicBezTo>
                <a:cubicBezTo>
                  <a:pt x="772822" y="119835"/>
                  <a:pt x="792759" y="150606"/>
                  <a:pt x="810962" y="182679"/>
                </a:cubicBezTo>
                <a:cubicBezTo>
                  <a:pt x="820496" y="199148"/>
                  <a:pt x="833498" y="204782"/>
                  <a:pt x="851269" y="202182"/>
                </a:cubicBezTo>
                <a:cubicBezTo>
                  <a:pt x="869904" y="199148"/>
                  <a:pt x="888108" y="194380"/>
                  <a:pt x="905444" y="187012"/>
                </a:cubicBezTo>
                <a:cubicBezTo>
                  <a:pt x="918012" y="181378"/>
                  <a:pt x="924947" y="172710"/>
                  <a:pt x="925381" y="157974"/>
                </a:cubicBezTo>
                <a:cubicBezTo>
                  <a:pt x="926247" y="120268"/>
                  <a:pt x="928414" y="82996"/>
                  <a:pt x="929715" y="45289"/>
                </a:cubicBezTo>
                <a:cubicBezTo>
                  <a:pt x="930581" y="21019"/>
                  <a:pt x="938382" y="10617"/>
                  <a:pt x="961786" y="4116"/>
                </a:cubicBezTo>
                <a:cubicBezTo>
                  <a:pt x="965686" y="3249"/>
                  <a:pt x="969587" y="1949"/>
                  <a:pt x="973488" y="1515"/>
                </a:cubicBezTo>
                <a:cubicBezTo>
                  <a:pt x="984215" y="323"/>
                  <a:pt x="992911" y="-273"/>
                  <a:pt x="1000096" y="120"/>
                </a:cubicBezTo>
                <a:close/>
              </a:path>
            </a:pathLst>
          </a:custGeom>
          <a:solidFill>
            <a:schemeClr val="accent4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D3D857-6B4A-4890-8CF6-01AB9E1C9F71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44CD0B-9BF8-44E8-9183-402A48147884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F22A538-E08E-4E8B-AC40-F6877F800344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1289C3-0614-402A-AB31-3A32C0F52D24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198DF0-0117-4752-9CE2-2B364E5211C2}"/>
              </a:ext>
            </a:extLst>
          </p:cNvPr>
          <p:cNvGrpSpPr/>
          <p:nvPr/>
        </p:nvGrpSpPr>
        <p:grpSpPr>
          <a:xfrm>
            <a:off x="7777461" y="1360154"/>
            <a:ext cx="3682286" cy="5158337"/>
            <a:chOff x="3205460" y="-152942"/>
            <a:chExt cx="4954013" cy="693983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AB86228-AD07-4DAA-95B7-3347DF681C78}"/>
                </a:ext>
              </a:extLst>
            </p:cNvPr>
            <p:cNvGrpSpPr/>
            <p:nvPr/>
          </p:nvGrpSpPr>
          <p:grpSpPr>
            <a:xfrm flipH="1">
              <a:off x="6825287" y="1947591"/>
              <a:ext cx="1334186" cy="1766521"/>
              <a:chOff x="3338101" y="1929495"/>
              <a:chExt cx="1334186" cy="1766521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5DC95F1A-572E-420A-B4A2-0812A452C51F}"/>
                  </a:ext>
                </a:extLst>
              </p:cNvPr>
              <p:cNvSpPr/>
              <p:nvPr/>
            </p:nvSpPr>
            <p:spPr>
              <a:xfrm rot="18383935">
                <a:off x="3902226" y="3083432"/>
                <a:ext cx="776910" cy="448257"/>
              </a:xfrm>
              <a:custGeom>
                <a:avLst/>
                <a:gdLst>
                  <a:gd name="connsiteX0" fmla="*/ 776910 w 776910"/>
                  <a:gd name="connsiteY0" fmla="*/ 224129 h 448257"/>
                  <a:gd name="connsiteX1" fmla="*/ 388455 w 776910"/>
                  <a:gd name="connsiteY1" fmla="*/ 448257 h 448257"/>
                  <a:gd name="connsiteX2" fmla="*/ 0 w 776910"/>
                  <a:gd name="connsiteY2" fmla="*/ 224129 h 448257"/>
                  <a:gd name="connsiteX3" fmla="*/ 388455 w 776910"/>
                  <a:gd name="connsiteY3" fmla="*/ 0 h 448257"/>
                  <a:gd name="connsiteX4" fmla="*/ 776910 w 776910"/>
                  <a:gd name="connsiteY4" fmla="*/ 224129 h 448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6910" h="448257">
                    <a:moveTo>
                      <a:pt x="776910" y="224129"/>
                    </a:moveTo>
                    <a:cubicBezTo>
                      <a:pt x="776910" y="347911"/>
                      <a:pt x="602993" y="448257"/>
                      <a:pt x="388455" y="448257"/>
                    </a:cubicBezTo>
                    <a:cubicBezTo>
                      <a:pt x="173917" y="448257"/>
                      <a:pt x="0" y="347911"/>
                      <a:pt x="0" y="224129"/>
                    </a:cubicBezTo>
                    <a:cubicBezTo>
                      <a:pt x="0" y="100346"/>
                      <a:pt x="173917" y="0"/>
                      <a:pt x="388455" y="0"/>
                    </a:cubicBezTo>
                    <a:cubicBezTo>
                      <a:pt x="602993" y="0"/>
                      <a:pt x="776910" y="100346"/>
                      <a:pt x="776910" y="22412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42CEB3C-1F2B-4A2B-AB3F-F7336C396A11}"/>
                  </a:ext>
                </a:extLst>
              </p:cNvPr>
              <p:cNvSpPr/>
              <p:nvPr/>
            </p:nvSpPr>
            <p:spPr>
              <a:xfrm rot="20881829">
                <a:off x="3887835" y="3272999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EDDE9AE-FB3A-4C3B-A9D6-E94DE2B5CF74}"/>
                  </a:ext>
                </a:extLst>
              </p:cNvPr>
              <p:cNvSpPr/>
              <p:nvPr/>
            </p:nvSpPr>
            <p:spPr>
              <a:xfrm>
                <a:off x="4367191" y="2781496"/>
                <a:ext cx="305096" cy="404067"/>
              </a:xfrm>
              <a:custGeom>
                <a:avLst/>
                <a:gdLst>
                  <a:gd name="connsiteX0" fmla="*/ 305097 w 305096"/>
                  <a:gd name="connsiteY0" fmla="*/ 53051 h 404067"/>
                  <a:gd name="connsiteX1" fmla="*/ 143343 w 305096"/>
                  <a:gd name="connsiteY1" fmla="*/ 3694 h 404067"/>
                  <a:gd name="connsiteX2" fmla="*/ 4908 w 305096"/>
                  <a:gd name="connsiteY2" fmla="*/ 241212 h 404067"/>
                  <a:gd name="connsiteX3" fmla="*/ 169089 w 305096"/>
                  <a:gd name="connsiteY3" fmla="*/ 404068 h 404067"/>
                  <a:gd name="connsiteX4" fmla="*/ 305097 w 305096"/>
                  <a:gd name="connsiteY4" fmla="*/ 53051 h 40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096" h="404067">
                    <a:moveTo>
                      <a:pt x="305097" y="53051"/>
                    </a:moveTo>
                    <a:cubicBezTo>
                      <a:pt x="261845" y="11418"/>
                      <a:pt x="202631" y="-8884"/>
                      <a:pt x="143343" y="3694"/>
                    </a:cubicBezTo>
                    <a:cubicBezTo>
                      <a:pt x="43599" y="24879"/>
                      <a:pt x="-18410" y="131169"/>
                      <a:pt x="4908" y="241212"/>
                    </a:cubicBezTo>
                    <a:cubicBezTo>
                      <a:pt x="23592" y="329407"/>
                      <a:pt x="91485" y="393182"/>
                      <a:pt x="169089" y="404068"/>
                    </a:cubicBezTo>
                    <a:cubicBezTo>
                      <a:pt x="196673" y="279020"/>
                      <a:pt x="243014" y="160960"/>
                      <a:pt x="305097" y="5305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6EA3823-81ED-47E6-BB2E-0FF356351B4B}"/>
                  </a:ext>
                </a:extLst>
              </p:cNvPr>
              <p:cNvSpPr/>
              <p:nvPr/>
            </p:nvSpPr>
            <p:spPr>
              <a:xfrm rot="19799956">
                <a:off x="3581855" y="2718574"/>
                <a:ext cx="609925" cy="949754"/>
              </a:xfrm>
              <a:custGeom>
                <a:avLst/>
                <a:gdLst>
                  <a:gd name="connsiteX0" fmla="*/ 609926 w 609925"/>
                  <a:gd name="connsiteY0" fmla="*/ 474877 h 949754"/>
                  <a:gd name="connsiteX1" fmla="*/ 304963 w 609925"/>
                  <a:gd name="connsiteY1" fmla="*/ 949755 h 949754"/>
                  <a:gd name="connsiteX2" fmla="*/ 0 w 609925"/>
                  <a:gd name="connsiteY2" fmla="*/ 474877 h 949754"/>
                  <a:gd name="connsiteX3" fmla="*/ 304963 w 609925"/>
                  <a:gd name="connsiteY3" fmla="*/ 0 h 949754"/>
                  <a:gd name="connsiteX4" fmla="*/ 609926 w 609925"/>
                  <a:gd name="connsiteY4" fmla="*/ 474877 h 94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925" h="949754">
                    <a:moveTo>
                      <a:pt x="609926" y="474877"/>
                    </a:moveTo>
                    <a:cubicBezTo>
                      <a:pt x="609926" y="737145"/>
                      <a:pt x="473389" y="949755"/>
                      <a:pt x="304963" y="949755"/>
                    </a:cubicBezTo>
                    <a:cubicBezTo>
                      <a:pt x="136537" y="949755"/>
                      <a:pt x="0" y="737145"/>
                      <a:pt x="0" y="474877"/>
                    </a:cubicBezTo>
                    <a:cubicBezTo>
                      <a:pt x="0" y="212610"/>
                      <a:pt x="136537" y="0"/>
                      <a:pt x="304963" y="0"/>
                    </a:cubicBezTo>
                    <a:cubicBezTo>
                      <a:pt x="473389" y="0"/>
                      <a:pt x="609926" y="212610"/>
                      <a:pt x="609926" y="4748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4BFE88E-C26B-4107-BA82-75C4478F19B0}"/>
                  </a:ext>
                </a:extLst>
              </p:cNvPr>
              <p:cNvSpPr/>
              <p:nvPr/>
            </p:nvSpPr>
            <p:spPr>
              <a:xfrm rot="20881829">
                <a:off x="3428419" y="2577952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C464C99-9291-4869-ACC1-FFD3896E00FB}"/>
                  </a:ext>
                </a:extLst>
              </p:cNvPr>
              <p:cNvSpPr/>
              <p:nvPr/>
            </p:nvSpPr>
            <p:spPr>
              <a:xfrm>
                <a:off x="3338101" y="1929495"/>
                <a:ext cx="854444" cy="852091"/>
              </a:xfrm>
              <a:custGeom>
                <a:avLst/>
                <a:gdLst>
                  <a:gd name="connsiteX0" fmla="*/ 631786 w 854444"/>
                  <a:gd name="connsiteY0" fmla="*/ 564187 h 852091"/>
                  <a:gd name="connsiteX1" fmla="*/ 205667 w 854444"/>
                  <a:gd name="connsiteY1" fmla="*/ 348589 h 852091"/>
                  <a:gd name="connsiteX2" fmla="*/ 382058 w 854444"/>
                  <a:gd name="connsiteY2" fmla="*/ 0 h 852091"/>
                  <a:gd name="connsiteX3" fmla="*/ 0 w 854444"/>
                  <a:gd name="connsiteY3" fmla="*/ 424869 h 852091"/>
                  <a:gd name="connsiteX4" fmla="*/ 427222 w 854444"/>
                  <a:gd name="connsiteY4" fmla="*/ 852091 h 852091"/>
                  <a:gd name="connsiteX5" fmla="*/ 854445 w 854444"/>
                  <a:gd name="connsiteY5" fmla="*/ 424869 h 852091"/>
                  <a:gd name="connsiteX6" fmla="*/ 804131 w 854444"/>
                  <a:gd name="connsiteY6" fmla="*/ 223615 h 852091"/>
                  <a:gd name="connsiteX7" fmla="*/ 631786 w 854444"/>
                  <a:gd name="connsiteY7" fmla="*/ 564187 h 852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4444" h="852091">
                    <a:moveTo>
                      <a:pt x="631786" y="564187"/>
                    </a:moveTo>
                    <a:lnTo>
                      <a:pt x="205667" y="348589"/>
                    </a:lnTo>
                    <a:lnTo>
                      <a:pt x="382058" y="0"/>
                    </a:lnTo>
                    <a:cubicBezTo>
                      <a:pt x="167344" y="22582"/>
                      <a:pt x="0" y="204122"/>
                      <a:pt x="0" y="424869"/>
                    </a:cubicBezTo>
                    <a:cubicBezTo>
                      <a:pt x="0" y="660841"/>
                      <a:pt x="191250" y="852091"/>
                      <a:pt x="427222" y="852091"/>
                    </a:cubicBezTo>
                    <a:cubicBezTo>
                      <a:pt x="663195" y="852091"/>
                      <a:pt x="854445" y="660841"/>
                      <a:pt x="854445" y="424869"/>
                    </a:cubicBezTo>
                    <a:cubicBezTo>
                      <a:pt x="854445" y="352120"/>
                      <a:pt x="836203" y="283564"/>
                      <a:pt x="804131" y="223615"/>
                    </a:cubicBezTo>
                    <a:lnTo>
                      <a:pt x="631786" y="56418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49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233653-4A4A-469E-97FE-BEC4FB3FE8EC}"/>
                </a:ext>
              </a:extLst>
            </p:cNvPr>
            <p:cNvGrpSpPr/>
            <p:nvPr/>
          </p:nvGrpSpPr>
          <p:grpSpPr>
            <a:xfrm>
              <a:off x="3205460" y="4346095"/>
              <a:ext cx="2230125" cy="2104626"/>
              <a:chOff x="3205460" y="4346095"/>
              <a:chExt cx="2230125" cy="2104626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04ED95-8F4E-429B-938C-040A239FF0D0}"/>
                  </a:ext>
                </a:extLst>
              </p:cNvPr>
              <p:cNvSpPr/>
              <p:nvPr/>
            </p:nvSpPr>
            <p:spPr>
              <a:xfrm>
                <a:off x="3800768" y="5020806"/>
                <a:ext cx="1030920" cy="1365158"/>
              </a:xfrm>
              <a:custGeom>
                <a:avLst/>
                <a:gdLst>
                  <a:gd name="connsiteX0" fmla="*/ 0 w 1030920"/>
                  <a:gd name="connsiteY0" fmla="*/ 294925 h 1365158"/>
                  <a:gd name="connsiteX1" fmla="*/ 54727 w 1030920"/>
                  <a:gd name="connsiteY1" fmla="*/ 193121 h 1365158"/>
                  <a:gd name="connsiteX2" fmla="*/ 214641 w 1030920"/>
                  <a:gd name="connsiteY2" fmla="*/ 8345 h 1365158"/>
                  <a:gd name="connsiteX3" fmla="*/ 237370 w 1030920"/>
                  <a:gd name="connsiteY3" fmla="*/ 12464 h 1365158"/>
                  <a:gd name="connsiteX4" fmla="*/ 429282 w 1030920"/>
                  <a:gd name="connsiteY4" fmla="*/ 286171 h 1365158"/>
                  <a:gd name="connsiteX5" fmla="*/ 853930 w 1030920"/>
                  <a:gd name="connsiteY5" fmla="*/ 529868 h 1365158"/>
                  <a:gd name="connsiteX6" fmla="*/ 995896 w 1030920"/>
                  <a:gd name="connsiteY6" fmla="*/ 559806 h 1365158"/>
                  <a:gd name="connsiteX7" fmla="*/ 1011784 w 1030920"/>
                  <a:gd name="connsiteY7" fmla="*/ 577018 h 1365158"/>
                  <a:gd name="connsiteX8" fmla="*/ 1030321 w 1030920"/>
                  <a:gd name="connsiteY8" fmla="*/ 701478 h 1365158"/>
                  <a:gd name="connsiteX9" fmla="*/ 1023039 w 1030920"/>
                  <a:gd name="connsiteY9" fmla="*/ 738919 h 1365158"/>
                  <a:gd name="connsiteX10" fmla="*/ 776327 w 1030920"/>
                  <a:gd name="connsiteY10" fmla="*/ 1154298 h 1365158"/>
                  <a:gd name="connsiteX11" fmla="*/ 562421 w 1030920"/>
                  <a:gd name="connsiteY11" fmla="*/ 1354816 h 1365158"/>
                  <a:gd name="connsiteX12" fmla="*/ 531748 w 1030920"/>
                  <a:gd name="connsiteY12" fmla="*/ 1365114 h 1365158"/>
                  <a:gd name="connsiteX13" fmla="*/ 520052 w 1030920"/>
                  <a:gd name="connsiteY13" fmla="*/ 1192916 h 1365158"/>
                  <a:gd name="connsiteX14" fmla="*/ 435829 w 1030920"/>
                  <a:gd name="connsiteY14" fmla="*/ 762457 h 1365158"/>
                  <a:gd name="connsiteX15" fmla="*/ 331156 w 1030920"/>
                  <a:gd name="connsiteY15" fmla="*/ 460135 h 1365158"/>
                  <a:gd name="connsiteX16" fmla="*/ 119090 w 1030920"/>
                  <a:gd name="connsiteY16" fmla="*/ 259912 h 1365158"/>
                  <a:gd name="connsiteX17" fmla="*/ 13167 w 1030920"/>
                  <a:gd name="connsiteY17" fmla="*/ 285804 h 1365158"/>
                  <a:gd name="connsiteX18" fmla="*/ 0 w 1030920"/>
                  <a:gd name="connsiteY18" fmla="*/ 294925 h 1365158"/>
                  <a:gd name="connsiteX19" fmla="*/ 0 w 1030920"/>
                  <a:gd name="connsiteY19" fmla="*/ 294925 h 136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30920" h="1365158">
                    <a:moveTo>
                      <a:pt x="0" y="294925"/>
                    </a:moveTo>
                    <a:cubicBezTo>
                      <a:pt x="7429" y="255130"/>
                      <a:pt x="32218" y="224383"/>
                      <a:pt x="54727" y="193121"/>
                    </a:cubicBezTo>
                    <a:cubicBezTo>
                      <a:pt x="102539" y="126919"/>
                      <a:pt x="158884" y="67926"/>
                      <a:pt x="214641" y="8345"/>
                    </a:cubicBezTo>
                    <a:cubicBezTo>
                      <a:pt x="226263" y="-4160"/>
                      <a:pt x="230382" y="-2469"/>
                      <a:pt x="237370" y="12464"/>
                    </a:cubicBezTo>
                    <a:cubicBezTo>
                      <a:pt x="284815" y="115150"/>
                      <a:pt x="348663" y="207097"/>
                      <a:pt x="429282" y="286171"/>
                    </a:cubicBezTo>
                    <a:cubicBezTo>
                      <a:pt x="549402" y="404084"/>
                      <a:pt x="691441" y="485071"/>
                      <a:pt x="853930" y="529868"/>
                    </a:cubicBezTo>
                    <a:cubicBezTo>
                      <a:pt x="900713" y="542740"/>
                      <a:pt x="948157" y="552008"/>
                      <a:pt x="995896" y="559806"/>
                    </a:cubicBezTo>
                    <a:cubicBezTo>
                      <a:pt x="1007371" y="561645"/>
                      <a:pt x="1010387" y="566279"/>
                      <a:pt x="1011784" y="577018"/>
                    </a:cubicBezTo>
                    <a:cubicBezTo>
                      <a:pt x="1017301" y="618652"/>
                      <a:pt x="1023848" y="659991"/>
                      <a:pt x="1030321" y="701478"/>
                    </a:cubicBezTo>
                    <a:cubicBezTo>
                      <a:pt x="1032454" y="715086"/>
                      <a:pt x="1028629" y="727149"/>
                      <a:pt x="1023039" y="738919"/>
                    </a:cubicBezTo>
                    <a:cubicBezTo>
                      <a:pt x="953600" y="885004"/>
                      <a:pt x="874894" y="1025719"/>
                      <a:pt x="776327" y="1154298"/>
                    </a:cubicBezTo>
                    <a:cubicBezTo>
                      <a:pt x="716230" y="1232784"/>
                      <a:pt x="649366" y="1304797"/>
                      <a:pt x="562421" y="1354816"/>
                    </a:cubicBezTo>
                    <a:cubicBezTo>
                      <a:pt x="552859" y="1360333"/>
                      <a:pt x="543296" y="1365702"/>
                      <a:pt x="531748" y="1365114"/>
                    </a:cubicBezTo>
                    <a:cubicBezTo>
                      <a:pt x="536970" y="1307077"/>
                      <a:pt x="527702" y="1249849"/>
                      <a:pt x="520052" y="1192916"/>
                    </a:cubicBezTo>
                    <a:cubicBezTo>
                      <a:pt x="500339" y="1047787"/>
                      <a:pt x="472240" y="904349"/>
                      <a:pt x="435829" y="762457"/>
                    </a:cubicBezTo>
                    <a:cubicBezTo>
                      <a:pt x="409201" y="658814"/>
                      <a:pt x="381470" y="555540"/>
                      <a:pt x="331156" y="460135"/>
                    </a:cubicBezTo>
                    <a:cubicBezTo>
                      <a:pt x="283270" y="369144"/>
                      <a:pt x="213170" y="301839"/>
                      <a:pt x="119090" y="259912"/>
                    </a:cubicBezTo>
                    <a:cubicBezTo>
                      <a:pt x="73925" y="239830"/>
                      <a:pt x="42737" y="247407"/>
                      <a:pt x="13167" y="285804"/>
                    </a:cubicBezTo>
                    <a:cubicBezTo>
                      <a:pt x="9563" y="290217"/>
                      <a:pt x="7871" y="296984"/>
                      <a:pt x="0" y="294925"/>
                    </a:cubicBezTo>
                    <a:lnTo>
                      <a:pt x="0" y="29492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C0E78C2-0F2D-4423-929E-C787E5145EAD}"/>
                  </a:ext>
                </a:extLst>
              </p:cNvPr>
              <p:cNvSpPr/>
              <p:nvPr/>
            </p:nvSpPr>
            <p:spPr>
              <a:xfrm>
                <a:off x="4055172" y="4619930"/>
                <a:ext cx="769844" cy="942850"/>
              </a:xfrm>
              <a:custGeom>
                <a:avLst/>
                <a:gdLst>
                  <a:gd name="connsiteX0" fmla="*/ 734357 w 769844"/>
                  <a:gd name="connsiteY0" fmla="*/ 738244 h 942850"/>
                  <a:gd name="connsiteX1" fmla="*/ 766943 w 769844"/>
                  <a:gd name="connsiteY1" fmla="*/ 915739 h 942850"/>
                  <a:gd name="connsiteX2" fmla="*/ 743552 w 769844"/>
                  <a:gd name="connsiteY2" fmla="*/ 940160 h 942850"/>
                  <a:gd name="connsiteX3" fmla="*/ 319786 w 769844"/>
                  <a:gd name="connsiteY3" fmla="*/ 763107 h 942850"/>
                  <a:gd name="connsiteX4" fmla="*/ 107646 w 769844"/>
                  <a:gd name="connsiteY4" fmla="*/ 556998 h 942850"/>
                  <a:gd name="connsiteX5" fmla="*/ 3195 w 769844"/>
                  <a:gd name="connsiteY5" fmla="*/ 387522 h 942850"/>
                  <a:gd name="connsiteX6" fmla="*/ 7167 w 769844"/>
                  <a:gd name="connsiteY6" fmla="*/ 362439 h 942850"/>
                  <a:gd name="connsiteX7" fmla="*/ 395256 w 769844"/>
                  <a:gd name="connsiteY7" fmla="*/ 9215 h 942850"/>
                  <a:gd name="connsiteX8" fmla="*/ 435272 w 769844"/>
                  <a:gd name="connsiteY8" fmla="*/ 2374 h 942850"/>
                  <a:gd name="connsiteX9" fmla="*/ 505225 w 769844"/>
                  <a:gd name="connsiteY9" fmla="*/ 52688 h 942850"/>
                  <a:gd name="connsiteX10" fmla="*/ 609235 w 769844"/>
                  <a:gd name="connsiteY10" fmla="*/ 249086 h 942850"/>
                  <a:gd name="connsiteX11" fmla="*/ 631744 w 769844"/>
                  <a:gd name="connsiteY11" fmla="*/ 308815 h 942850"/>
                  <a:gd name="connsiteX12" fmla="*/ 734357 w 769844"/>
                  <a:gd name="connsiteY12" fmla="*/ 738244 h 942850"/>
                  <a:gd name="connsiteX13" fmla="*/ 734357 w 769844"/>
                  <a:gd name="connsiteY13" fmla="*/ 738244 h 942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9844" h="942850">
                    <a:moveTo>
                      <a:pt x="734357" y="738244"/>
                    </a:moveTo>
                    <a:cubicBezTo>
                      <a:pt x="745170" y="797384"/>
                      <a:pt x="755909" y="856598"/>
                      <a:pt x="766943" y="915739"/>
                    </a:cubicBezTo>
                    <a:cubicBezTo>
                      <a:pt x="772460" y="945529"/>
                      <a:pt x="772754" y="945456"/>
                      <a:pt x="743552" y="940160"/>
                    </a:cubicBezTo>
                    <a:cubicBezTo>
                      <a:pt x="589301" y="912208"/>
                      <a:pt x="447188" y="854906"/>
                      <a:pt x="319786" y="763107"/>
                    </a:cubicBezTo>
                    <a:cubicBezTo>
                      <a:pt x="239020" y="704849"/>
                      <a:pt x="166787" y="637397"/>
                      <a:pt x="107646" y="556998"/>
                    </a:cubicBezTo>
                    <a:cubicBezTo>
                      <a:pt x="68293" y="503448"/>
                      <a:pt x="32029" y="447765"/>
                      <a:pt x="3195" y="387522"/>
                    </a:cubicBezTo>
                    <a:cubicBezTo>
                      <a:pt x="-1734" y="377150"/>
                      <a:pt x="-1366" y="370898"/>
                      <a:pt x="7167" y="362439"/>
                    </a:cubicBezTo>
                    <a:cubicBezTo>
                      <a:pt x="131185" y="238715"/>
                      <a:pt x="261602" y="122126"/>
                      <a:pt x="395256" y="9215"/>
                    </a:cubicBezTo>
                    <a:cubicBezTo>
                      <a:pt x="407761" y="-1377"/>
                      <a:pt x="420928" y="-1598"/>
                      <a:pt x="435272" y="2374"/>
                    </a:cubicBezTo>
                    <a:cubicBezTo>
                      <a:pt x="464621" y="10539"/>
                      <a:pt x="486247" y="30032"/>
                      <a:pt x="505225" y="52688"/>
                    </a:cubicBezTo>
                    <a:cubicBezTo>
                      <a:pt x="553773" y="110724"/>
                      <a:pt x="582608" y="179280"/>
                      <a:pt x="609235" y="249086"/>
                    </a:cubicBezTo>
                    <a:cubicBezTo>
                      <a:pt x="616812" y="268947"/>
                      <a:pt x="624168" y="288881"/>
                      <a:pt x="631744" y="308815"/>
                    </a:cubicBezTo>
                    <a:cubicBezTo>
                      <a:pt x="673304" y="450193"/>
                      <a:pt x="705155" y="593851"/>
                      <a:pt x="734357" y="738244"/>
                    </a:cubicBezTo>
                    <a:lnTo>
                      <a:pt x="734357" y="738244"/>
                    </a:lnTo>
                    <a:close/>
                  </a:path>
                </a:pathLst>
              </a:custGeom>
              <a:gradFill flip="none" rotWithShape="1">
                <a:gsLst>
                  <a:gs pos="69000">
                    <a:schemeClr val="accent1"/>
                  </a:gs>
                  <a:gs pos="0">
                    <a:schemeClr val="bg1"/>
                  </a:gs>
                  <a:gs pos="100000">
                    <a:schemeClr val="accent1"/>
                  </a:gs>
                </a:gsLst>
                <a:lin ang="7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0FC2B3B4-6360-4249-A4A5-9665B26F55D4}"/>
                  </a:ext>
                </a:extLst>
              </p:cNvPr>
              <p:cNvSpPr/>
              <p:nvPr/>
            </p:nvSpPr>
            <p:spPr>
              <a:xfrm>
                <a:off x="3205460" y="5313407"/>
                <a:ext cx="1090868" cy="1137314"/>
              </a:xfrm>
              <a:custGeom>
                <a:avLst/>
                <a:gdLst>
                  <a:gd name="connsiteX0" fmla="*/ 969201 w 1090868"/>
                  <a:gd name="connsiteY0" fmla="*/ 424324 h 1137314"/>
                  <a:gd name="connsiteX1" fmla="*/ 860115 w 1090868"/>
                  <a:gd name="connsiteY1" fmla="*/ 170550 h 1137314"/>
                  <a:gd name="connsiteX2" fmla="*/ 758753 w 1090868"/>
                  <a:gd name="connsiteY2" fmla="*/ 54550 h 1137314"/>
                  <a:gd name="connsiteX3" fmla="*/ 759268 w 1090868"/>
                  <a:gd name="connsiteY3" fmla="*/ 54035 h 1137314"/>
                  <a:gd name="connsiteX4" fmla="*/ 610314 w 1090868"/>
                  <a:gd name="connsiteY4" fmla="*/ 5193 h 1137314"/>
                  <a:gd name="connsiteX5" fmla="*/ 178016 w 1090868"/>
                  <a:gd name="connsiteY5" fmla="*/ 46827 h 1137314"/>
                  <a:gd name="connsiteX6" fmla="*/ 889 w 1090868"/>
                  <a:gd name="connsiteY6" fmla="*/ 158266 h 1137314"/>
                  <a:gd name="connsiteX7" fmla="*/ 3096 w 1090868"/>
                  <a:gd name="connsiteY7" fmla="*/ 188425 h 1137314"/>
                  <a:gd name="connsiteX8" fmla="*/ 100633 w 1090868"/>
                  <a:gd name="connsiteY8" fmla="*/ 392694 h 1137314"/>
                  <a:gd name="connsiteX9" fmla="*/ 104532 w 1090868"/>
                  <a:gd name="connsiteY9" fmla="*/ 392694 h 1137314"/>
                  <a:gd name="connsiteX10" fmla="*/ 100633 w 1090868"/>
                  <a:gd name="connsiteY10" fmla="*/ 392694 h 1137314"/>
                  <a:gd name="connsiteX11" fmla="*/ 126158 w 1090868"/>
                  <a:gd name="connsiteY11" fmla="*/ 432489 h 1137314"/>
                  <a:gd name="connsiteX12" fmla="*/ 155434 w 1090868"/>
                  <a:gd name="connsiteY12" fmla="*/ 472357 h 1137314"/>
                  <a:gd name="connsiteX13" fmla="*/ 215309 w 1090868"/>
                  <a:gd name="connsiteY13" fmla="*/ 545547 h 1137314"/>
                  <a:gd name="connsiteX14" fmla="*/ 303652 w 1090868"/>
                  <a:gd name="connsiteY14" fmla="*/ 643011 h 1137314"/>
                  <a:gd name="connsiteX15" fmla="*/ 462316 w 1090868"/>
                  <a:gd name="connsiteY15" fmla="*/ 786374 h 1137314"/>
                  <a:gd name="connsiteX16" fmla="*/ 633631 w 1090868"/>
                  <a:gd name="connsiteY16" fmla="*/ 911349 h 1137314"/>
                  <a:gd name="connsiteX17" fmla="*/ 638266 w 1090868"/>
                  <a:gd name="connsiteY17" fmla="*/ 897667 h 1137314"/>
                  <a:gd name="connsiteX18" fmla="*/ 635103 w 1090868"/>
                  <a:gd name="connsiteY18" fmla="*/ 910466 h 1137314"/>
                  <a:gd name="connsiteX19" fmla="*/ 645621 w 1090868"/>
                  <a:gd name="connsiteY19" fmla="*/ 920470 h 1137314"/>
                  <a:gd name="connsiteX20" fmla="*/ 998845 w 1090868"/>
                  <a:gd name="connsiteY20" fmla="*/ 1134375 h 1137314"/>
                  <a:gd name="connsiteX21" fmla="*/ 1021648 w 1090868"/>
                  <a:gd name="connsiteY21" fmla="*/ 1133051 h 1137314"/>
                  <a:gd name="connsiteX22" fmla="*/ 1085349 w 1090868"/>
                  <a:gd name="connsiteY22" fmla="*/ 1069497 h 1137314"/>
                  <a:gd name="connsiteX23" fmla="*/ 1086673 w 1090868"/>
                  <a:gd name="connsiteY23" fmla="*/ 997632 h 1137314"/>
                  <a:gd name="connsiteX24" fmla="*/ 1063355 w 1090868"/>
                  <a:gd name="connsiteY24" fmla="*/ 824992 h 1137314"/>
                  <a:gd name="connsiteX25" fmla="*/ 1060560 w 1090868"/>
                  <a:gd name="connsiteY25" fmla="*/ 813811 h 1137314"/>
                  <a:gd name="connsiteX26" fmla="*/ 981412 w 1090868"/>
                  <a:gd name="connsiteY26" fmla="*/ 461323 h 1137314"/>
                  <a:gd name="connsiteX27" fmla="*/ 969422 w 1090868"/>
                  <a:gd name="connsiteY27" fmla="*/ 424177 h 1137314"/>
                  <a:gd name="connsiteX28" fmla="*/ 1058279 w 1090868"/>
                  <a:gd name="connsiteY28" fmla="*/ 811016 h 1137314"/>
                  <a:gd name="connsiteX29" fmla="*/ 1057691 w 1090868"/>
                  <a:gd name="connsiteY29" fmla="*/ 810648 h 1137314"/>
                  <a:gd name="connsiteX30" fmla="*/ 1058279 w 1090868"/>
                  <a:gd name="connsiteY30" fmla="*/ 811016 h 1137314"/>
                  <a:gd name="connsiteX31" fmla="*/ 1058279 w 1090868"/>
                  <a:gd name="connsiteY31" fmla="*/ 811016 h 1137314"/>
                  <a:gd name="connsiteX32" fmla="*/ 1056588 w 1090868"/>
                  <a:gd name="connsiteY32" fmla="*/ 810207 h 1137314"/>
                  <a:gd name="connsiteX33" fmla="*/ 1055631 w 1090868"/>
                  <a:gd name="connsiteY33" fmla="*/ 810207 h 1137314"/>
                  <a:gd name="connsiteX34" fmla="*/ 1056588 w 1090868"/>
                  <a:gd name="connsiteY34" fmla="*/ 810207 h 1137314"/>
                  <a:gd name="connsiteX35" fmla="*/ 1056588 w 1090868"/>
                  <a:gd name="connsiteY35" fmla="*/ 810207 h 1137314"/>
                  <a:gd name="connsiteX36" fmla="*/ 1024590 w 1090868"/>
                  <a:gd name="connsiteY36" fmla="*/ 644408 h 1137314"/>
                  <a:gd name="connsiteX37" fmla="*/ 1025693 w 1090868"/>
                  <a:gd name="connsiteY37" fmla="*/ 642937 h 1137314"/>
                  <a:gd name="connsiteX38" fmla="*/ 1024590 w 1090868"/>
                  <a:gd name="connsiteY38" fmla="*/ 644408 h 1137314"/>
                  <a:gd name="connsiteX39" fmla="*/ 1024590 w 1090868"/>
                  <a:gd name="connsiteY39" fmla="*/ 644408 h 1137314"/>
                  <a:gd name="connsiteX40" fmla="*/ 679678 w 1090868"/>
                  <a:gd name="connsiteY40" fmla="*/ 28364 h 1137314"/>
                  <a:gd name="connsiteX41" fmla="*/ 679899 w 1090868"/>
                  <a:gd name="connsiteY41" fmla="*/ 28290 h 1137314"/>
                  <a:gd name="connsiteX42" fmla="*/ 679678 w 1090868"/>
                  <a:gd name="connsiteY42" fmla="*/ 28364 h 1137314"/>
                  <a:gd name="connsiteX43" fmla="*/ 679678 w 1090868"/>
                  <a:gd name="connsiteY43" fmla="*/ 28364 h 113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090868" h="1137314">
                    <a:moveTo>
                      <a:pt x="969201" y="424324"/>
                    </a:moveTo>
                    <a:cubicBezTo>
                      <a:pt x="942205" y="335687"/>
                      <a:pt x="909105" y="249772"/>
                      <a:pt x="860115" y="170550"/>
                    </a:cubicBezTo>
                    <a:cubicBezTo>
                      <a:pt x="832531" y="126416"/>
                      <a:pt x="803917" y="83237"/>
                      <a:pt x="758753" y="54550"/>
                    </a:cubicBezTo>
                    <a:moveTo>
                      <a:pt x="759268" y="54035"/>
                    </a:moveTo>
                    <a:cubicBezTo>
                      <a:pt x="714618" y="26083"/>
                      <a:pt x="662540" y="11519"/>
                      <a:pt x="610314" y="5193"/>
                    </a:cubicBezTo>
                    <a:cubicBezTo>
                      <a:pt x="465699" y="-12314"/>
                      <a:pt x="319026" y="17698"/>
                      <a:pt x="178016" y="46827"/>
                    </a:cubicBezTo>
                    <a:cubicBezTo>
                      <a:pt x="102987" y="62421"/>
                      <a:pt x="45244" y="97728"/>
                      <a:pt x="889" y="158266"/>
                    </a:cubicBezTo>
                    <a:cubicBezTo>
                      <a:pt x="-1832" y="165916"/>
                      <a:pt x="2507" y="185924"/>
                      <a:pt x="3096" y="188425"/>
                    </a:cubicBezTo>
                    <a:cubicBezTo>
                      <a:pt x="22221" y="262939"/>
                      <a:pt x="58191" y="329287"/>
                      <a:pt x="100633" y="392694"/>
                    </a:cubicBezTo>
                    <a:cubicBezTo>
                      <a:pt x="102031" y="392841"/>
                      <a:pt x="103355" y="392841"/>
                      <a:pt x="104532" y="392694"/>
                    </a:cubicBezTo>
                    <a:cubicBezTo>
                      <a:pt x="103281" y="392768"/>
                      <a:pt x="101957" y="392768"/>
                      <a:pt x="100633" y="392694"/>
                    </a:cubicBezTo>
                    <a:cubicBezTo>
                      <a:pt x="105341" y="393135"/>
                      <a:pt x="122627" y="427413"/>
                      <a:pt x="126158" y="432489"/>
                    </a:cubicBezTo>
                    <a:cubicBezTo>
                      <a:pt x="135500" y="446097"/>
                      <a:pt x="145283" y="459337"/>
                      <a:pt x="155434" y="472357"/>
                    </a:cubicBezTo>
                    <a:cubicBezTo>
                      <a:pt x="174706" y="497220"/>
                      <a:pt x="194860" y="521567"/>
                      <a:pt x="215309" y="545547"/>
                    </a:cubicBezTo>
                    <a:cubicBezTo>
                      <a:pt x="243629" y="579016"/>
                      <a:pt x="273126" y="611528"/>
                      <a:pt x="303652" y="643011"/>
                    </a:cubicBezTo>
                    <a:cubicBezTo>
                      <a:pt x="353304" y="694207"/>
                      <a:pt x="406706" y="741651"/>
                      <a:pt x="462316" y="786374"/>
                    </a:cubicBezTo>
                    <a:cubicBezTo>
                      <a:pt x="516822" y="830215"/>
                      <a:pt x="573020" y="876335"/>
                      <a:pt x="633631" y="911349"/>
                    </a:cubicBezTo>
                    <a:cubicBezTo>
                      <a:pt x="633411" y="905758"/>
                      <a:pt x="635470" y="902448"/>
                      <a:pt x="638266" y="897667"/>
                    </a:cubicBezTo>
                    <a:cubicBezTo>
                      <a:pt x="633926" y="899726"/>
                      <a:pt x="632969" y="906053"/>
                      <a:pt x="635103" y="910466"/>
                    </a:cubicBezTo>
                    <a:cubicBezTo>
                      <a:pt x="637236" y="914879"/>
                      <a:pt x="641576" y="917748"/>
                      <a:pt x="645621" y="920470"/>
                    </a:cubicBezTo>
                    <a:cubicBezTo>
                      <a:pt x="760592" y="996676"/>
                      <a:pt x="877843" y="1068026"/>
                      <a:pt x="998845" y="1134375"/>
                    </a:cubicBezTo>
                    <a:cubicBezTo>
                      <a:pt x="1007819" y="1139304"/>
                      <a:pt x="1013998" y="1137465"/>
                      <a:pt x="1021648" y="1133051"/>
                    </a:cubicBezTo>
                    <a:cubicBezTo>
                      <a:pt x="1048643" y="1117604"/>
                      <a:pt x="1068724" y="1095316"/>
                      <a:pt x="1085349" y="1069497"/>
                    </a:cubicBezTo>
                    <a:cubicBezTo>
                      <a:pt x="1096382" y="1045665"/>
                      <a:pt x="1087629" y="1021832"/>
                      <a:pt x="1086673" y="997632"/>
                    </a:cubicBezTo>
                    <a:cubicBezTo>
                      <a:pt x="1084319" y="939227"/>
                      <a:pt x="1072770" y="882293"/>
                      <a:pt x="1063355" y="824992"/>
                    </a:cubicBezTo>
                    <a:cubicBezTo>
                      <a:pt x="1062546" y="819843"/>
                      <a:pt x="1061663" y="816239"/>
                      <a:pt x="1060560" y="813811"/>
                    </a:cubicBezTo>
                    <a:cubicBezTo>
                      <a:pt x="1037977" y="695236"/>
                      <a:pt x="1016940" y="576956"/>
                      <a:pt x="981412" y="461323"/>
                    </a:cubicBezTo>
                    <a:cubicBezTo>
                      <a:pt x="977587" y="448892"/>
                      <a:pt x="974056" y="436314"/>
                      <a:pt x="969422" y="424177"/>
                    </a:cubicBezTo>
                    <a:moveTo>
                      <a:pt x="1058279" y="811016"/>
                    </a:moveTo>
                    <a:cubicBezTo>
                      <a:pt x="1058132" y="810869"/>
                      <a:pt x="1057912" y="810722"/>
                      <a:pt x="1057691" y="810648"/>
                    </a:cubicBezTo>
                    <a:cubicBezTo>
                      <a:pt x="1057838" y="810648"/>
                      <a:pt x="1058132" y="810869"/>
                      <a:pt x="1058279" y="811016"/>
                    </a:cubicBezTo>
                    <a:lnTo>
                      <a:pt x="1058279" y="811016"/>
                    </a:lnTo>
                    <a:close/>
                    <a:moveTo>
                      <a:pt x="1056588" y="810207"/>
                    </a:moveTo>
                    <a:cubicBezTo>
                      <a:pt x="1056293" y="810207"/>
                      <a:pt x="1055999" y="810207"/>
                      <a:pt x="1055631" y="810207"/>
                    </a:cubicBezTo>
                    <a:cubicBezTo>
                      <a:pt x="1055926" y="810207"/>
                      <a:pt x="1056220" y="810207"/>
                      <a:pt x="1056588" y="810207"/>
                    </a:cubicBezTo>
                    <a:lnTo>
                      <a:pt x="1056588" y="810207"/>
                    </a:lnTo>
                    <a:close/>
                    <a:moveTo>
                      <a:pt x="1024590" y="644408"/>
                    </a:moveTo>
                    <a:cubicBezTo>
                      <a:pt x="1024958" y="643967"/>
                      <a:pt x="1025326" y="643452"/>
                      <a:pt x="1025693" y="642937"/>
                    </a:cubicBezTo>
                    <a:cubicBezTo>
                      <a:pt x="1025326" y="643452"/>
                      <a:pt x="1024958" y="643893"/>
                      <a:pt x="1024590" y="644408"/>
                    </a:cubicBezTo>
                    <a:lnTo>
                      <a:pt x="1024590" y="644408"/>
                    </a:lnTo>
                    <a:close/>
                    <a:moveTo>
                      <a:pt x="679678" y="28364"/>
                    </a:moveTo>
                    <a:cubicBezTo>
                      <a:pt x="679752" y="28364"/>
                      <a:pt x="679826" y="28290"/>
                      <a:pt x="679899" y="28290"/>
                    </a:cubicBezTo>
                    <a:cubicBezTo>
                      <a:pt x="679826" y="28290"/>
                      <a:pt x="679752" y="28364"/>
                      <a:pt x="679678" y="28364"/>
                    </a:cubicBezTo>
                    <a:lnTo>
                      <a:pt x="679678" y="283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8000">
                    <a:schemeClr val="bg1">
                      <a:lumMod val="85000"/>
                    </a:schemeClr>
                  </a:gs>
                  <a:gs pos="57528">
                    <a:schemeClr val="bg1">
                      <a:lumMod val="85000"/>
                    </a:schemeClr>
                  </a:gs>
                  <a:gs pos="74000">
                    <a:schemeClr val="tx1">
                      <a:lumMod val="50000"/>
                      <a:lumOff val="50000"/>
                    </a:schemeClr>
                  </a:gs>
                  <a:gs pos="34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B236466-42D4-4F24-9FDF-36C71E9A2248}"/>
                  </a:ext>
                </a:extLst>
              </p:cNvPr>
              <p:cNvSpPr/>
              <p:nvPr/>
            </p:nvSpPr>
            <p:spPr>
              <a:xfrm>
                <a:off x="3795692" y="5270297"/>
                <a:ext cx="538787" cy="1117431"/>
              </a:xfrm>
              <a:custGeom>
                <a:avLst/>
                <a:gdLst>
                  <a:gd name="connsiteX0" fmla="*/ 525422 w 538787"/>
                  <a:gd name="connsiteY0" fmla="*/ 943572 h 1117431"/>
                  <a:gd name="connsiteX1" fmla="*/ 440904 w 538787"/>
                  <a:gd name="connsiteY1" fmla="*/ 513187 h 1117431"/>
                  <a:gd name="connsiteX2" fmla="*/ 335937 w 538787"/>
                  <a:gd name="connsiteY2" fmla="*/ 210938 h 1117431"/>
                  <a:gd name="connsiteX3" fmla="*/ 123283 w 538787"/>
                  <a:gd name="connsiteY3" fmla="*/ 10789 h 1117431"/>
                  <a:gd name="connsiteX4" fmla="*/ 16992 w 538787"/>
                  <a:gd name="connsiteY4" fmla="*/ 36681 h 1117431"/>
                  <a:gd name="connsiteX5" fmla="*/ 3972 w 538787"/>
                  <a:gd name="connsiteY5" fmla="*/ 45728 h 1117431"/>
                  <a:gd name="connsiteX6" fmla="*/ 0 w 538787"/>
                  <a:gd name="connsiteY6" fmla="*/ 45655 h 1117431"/>
                  <a:gd name="connsiteX7" fmla="*/ 159179 w 538787"/>
                  <a:gd name="connsiteY7" fmla="*/ 91628 h 1117431"/>
                  <a:gd name="connsiteX8" fmla="*/ 269809 w 538787"/>
                  <a:gd name="connsiteY8" fmla="*/ 213292 h 1117431"/>
                  <a:gd name="connsiteX9" fmla="*/ 393533 w 538787"/>
                  <a:gd name="connsiteY9" fmla="*/ 512010 h 1117431"/>
                  <a:gd name="connsiteX10" fmla="*/ 469959 w 538787"/>
                  <a:gd name="connsiteY10" fmla="*/ 848830 h 1117431"/>
                  <a:gd name="connsiteX11" fmla="*/ 490114 w 538787"/>
                  <a:gd name="connsiteY11" fmla="*/ 982852 h 1117431"/>
                  <a:gd name="connsiteX12" fmla="*/ 495190 w 538787"/>
                  <a:gd name="connsiteY12" fmla="*/ 1112607 h 1117431"/>
                  <a:gd name="connsiteX13" fmla="*/ 537265 w 538787"/>
                  <a:gd name="connsiteY13" fmla="*/ 1115918 h 1117431"/>
                  <a:gd name="connsiteX14" fmla="*/ 525422 w 538787"/>
                  <a:gd name="connsiteY14" fmla="*/ 943572 h 1117431"/>
                  <a:gd name="connsiteX15" fmla="*/ 525422 w 538787"/>
                  <a:gd name="connsiteY15" fmla="*/ 943572 h 1117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8787" h="1117431">
                    <a:moveTo>
                      <a:pt x="525422" y="943572"/>
                    </a:moveTo>
                    <a:cubicBezTo>
                      <a:pt x="505635" y="798516"/>
                      <a:pt x="477462" y="655005"/>
                      <a:pt x="440904" y="513187"/>
                    </a:cubicBezTo>
                    <a:cubicBezTo>
                      <a:pt x="414203" y="409544"/>
                      <a:pt x="386398" y="306343"/>
                      <a:pt x="335937" y="210938"/>
                    </a:cubicBezTo>
                    <a:cubicBezTo>
                      <a:pt x="287904" y="119948"/>
                      <a:pt x="217583" y="52643"/>
                      <a:pt x="123283" y="10789"/>
                    </a:cubicBezTo>
                    <a:cubicBezTo>
                      <a:pt x="77971" y="-9293"/>
                      <a:pt x="46709" y="-1716"/>
                      <a:pt x="16992" y="36681"/>
                    </a:cubicBezTo>
                    <a:cubicBezTo>
                      <a:pt x="13608" y="41021"/>
                      <a:pt x="11843" y="47788"/>
                      <a:pt x="3972" y="45728"/>
                    </a:cubicBezTo>
                    <a:cubicBezTo>
                      <a:pt x="2648" y="45728"/>
                      <a:pt x="1251" y="45655"/>
                      <a:pt x="0" y="45655"/>
                    </a:cubicBezTo>
                    <a:cubicBezTo>
                      <a:pt x="55536" y="49553"/>
                      <a:pt x="110851" y="63456"/>
                      <a:pt x="159179" y="91628"/>
                    </a:cubicBezTo>
                    <a:cubicBezTo>
                      <a:pt x="208242" y="120169"/>
                      <a:pt x="240313" y="166142"/>
                      <a:pt x="269809" y="213292"/>
                    </a:cubicBezTo>
                    <a:cubicBezTo>
                      <a:pt x="326963" y="304578"/>
                      <a:pt x="364404" y="409029"/>
                      <a:pt x="393533" y="512010"/>
                    </a:cubicBezTo>
                    <a:cubicBezTo>
                      <a:pt x="424869" y="622861"/>
                      <a:pt x="450467" y="735331"/>
                      <a:pt x="469959" y="848830"/>
                    </a:cubicBezTo>
                    <a:cubicBezTo>
                      <a:pt x="477536" y="893332"/>
                      <a:pt x="484303" y="938055"/>
                      <a:pt x="490114" y="982852"/>
                    </a:cubicBezTo>
                    <a:cubicBezTo>
                      <a:pt x="494895" y="1019851"/>
                      <a:pt x="511740" y="1077006"/>
                      <a:pt x="495190" y="1112607"/>
                    </a:cubicBezTo>
                    <a:cubicBezTo>
                      <a:pt x="508798" y="1119375"/>
                      <a:pt x="522994" y="1117536"/>
                      <a:pt x="537265" y="1115918"/>
                    </a:cubicBezTo>
                    <a:cubicBezTo>
                      <a:pt x="542487" y="1057660"/>
                      <a:pt x="533219" y="1000506"/>
                      <a:pt x="525422" y="943572"/>
                    </a:cubicBezTo>
                    <a:lnTo>
                      <a:pt x="525422" y="943572"/>
                    </a:lnTo>
                    <a:close/>
                  </a:path>
                </a:pathLst>
              </a:custGeom>
              <a:solidFill>
                <a:srgbClr val="747576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56386BDA-D72C-4491-881E-AEF609AFD3A6}"/>
                  </a:ext>
                </a:extLst>
              </p:cNvPr>
              <p:cNvSpPr/>
              <p:nvPr/>
            </p:nvSpPr>
            <p:spPr>
              <a:xfrm>
                <a:off x="4759821" y="4346095"/>
                <a:ext cx="675764" cy="584414"/>
              </a:xfrm>
              <a:custGeom>
                <a:avLst/>
                <a:gdLst>
                  <a:gd name="connsiteX0" fmla="*/ 41919 w 675764"/>
                  <a:gd name="connsiteY0" fmla="*/ 0 h 584414"/>
                  <a:gd name="connsiteX1" fmla="*/ 38241 w 675764"/>
                  <a:gd name="connsiteY1" fmla="*/ 3972 h 584414"/>
                  <a:gd name="connsiteX2" fmla="*/ 188004 w 675764"/>
                  <a:gd name="connsiteY2" fmla="*/ 450834 h 584414"/>
                  <a:gd name="connsiteX3" fmla="*/ 653550 w 675764"/>
                  <a:gd name="connsiteY3" fmla="*/ 524318 h 584414"/>
                  <a:gd name="connsiteX4" fmla="*/ 675764 w 675764"/>
                  <a:gd name="connsiteY4" fmla="*/ 489084 h 584414"/>
                  <a:gd name="connsiteX5" fmla="*/ 41919 w 675764"/>
                  <a:gd name="connsiteY5" fmla="*/ 0 h 584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5764" h="584414">
                    <a:moveTo>
                      <a:pt x="41919" y="0"/>
                    </a:moveTo>
                    <a:cubicBezTo>
                      <a:pt x="40668" y="1324"/>
                      <a:pt x="39418" y="2575"/>
                      <a:pt x="38241" y="3972"/>
                    </a:cubicBezTo>
                    <a:cubicBezTo>
                      <a:pt x="-48998" y="107100"/>
                      <a:pt x="18086" y="307177"/>
                      <a:pt x="188004" y="450834"/>
                    </a:cubicBezTo>
                    <a:cubicBezTo>
                      <a:pt x="357922" y="594566"/>
                      <a:pt x="566311" y="627446"/>
                      <a:pt x="653550" y="524318"/>
                    </a:cubicBezTo>
                    <a:cubicBezTo>
                      <a:pt x="662598" y="513579"/>
                      <a:pt x="669954" y="501736"/>
                      <a:pt x="675764" y="489084"/>
                    </a:cubicBezTo>
                    <a:cubicBezTo>
                      <a:pt x="410442" y="406700"/>
                      <a:pt x="186312" y="230897"/>
                      <a:pt x="4191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7617D3A-6F4A-4B29-8AB2-5C553B57AC75}"/>
                  </a:ext>
                </a:extLst>
              </p:cNvPr>
              <p:cNvSpPr/>
              <p:nvPr/>
            </p:nvSpPr>
            <p:spPr>
              <a:xfrm>
                <a:off x="4664187" y="4696597"/>
                <a:ext cx="460396" cy="589049"/>
              </a:xfrm>
              <a:custGeom>
                <a:avLst/>
                <a:gdLst>
                  <a:gd name="connsiteX0" fmla="*/ 283638 w 460396"/>
                  <a:gd name="connsiteY0" fmla="*/ 100406 h 589049"/>
                  <a:gd name="connsiteX1" fmla="*/ 187792 w 460396"/>
                  <a:gd name="connsiteY1" fmla="*/ 0 h 589049"/>
                  <a:gd name="connsiteX2" fmla="*/ 0 w 460396"/>
                  <a:gd name="connsiteY2" fmla="*/ 171830 h 589049"/>
                  <a:gd name="connsiteX3" fmla="*/ 221 w 460396"/>
                  <a:gd name="connsiteY3" fmla="*/ 172493 h 589049"/>
                  <a:gd name="connsiteX4" fmla="*/ 22729 w 460396"/>
                  <a:gd name="connsiteY4" fmla="*/ 232221 h 589049"/>
                  <a:gd name="connsiteX5" fmla="*/ 110336 w 460396"/>
                  <a:gd name="connsiteY5" fmla="*/ 589049 h 589049"/>
                  <a:gd name="connsiteX6" fmla="*/ 460397 w 460396"/>
                  <a:gd name="connsiteY6" fmla="*/ 206182 h 589049"/>
                  <a:gd name="connsiteX7" fmla="*/ 283638 w 460396"/>
                  <a:gd name="connsiteY7" fmla="*/ 100406 h 58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0396" h="589049">
                    <a:moveTo>
                      <a:pt x="283638" y="100406"/>
                    </a:moveTo>
                    <a:cubicBezTo>
                      <a:pt x="246639" y="69071"/>
                      <a:pt x="214494" y="35087"/>
                      <a:pt x="187792" y="0"/>
                    </a:cubicBezTo>
                    <a:lnTo>
                      <a:pt x="0" y="171830"/>
                    </a:lnTo>
                    <a:cubicBezTo>
                      <a:pt x="74" y="172051"/>
                      <a:pt x="147" y="172272"/>
                      <a:pt x="221" y="172493"/>
                    </a:cubicBezTo>
                    <a:cubicBezTo>
                      <a:pt x="7797" y="192353"/>
                      <a:pt x="15153" y="212287"/>
                      <a:pt x="22729" y="232221"/>
                    </a:cubicBezTo>
                    <a:cubicBezTo>
                      <a:pt x="57301" y="349840"/>
                      <a:pt x="85106" y="469150"/>
                      <a:pt x="110336" y="589049"/>
                    </a:cubicBezTo>
                    <a:lnTo>
                      <a:pt x="460397" y="206182"/>
                    </a:lnTo>
                    <a:cubicBezTo>
                      <a:pt x="401109" y="183747"/>
                      <a:pt x="340277" y="148292"/>
                      <a:pt x="283638" y="100406"/>
                    </a:cubicBezTo>
                    <a:close/>
                  </a:path>
                </a:pathLst>
              </a:custGeom>
              <a:solidFill>
                <a:srgbClr val="BFBFBF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2E65758-08F6-4496-A50D-DF4600B2C818}"/>
                </a:ext>
              </a:extLst>
            </p:cNvPr>
            <p:cNvGrpSpPr/>
            <p:nvPr/>
          </p:nvGrpSpPr>
          <p:grpSpPr>
            <a:xfrm>
              <a:off x="5803843" y="4376759"/>
              <a:ext cx="1480388" cy="2410138"/>
              <a:chOff x="5803843" y="4376759"/>
              <a:chExt cx="1480388" cy="2410138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46DB70E-100A-4F3F-BFA9-5F497FEEC35C}"/>
                  </a:ext>
                </a:extLst>
              </p:cNvPr>
              <p:cNvSpPr/>
              <p:nvPr/>
            </p:nvSpPr>
            <p:spPr>
              <a:xfrm>
                <a:off x="5803843" y="5605791"/>
                <a:ext cx="1217634" cy="902297"/>
              </a:xfrm>
              <a:custGeom>
                <a:avLst/>
                <a:gdLst>
                  <a:gd name="connsiteX0" fmla="*/ 1166751 w 1217634"/>
                  <a:gd name="connsiteY0" fmla="*/ 521564 h 902297"/>
                  <a:gd name="connsiteX1" fmla="*/ 1199999 w 1217634"/>
                  <a:gd name="connsiteY1" fmla="*/ 410860 h 902297"/>
                  <a:gd name="connsiteX2" fmla="*/ 1217580 w 1217634"/>
                  <a:gd name="connsiteY2" fmla="*/ 167090 h 902297"/>
                  <a:gd name="connsiteX3" fmla="*/ 1198602 w 1217634"/>
                  <a:gd name="connsiteY3" fmla="*/ 153997 h 902297"/>
                  <a:gd name="connsiteX4" fmla="*/ 869358 w 1217634"/>
                  <a:gd name="connsiteY4" fmla="*/ 211813 h 902297"/>
                  <a:gd name="connsiteX5" fmla="*/ 396751 w 1217634"/>
                  <a:gd name="connsiteY5" fmla="*/ 83823 h 902297"/>
                  <a:gd name="connsiteX6" fmla="*/ 275160 w 1217634"/>
                  <a:gd name="connsiteY6" fmla="*/ 4602 h 902297"/>
                  <a:gd name="connsiteX7" fmla="*/ 251769 w 1217634"/>
                  <a:gd name="connsiteY7" fmla="*/ 5558 h 902297"/>
                  <a:gd name="connsiteX8" fmla="*/ 150627 w 1217634"/>
                  <a:gd name="connsiteY8" fmla="*/ 80439 h 902297"/>
                  <a:gd name="connsiteX9" fmla="*/ 129295 w 1217634"/>
                  <a:gd name="connsiteY9" fmla="*/ 112069 h 902297"/>
                  <a:gd name="connsiteX10" fmla="*/ 9985 w 1217634"/>
                  <a:gd name="connsiteY10" fmla="*/ 580263 h 902297"/>
                  <a:gd name="connsiteX11" fmla="*/ 19474 w 1217634"/>
                  <a:gd name="connsiteY11" fmla="*/ 873316 h 902297"/>
                  <a:gd name="connsiteX12" fmla="*/ 33891 w 1217634"/>
                  <a:gd name="connsiteY12" fmla="*/ 902298 h 902297"/>
                  <a:gd name="connsiteX13" fmla="*/ 163941 w 1217634"/>
                  <a:gd name="connsiteY13" fmla="*/ 788799 h 902297"/>
                  <a:gd name="connsiteX14" fmla="*/ 527904 w 1217634"/>
                  <a:gd name="connsiteY14" fmla="*/ 543999 h 902297"/>
                  <a:gd name="connsiteX15" fmla="*/ 815661 w 1217634"/>
                  <a:gd name="connsiteY15" fmla="*/ 404239 h 902297"/>
                  <a:gd name="connsiteX16" fmla="*/ 1107170 w 1217634"/>
                  <a:gd name="connsiteY16" fmla="*/ 412625 h 902297"/>
                  <a:gd name="connsiteX17" fmla="*/ 1163809 w 1217634"/>
                  <a:gd name="connsiteY17" fmla="*/ 505822 h 902297"/>
                  <a:gd name="connsiteX18" fmla="*/ 1166751 w 1217634"/>
                  <a:gd name="connsiteY18" fmla="*/ 521564 h 902297"/>
                  <a:gd name="connsiteX19" fmla="*/ 1166751 w 1217634"/>
                  <a:gd name="connsiteY19" fmla="*/ 521564 h 90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7634" h="902297">
                    <a:moveTo>
                      <a:pt x="1166751" y="521564"/>
                    </a:moveTo>
                    <a:cubicBezTo>
                      <a:pt x="1189627" y="488169"/>
                      <a:pt x="1193894" y="448889"/>
                      <a:pt x="1199999" y="410860"/>
                    </a:cubicBezTo>
                    <a:cubicBezTo>
                      <a:pt x="1212946" y="330241"/>
                      <a:pt x="1214858" y="248665"/>
                      <a:pt x="1217580" y="167090"/>
                    </a:cubicBezTo>
                    <a:cubicBezTo>
                      <a:pt x="1218168" y="150025"/>
                      <a:pt x="1214122" y="148333"/>
                      <a:pt x="1198602" y="153997"/>
                    </a:cubicBezTo>
                    <a:cubicBezTo>
                      <a:pt x="1092385" y="193056"/>
                      <a:pt x="982269" y="212916"/>
                      <a:pt x="869358" y="211813"/>
                    </a:cubicBezTo>
                    <a:cubicBezTo>
                      <a:pt x="701058" y="210268"/>
                      <a:pt x="543351" y="167090"/>
                      <a:pt x="396751" y="83823"/>
                    </a:cubicBezTo>
                    <a:cubicBezTo>
                      <a:pt x="354529" y="59843"/>
                      <a:pt x="314513" y="32847"/>
                      <a:pt x="275160" y="4602"/>
                    </a:cubicBezTo>
                    <a:cubicBezTo>
                      <a:pt x="265744" y="-2240"/>
                      <a:pt x="260375" y="-1063"/>
                      <a:pt x="251769" y="5558"/>
                    </a:cubicBezTo>
                    <a:cubicBezTo>
                      <a:pt x="218447" y="31082"/>
                      <a:pt x="184610" y="55724"/>
                      <a:pt x="150627" y="80439"/>
                    </a:cubicBezTo>
                    <a:cubicBezTo>
                      <a:pt x="139520" y="88531"/>
                      <a:pt x="133709" y="99785"/>
                      <a:pt x="129295" y="112069"/>
                    </a:cubicBezTo>
                    <a:cubicBezTo>
                      <a:pt x="75083" y="264480"/>
                      <a:pt x="31243" y="419613"/>
                      <a:pt x="9985" y="580263"/>
                    </a:cubicBezTo>
                    <a:cubicBezTo>
                      <a:pt x="-2961" y="678241"/>
                      <a:pt x="-6639" y="776441"/>
                      <a:pt x="19474" y="873316"/>
                    </a:cubicBezTo>
                    <a:cubicBezTo>
                      <a:pt x="22342" y="883982"/>
                      <a:pt x="25285" y="894501"/>
                      <a:pt x="33891" y="902298"/>
                    </a:cubicBezTo>
                    <a:cubicBezTo>
                      <a:pt x="71258" y="857575"/>
                      <a:pt x="118262" y="823665"/>
                      <a:pt x="163941" y="788799"/>
                    </a:cubicBezTo>
                    <a:cubicBezTo>
                      <a:pt x="280456" y="700162"/>
                      <a:pt x="401826" y="618586"/>
                      <a:pt x="527904" y="543999"/>
                    </a:cubicBezTo>
                    <a:cubicBezTo>
                      <a:pt x="619998" y="489493"/>
                      <a:pt x="712607" y="436164"/>
                      <a:pt x="815661" y="404239"/>
                    </a:cubicBezTo>
                    <a:cubicBezTo>
                      <a:pt x="913860" y="373787"/>
                      <a:pt x="1011030" y="375699"/>
                      <a:pt x="1107170" y="412625"/>
                    </a:cubicBezTo>
                    <a:cubicBezTo>
                      <a:pt x="1153290" y="430353"/>
                      <a:pt x="1169988" y="457790"/>
                      <a:pt x="1163809" y="505822"/>
                    </a:cubicBezTo>
                    <a:cubicBezTo>
                      <a:pt x="1163294" y="511487"/>
                      <a:pt x="1159690" y="517445"/>
                      <a:pt x="1166751" y="521564"/>
                    </a:cubicBezTo>
                    <a:lnTo>
                      <a:pt x="1166751" y="5215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8F6E1D4-B8CC-4AF2-A692-A1223B1FD3B9}"/>
                  </a:ext>
                </a:extLst>
              </p:cNvPr>
              <p:cNvSpPr/>
              <p:nvPr/>
            </p:nvSpPr>
            <p:spPr>
              <a:xfrm>
                <a:off x="6073853" y="5134554"/>
                <a:ext cx="947423" cy="648427"/>
              </a:xfrm>
              <a:custGeom>
                <a:avLst/>
                <a:gdLst>
                  <a:gd name="connsiteX0" fmla="*/ 167492 w 947423"/>
                  <a:gd name="connsiteY0" fmla="*/ 323721 h 648427"/>
                  <a:gd name="connsiteX1" fmla="*/ 18906 w 947423"/>
                  <a:gd name="connsiteY1" fmla="*/ 426187 h 648427"/>
                  <a:gd name="connsiteX2" fmla="*/ 18170 w 947423"/>
                  <a:gd name="connsiteY2" fmla="*/ 460024 h 648427"/>
                  <a:gd name="connsiteX3" fmla="*/ 443039 w 947423"/>
                  <a:gd name="connsiteY3" fmla="*/ 634502 h 648427"/>
                  <a:gd name="connsiteX4" fmla="*/ 738814 w 947423"/>
                  <a:gd name="connsiteY4" fmla="*/ 638768 h 648427"/>
                  <a:gd name="connsiteX5" fmla="*/ 932491 w 947423"/>
                  <a:gd name="connsiteY5" fmla="*/ 592795 h 648427"/>
                  <a:gd name="connsiteX6" fmla="*/ 947423 w 947423"/>
                  <a:gd name="connsiteY6" fmla="*/ 572273 h 648427"/>
                  <a:gd name="connsiteX7" fmla="*/ 922781 w 947423"/>
                  <a:gd name="connsiteY7" fmla="*/ 48028 h 648427"/>
                  <a:gd name="connsiteX8" fmla="*/ 899317 w 947423"/>
                  <a:gd name="connsiteY8" fmla="*/ 14927 h 648427"/>
                  <a:gd name="connsiteX9" fmla="*/ 814284 w 947423"/>
                  <a:gd name="connsiteY9" fmla="*/ 1024 h 648427"/>
                  <a:gd name="connsiteX10" fmla="*/ 601923 w 947423"/>
                  <a:gd name="connsiteY10" fmla="*/ 66343 h 648427"/>
                  <a:gd name="connsiteX11" fmla="*/ 543813 w 947423"/>
                  <a:gd name="connsiteY11" fmla="*/ 92677 h 648427"/>
                  <a:gd name="connsiteX12" fmla="*/ 167492 w 947423"/>
                  <a:gd name="connsiteY12" fmla="*/ 323721 h 648427"/>
                  <a:gd name="connsiteX13" fmla="*/ 167492 w 947423"/>
                  <a:gd name="connsiteY13" fmla="*/ 323721 h 64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47423" h="648427">
                    <a:moveTo>
                      <a:pt x="167492" y="323721"/>
                    </a:moveTo>
                    <a:cubicBezTo>
                      <a:pt x="117988" y="357926"/>
                      <a:pt x="68557" y="392130"/>
                      <a:pt x="18906" y="426187"/>
                    </a:cubicBezTo>
                    <a:cubicBezTo>
                      <a:pt x="-6104" y="443400"/>
                      <a:pt x="-6251" y="443105"/>
                      <a:pt x="18170" y="460024"/>
                    </a:cubicBezTo>
                    <a:cubicBezTo>
                      <a:pt x="147043" y="549323"/>
                      <a:pt x="287979" y="609345"/>
                      <a:pt x="443039" y="634502"/>
                    </a:cubicBezTo>
                    <a:cubicBezTo>
                      <a:pt x="541312" y="650391"/>
                      <a:pt x="640100" y="653848"/>
                      <a:pt x="738814" y="638768"/>
                    </a:cubicBezTo>
                    <a:cubicBezTo>
                      <a:pt x="804501" y="628691"/>
                      <a:pt x="869526" y="615009"/>
                      <a:pt x="932491" y="592795"/>
                    </a:cubicBezTo>
                    <a:cubicBezTo>
                      <a:pt x="943304" y="588970"/>
                      <a:pt x="947423" y="584262"/>
                      <a:pt x="947423" y="572273"/>
                    </a:cubicBezTo>
                    <a:cubicBezTo>
                      <a:pt x="947202" y="397132"/>
                      <a:pt x="937419" y="222506"/>
                      <a:pt x="922781" y="48028"/>
                    </a:cubicBezTo>
                    <a:cubicBezTo>
                      <a:pt x="921384" y="31698"/>
                      <a:pt x="912262" y="22209"/>
                      <a:pt x="899317" y="14927"/>
                    </a:cubicBezTo>
                    <a:cubicBezTo>
                      <a:pt x="872762" y="-79"/>
                      <a:pt x="843707" y="-1550"/>
                      <a:pt x="814284" y="1024"/>
                    </a:cubicBezTo>
                    <a:cubicBezTo>
                      <a:pt x="738961" y="7718"/>
                      <a:pt x="670038" y="35817"/>
                      <a:pt x="601923" y="66343"/>
                    </a:cubicBezTo>
                    <a:cubicBezTo>
                      <a:pt x="582504" y="75023"/>
                      <a:pt x="563232" y="83924"/>
                      <a:pt x="543813" y="92677"/>
                    </a:cubicBezTo>
                    <a:cubicBezTo>
                      <a:pt x="414425" y="163145"/>
                      <a:pt x="290260" y="242220"/>
                      <a:pt x="167492" y="323721"/>
                    </a:cubicBezTo>
                    <a:lnTo>
                      <a:pt x="167492" y="323721"/>
                    </a:lnTo>
                    <a:close/>
                  </a:path>
                </a:pathLst>
              </a:custGeom>
              <a:gradFill flip="none" rotWithShape="1">
                <a:gsLst>
                  <a:gs pos="69000">
                    <a:schemeClr val="accent1"/>
                  </a:gs>
                  <a:gs pos="0">
                    <a:schemeClr val="bg1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10F6B16-C8CC-4EC3-9A35-AF2A494E424F}"/>
                  </a:ext>
                </a:extLst>
              </p:cNvPr>
              <p:cNvSpPr/>
              <p:nvPr/>
            </p:nvSpPr>
            <p:spPr>
              <a:xfrm>
                <a:off x="5863981" y="6043501"/>
                <a:ext cx="1420250" cy="743396"/>
              </a:xfrm>
              <a:custGeom>
                <a:avLst/>
                <a:gdLst>
                  <a:gd name="connsiteX0" fmla="*/ 954129 w 1420250"/>
                  <a:gd name="connsiteY0" fmla="*/ 5147 h 743396"/>
                  <a:gd name="connsiteX1" fmla="*/ 800394 w 1420250"/>
                  <a:gd name="connsiteY1" fmla="*/ 15519 h 743396"/>
                  <a:gd name="connsiteX2" fmla="*/ 543825 w 1420250"/>
                  <a:gd name="connsiteY2" fmla="*/ 117838 h 743396"/>
                  <a:gd name="connsiteX3" fmla="*/ 543678 w 1420250"/>
                  <a:gd name="connsiteY3" fmla="*/ 117691 h 743396"/>
                  <a:gd name="connsiteX4" fmla="*/ 508958 w 1420250"/>
                  <a:gd name="connsiteY4" fmla="*/ 135492 h 743396"/>
                  <a:gd name="connsiteX5" fmla="*/ 203768 w 1420250"/>
                  <a:gd name="connsiteY5" fmla="*/ 328801 h 743396"/>
                  <a:gd name="connsiteX6" fmla="*/ 193911 w 1420250"/>
                  <a:gd name="connsiteY6" fmla="*/ 334759 h 743396"/>
                  <a:gd name="connsiteX7" fmla="*/ 55329 w 1420250"/>
                  <a:gd name="connsiteY7" fmla="*/ 440388 h 743396"/>
                  <a:gd name="connsiteX8" fmla="*/ 5457 w 1420250"/>
                  <a:gd name="connsiteY8" fmla="*/ 492099 h 743396"/>
                  <a:gd name="connsiteX9" fmla="*/ 5604 w 1420250"/>
                  <a:gd name="connsiteY9" fmla="*/ 582060 h 743396"/>
                  <a:gd name="connsiteX10" fmla="*/ 20831 w 1420250"/>
                  <a:gd name="connsiteY10" fmla="*/ 599125 h 743396"/>
                  <a:gd name="connsiteX11" fmla="*/ 421793 w 1420250"/>
                  <a:gd name="connsiteY11" fmla="*/ 697619 h 743396"/>
                  <a:gd name="connsiteX12" fmla="*/ 436284 w 1420250"/>
                  <a:gd name="connsiteY12" fmla="*/ 697986 h 743396"/>
                  <a:gd name="connsiteX13" fmla="*/ 443125 w 1420250"/>
                  <a:gd name="connsiteY13" fmla="*/ 686732 h 743396"/>
                  <a:gd name="connsiteX14" fmla="*/ 436725 w 1420250"/>
                  <a:gd name="connsiteY14" fmla="*/ 699678 h 743396"/>
                  <a:gd name="connsiteX15" fmla="*/ 646217 w 1420250"/>
                  <a:gd name="connsiteY15" fmla="*/ 732411 h 743396"/>
                  <a:gd name="connsiteX16" fmla="*/ 859755 w 1420250"/>
                  <a:gd name="connsiteY16" fmla="*/ 743224 h 743396"/>
                  <a:gd name="connsiteX17" fmla="*/ 991129 w 1420250"/>
                  <a:gd name="connsiteY17" fmla="*/ 736751 h 743396"/>
                  <a:gd name="connsiteX18" fmla="*/ 1085209 w 1420250"/>
                  <a:gd name="connsiteY18" fmla="*/ 727336 h 743396"/>
                  <a:gd name="connsiteX19" fmla="*/ 1134124 w 1420250"/>
                  <a:gd name="connsiteY19" fmla="*/ 719760 h 743396"/>
                  <a:gd name="connsiteX20" fmla="*/ 1180392 w 1420250"/>
                  <a:gd name="connsiteY20" fmla="*/ 709682 h 743396"/>
                  <a:gd name="connsiteX21" fmla="*/ 1177597 w 1420250"/>
                  <a:gd name="connsiteY21" fmla="*/ 706887 h 743396"/>
                  <a:gd name="connsiteX22" fmla="*/ 1180392 w 1420250"/>
                  <a:gd name="connsiteY22" fmla="*/ 709682 h 743396"/>
                  <a:gd name="connsiteX23" fmla="*/ 1393783 w 1420250"/>
                  <a:gd name="connsiteY23" fmla="*/ 634212 h 743396"/>
                  <a:gd name="connsiteX24" fmla="*/ 1416659 w 1420250"/>
                  <a:gd name="connsiteY24" fmla="*/ 614425 h 743396"/>
                  <a:gd name="connsiteX25" fmla="*/ 1370171 w 1420250"/>
                  <a:gd name="connsiteY25" fmla="*/ 410524 h 743396"/>
                  <a:gd name="connsiteX26" fmla="*/ 1093962 w 1420250"/>
                  <a:gd name="connsiteY26" fmla="*/ 75395 h 743396"/>
                  <a:gd name="connsiteX27" fmla="*/ 954129 w 1420250"/>
                  <a:gd name="connsiteY27" fmla="*/ 4559 h 743396"/>
                  <a:gd name="connsiteX28" fmla="*/ 207446 w 1420250"/>
                  <a:gd name="connsiteY28" fmla="*/ 328286 h 743396"/>
                  <a:gd name="connsiteX29" fmla="*/ 208182 w 1420250"/>
                  <a:gd name="connsiteY29" fmla="*/ 328433 h 743396"/>
                  <a:gd name="connsiteX30" fmla="*/ 207446 w 1420250"/>
                  <a:gd name="connsiteY30" fmla="*/ 328286 h 743396"/>
                  <a:gd name="connsiteX31" fmla="*/ 207446 w 1420250"/>
                  <a:gd name="connsiteY31" fmla="*/ 328286 h 743396"/>
                  <a:gd name="connsiteX32" fmla="*/ 209138 w 1420250"/>
                  <a:gd name="connsiteY32" fmla="*/ 328948 h 743396"/>
                  <a:gd name="connsiteX33" fmla="*/ 209800 w 1420250"/>
                  <a:gd name="connsiteY33" fmla="*/ 329610 h 743396"/>
                  <a:gd name="connsiteX34" fmla="*/ 209138 w 1420250"/>
                  <a:gd name="connsiteY34" fmla="*/ 328948 h 743396"/>
                  <a:gd name="connsiteX35" fmla="*/ 209138 w 1420250"/>
                  <a:gd name="connsiteY35" fmla="*/ 328948 h 743396"/>
                  <a:gd name="connsiteX36" fmla="*/ 349044 w 1420250"/>
                  <a:gd name="connsiteY36" fmla="*/ 234353 h 743396"/>
                  <a:gd name="connsiteX37" fmla="*/ 349339 w 1420250"/>
                  <a:gd name="connsiteY37" fmla="*/ 232588 h 743396"/>
                  <a:gd name="connsiteX38" fmla="*/ 349044 w 1420250"/>
                  <a:gd name="connsiteY38" fmla="*/ 234353 h 743396"/>
                  <a:gd name="connsiteX39" fmla="*/ 349044 w 1420250"/>
                  <a:gd name="connsiteY39" fmla="*/ 234353 h 743396"/>
                  <a:gd name="connsiteX40" fmla="*/ 1028496 w 1420250"/>
                  <a:gd name="connsiteY40" fmla="*/ 42662 h 743396"/>
                  <a:gd name="connsiteX41" fmla="*/ 1028422 w 1420250"/>
                  <a:gd name="connsiteY41" fmla="*/ 42441 h 743396"/>
                  <a:gd name="connsiteX42" fmla="*/ 1028496 w 1420250"/>
                  <a:gd name="connsiteY42" fmla="*/ 42662 h 743396"/>
                  <a:gd name="connsiteX43" fmla="*/ 1028496 w 1420250"/>
                  <a:gd name="connsiteY43" fmla="*/ 42662 h 743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0250" h="743396">
                    <a:moveTo>
                      <a:pt x="954129" y="5147"/>
                    </a:moveTo>
                    <a:cubicBezTo>
                      <a:pt x="901903" y="-6548"/>
                      <a:pt x="851075" y="3750"/>
                      <a:pt x="800394" y="15519"/>
                    </a:cubicBezTo>
                    <a:cubicBezTo>
                      <a:pt x="709771" y="36924"/>
                      <a:pt x="625621" y="74292"/>
                      <a:pt x="543825" y="117838"/>
                    </a:cubicBezTo>
                    <a:moveTo>
                      <a:pt x="543678" y="117691"/>
                    </a:moveTo>
                    <a:cubicBezTo>
                      <a:pt x="531835" y="122987"/>
                      <a:pt x="520434" y="129386"/>
                      <a:pt x="508958" y="135492"/>
                    </a:cubicBezTo>
                    <a:cubicBezTo>
                      <a:pt x="402079" y="192131"/>
                      <a:pt x="303586" y="260907"/>
                      <a:pt x="203768" y="328801"/>
                    </a:cubicBezTo>
                    <a:cubicBezTo>
                      <a:pt x="201267" y="329757"/>
                      <a:pt x="198104" y="331743"/>
                      <a:pt x="193911" y="334759"/>
                    </a:cubicBezTo>
                    <a:cubicBezTo>
                      <a:pt x="146687" y="368596"/>
                      <a:pt x="98287" y="400740"/>
                      <a:pt x="55329" y="440388"/>
                    </a:cubicBezTo>
                    <a:cubicBezTo>
                      <a:pt x="37528" y="456791"/>
                      <a:pt x="14505" y="467384"/>
                      <a:pt x="5457" y="492099"/>
                    </a:cubicBezTo>
                    <a:cubicBezTo>
                      <a:pt x="-1016" y="522110"/>
                      <a:pt x="-2634" y="552048"/>
                      <a:pt x="5604" y="582060"/>
                    </a:cubicBezTo>
                    <a:cubicBezTo>
                      <a:pt x="7958" y="590592"/>
                      <a:pt x="10974" y="596257"/>
                      <a:pt x="20831" y="599125"/>
                    </a:cubicBezTo>
                    <a:cubicBezTo>
                      <a:pt x="153234" y="637743"/>
                      <a:pt x="286668" y="670255"/>
                      <a:pt x="421793" y="697619"/>
                    </a:cubicBezTo>
                    <a:cubicBezTo>
                      <a:pt x="426574" y="698575"/>
                      <a:pt x="431650" y="699605"/>
                      <a:pt x="436284" y="697986"/>
                    </a:cubicBezTo>
                    <a:cubicBezTo>
                      <a:pt x="440918" y="696368"/>
                      <a:pt x="444743" y="691293"/>
                      <a:pt x="443125" y="686732"/>
                    </a:cubicBezTo>
                    <a:cubicBezTo>
                      <a:pt x="441727" y="692028"/>
                      <a:pt x="440844" y="695853"/>
                      <a:pt x="436725" y="699678"/>
                    </a:cubicBezTo>
                    <a:cubicBezTo>
                      <a:pt x="504398" y="717773"/>
                      <a:pt x="576705" y="724835"/>
                      <a:pt x="646217" y="732411"/>
                    </a:cubicBezTo>
                    <a:cubicBezTo>
                      <a:pt x="717127" y="740062"/>
                      <a:pt x="788477" y="744328"/>
                      <a:pt x="859755" y="743224"/>
                    </a:cubicBezTo>
                    <a:cubicBezTo>
                      <a:pt x="903595" y="742562"/>
                      <a:pt x="947435" y="740429"/>
                      <a:pt x="991129" y="736751"/>
                    </a:cubicBezTo>
                    <a:cubicBezTo>
                      <a:pt x="1022538" y="734177"/>
                      <a:pt x="1054020" y="731308"/>
                      <a:pt x="1085209" y="727336"/>
                    </a:cubicBezTo>
                    <a:cubicBezTo>
                      <a:pt x="1101612" y="725276"/>
                      <a:pt x="1117868" y="722775"/>
                      <a:pt x="1134124" y="719760"/>
                    </a:cubicBezTo>
                    <a:cubicBezTo>
                      <a:pt x="1140230" y="718656"/>
                      <a:pt x="1176714" y="706666"/>
                      <a:pt x="1180392" y="709682"/>
                    </a:cubicBezTo>
                    <a:cubicBezTo>
                      <a:pt x="1179436" y="708800"/>
                      <a:pt x="1178406" y="707843"/>
                      <a:pt x="1177597" y="706887"/>
                    </a:cubicBezTo>
                    <a:cubicBezTo>
                      <a:pt x="1178332" y="707843"/>
                      <a:pt x="1179289" y="708800"/>
                      <a:pt x="1180392" y="709682"/>
                    </a:cubicBezTo>
                    <a:cubicBezTo>
                      <a:pt x="1255200" y="694897"/>
                      <a:pt x="1327581" y="673418"/>
                      <a:pt x="1393783" y="634212"/>
                    </a:cubicBezTo>
                    <a:cubicBezTo>
                      <a:pt x="1395990" y="632888"/>
                      <a:pt x="1413129" y="621781"/>
                      <a:pt x="1416659" y="614425"/>
                    </a:cubicBezTo>
                    <a:cubicBezTo>
                      <a:pt x="1428061" y="540279"/>
                      <a:pt x="1412245" y="474445"/>
                      <a:pt x="1370171" y="410524"/>
                    </a:cubicBezTo>
                    <a:cubicBezTo>
                      <a:pt x="1291023" y="290183"/>
                      <a:pt x="1208565" y="165209"/>
                      <a:pt x="1093962" y="75395"/>
                    </a:cubicBezTo>
                    <a:cubicBezTo>
                      <a:pt x="1052549" y="42883"/>
                      <a:pt x="1005472" y="16402"/>
                      <a:pt x="954129" y="4559"/>
                    </a:cubicBezTo>
                    <a:moveTo>
                      <a:pt x="207446" y="328286"/>
                    </a:moveTo>
                    <a:cubicBezTo>
                      <a:pt x="207667" y="328286"/>
                      <a:pt x="207961" y="328360"/>
                      <a:pt x="208182" y="328433"/>
                    </a:cubicBezTo>
                    <a:cubicBezTo>
                      <a:pt x="207887" y="328360"/>
                      <a:pt x="207667" y="328286"/>
                      <a:pt x="207446" y="328286"/>
                    </a:cubicBezTo>
                    <a:lnTo>
                      <a:pt x="207446" y="328286"/>
                    </a:lnTo>
                    <a:close/>
                    <a:moveTo>
                      <a:pt x="209138" y="328948"/>
                    </a:moveTo>
                    <a:cubicBezTo>
                      <a:pt x="209359" y="329169"/>
                      <a:pt x="209579" y="329389"/>
                      <a:pt x="209800" y="329610"/>
                    </a:cubicBezTo>
                    <a:cubicBezTo>
                      <a:pt x="209579" y="329389"/>
                      <a:pt x="209359" y="329169"/>
                      <a:pt x="209138" y="328948"/>
                    </a:cubicBezTo>
                    <a:lnTo>
                      <a:pt x="209138" y="328948"/>
                    </a:lnTo>
                    <a:close/>
                    <a:moveTo>
                      <a:pt x="349044" y="234353"/>
                    </a:moveTo>
                    <a:cubicBezTo>
                      <a:pt x="349118" y="233765"/>
                      <a:pt x="349118" y="233176"/>
                      <a:pt x="349339" y="232588"/>
                    </a:cubicBezTo>
                    <a:cubicBezTo>
                      <a:pt x="349192" y="233176"/>
                      <a:pt x="349118" y="233765"/>
                      <a:pt x="349044" y="234353"/>
                    </a:cubicBezTo>
                    <a:lnTo>
                      <a:pt x="349044" y="234353"/>
                    </a:lnTo>
                    <a:close/>
                    <a:moveTo>
                      <a:pt x="1028496" y="42662"/>
                    </a:moveTo>
                    <a:cubicBezTo>
                      <a:pt x="1028422" y="42588"/>
                      <a:pt x="1028422" y="42515"/>
                      <a:pt x="1028422" y="42441"/>
                    </a:cubicBezTo>
                    <a:cubicBezTo>
                      <a:pt x="1028496" y="42515"/>
                      <a:pt x="1028496" y="42588"/>
                      <a:pt x="1028496" y="42662"/>
                    </a:cubicBezTo>
                    <a:lnTo>
                      <a:pt x="1028496" y="4266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8000">
                    <a:schemeClr val="bg1">
                      <a:lumMod val="85000"/>
                    </a:schemeClr>
                  </a:gs>
                  <a:gs pos="57528">
                    <a:schemeClr val="bg1">
                      <a:lumMod val="85000"/>
                    </a:schemeClr>
                  </a:gs>
                  <a:gs pos="74000">
                    <a:schemeClr val="tx1">
                      <a:lumMod val="50000"/>
                      <a:lumOff val="50000"/>
                    </a:schemeClr>
                  </a:gs>
                  <a:gs pos="34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C0509582-021A-4611-8E62-A57C9AE7CD80}"/>
                  </a:ext>
                </a:extLst>
              </p:cNvPr>
              <p:cNvSpPr/>
              <p:nvPr/>
            </p:nvSpPr>
            <p:spPr>
              <a:xfrm>
                <a:off x="5837514" y="5989307"/>
                <a:ext cx="1136611" cy="545999"/>
              </a:xfrm>
              <a:custGeom>
                <a:avLst/>
                <a:gdLst>
                  <a:gd name="connsiteX0" fmla="*/ 130050 w 1136611"/>
                  <a:gd name="connsiteY0" fmla="*/ 405136 h 545999"/>
                  <a:gd name="connsiteX1" fmla="*/ 494160 w 1136611"/>
                  <a:gd name="connsiteY1" fmla="*/ 160557 h 545999"/>
                  <a:gd name="connsiteX2" fmla="*/ 782138 w 1136611"/>
                  <a:gd name="connsiteY2" fmla="*/ 21019 h 545999"/>
                  <a:gd name="connsiteX3" fmla="*/ 1074088 w 1136611"/>
                  <a:gd name="connsiteY3" fmla="*/ 29845 h 545999"/>
                  <a:gd name="connsiteX4" fmla="*/ 1130948 w 1136611"/>
                  <a:gd name="connsiteY4" fmla="*/ 123264 h 545999"/>
                  <a:gd name="connsiteX5" fmla="*/ 1133743 w 1136611"/>
                  <a:gd name="connsiteY5" fmla="*/ 138858 h 545999"/>
                  <a:gd name="connsiteX6" fmla="*/ 1136612 w 1136611"/>
                  <a:gd name="connsiteY6" fmla="*/ 141653 h 545999"/>
                  <a:gd name="connsiteX7" fmla="*/ 991556 w 1136611"/>
                  <a:gd name="connsiteY7" fmla="*/ 61622 h 545999"/>
                  <a:gd name="connsiteX8" fmla="*/ 827302 w 1136611"/>
                  <a:gd name="connsiteY8" fmla="*/ 69419 h 545999"/>
                  <a:gd name="connsiteX9" fmla="*/ 528585 w 1136611"/>
                  <a:gd name="connsiteY9" fmla="*/ 193217 h 545999"/>
                  <a:gd name="connsiteX10" fmla="*/ 236414 w 1136611"/>
                  <a:gd name="connsiteY10" fmla="*/ 377332 h 545999"/>
                  <a:gd name="connsiteX11" fmla="*/ 127402 w 1136611"/>
                  <a:gd name="connsiteY11" fmla="*/ 457877 h 545999"/>
                  <a:gd name="connsiteX12" fmla="*/ 32071 w 1136611"/>
                  <a:gd name="connsiteY12" fmla="*/ 545999 h 545999"/>
                  <a:gd name="connsiteX13" fmla="*/ 0 w 1136611"/>
                  <a:gd name="connsiteY13" fmla="*/ 518562 h 545999"/>
                  <a:gd name="connsiteX14" fmla="*/ 130050 w 1136611"/>
                  <a:gd name="connsiteY14" fmla="*/ 405136 h 545999"/>
                  <a:gd name="connsiteX15" fmla="*/ 130050 w 1136611"/>
                  <a:gd name="connsiteY15" fmla="*/ 405136 h 545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36611" h="545999">
                    <a:moveTo>
                      <a:pt x="130050" y="405136"/>
                    </a:moveTo>
                    <a:cubicBezTo>
                      <a:pt x="246639" y="316499"/>
                      <a:pt x="368009" y="235071"/>
                      <a:pt x="494160" y="160557"/>
                    </a:cubicBezTo>
                    <a:cubicBezTo>
                      <a:pt x="586327" y="106125"/>
                      <a:pt x="679010" y="52796"/>
                      <a:pt x="782138" y="21019"/>
                    </a:cubicBezTo>
                    <a:cubicBezTo>
                      <a:pt x="880411" y="-9287"/>
                      <a:pt x="977727" y="-7228"/>
                      <a:pt x="1074088" y="29845"/>
                    </a:cubicBezTo>
                    <a:cubicBezTo>
                      <a:pt x="1120355" y="47647"/>
                      <a:pt x="1137053" y="75157"/>
                      <a:pt x="1130948" y="123264"/>
                    </a:cubicBezTo>
                    <a:cubicBezTo>
                      <a:pt x="1130212" y="128780"/>
                      <a:pt x="1126755" y="134812"/>
                      <a:pt x="1133743" y="138858"/>
                    </a:cubicBezTo>
                    <a:cubicBezTo>
                      <a:pt x="1134699" y="139814"/>
                      <a:pt x="1135729" y="140697"/>
                      <a:pt x="1136612" y="141653"/>
                    </a:cubicBezTo>
                    <a:cubicBezTo>
                      <a:pt x="1094610" y="105169"/>
                      <a:pt x="1045621" y="75819"/>
                      <a:pt x="991556" y="61622"/>
                    </a:cubicBezTo>
                    <a:cubicBezTo>
                      <a:pt x="936682" y="47132"/>
                      <a:pt x="881514" y="56988"/>
                      <a:pt x="827302" y="69419"/>
                    </a:cubicBezTo>
                    <a:cubicBezTo>
                      <a:pt x="722335" y="93546"/>
                      <a:pt x="622003" y="140918"/>
                      <a:pt x="528585" y="193217"/>
                    </a:cubicBezTo>
                    <a:cubicBezTo>
                      <a:pt x="428032" y="249415"/>
                      <a:pt x="330494" y="310835"/>
                      <a:pt x="236414" y="377332"/>
                    </a:cubicBezTo>
                    <a:cubicBezTo>
                      <a:pt x="199562" y="403445"/>
                      <a:pt x="163151" y="430220"/>
                      <a:pt x="127402" y="457877"/>
                    </a:cubicBezTo>
                    <a:cubicBezTo>
                      <a:pt x="97905" y="480680"/>
                      <a:pt x="45532" y="509220"/>
                      <a:pt x="32071" y="545999"/>
                    </a:cubicBezTo>
                    <a:cubicBezTo>
                      <a:pt x="17654" y="541144"/>
                      <a:pt x="8900" y="529816"/>
                      <a:pt x="0" y="518562"/>
                    </a:cubicBezTo>
                    <a:cubicBezTo>
                      <a:pt x="37220" y="473766"/>
                      <a:pt x="84297" y="439929"/>
                      <a:pt x="130050" y="405136"/>
                    </a:cubicBezTo>
                    <a:lnTo>
                      <a:pt x="130050" y="405136"/>
                    </a:lnTo>
                    <a:close/>
                  </a:path>
                </a:pathLst>
              </a:custGeom>
              <a:solidFill>
                <a:srgbClr val="747576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3D0F12E-E53C-4113-818C-A8B7E3D9BB2B}"/>
                  </a:ext>
                </a:extLst>
              </p:cNvPr>
              <p:cNvSpPr/>
              <p:nvPr/>
            </p:nvSpPr>
            <p:spPr>
              <a:xfrm>
                <a:off x="6034869" y="4376759"/>
                <a:ext cx="699964" cy="568749"/>
              </a:xfrm>
              <a:custGeom>
                <a:avLst/>
                <a:gdLst>
                  <a:gd name="connsiteX0" fmla="*/ 659002 w 699964"/>
                  <a:gd name="connsiteY0" fmla="*/ 0 h 568749"/>
                  <a:gd name="connsiteX1" fmla="*/ 662680 w 699964"/>
                  <a:gd name="connsiteY1" fmla="*/ 3972 h 568749"/>
                  <a:gd name="connsiteX2" fmla="*/ 501221 w 699964"/>
                  <a:gd name="connsiteY2" fmla="*/ 442522 h 568749"/>
                  <a:gd name="connsiteX3" fmla="*/ 22141 w 699964"/>
                  <a:gd name="connsiteY3" fmla="*/ 506665 h 568749"/>
                  <a:gd name="connsiteX4" fmla="*/ 0 w 699964"/>
                  <a:gd name="connsiteY4" fmla="*/ 471431 h 568749"/>
                  <a:gd name="connsiteX5" fmla="*/ 659002 w 699964"/>
                  <a:gd name="connsiteY5" fmla="*/ 0 h 56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9964" h="568749">
                    <a:moveTo>
                      <a:pt x="659002" y="0"/>
                    </a:moveTo>
                    <a:cubicBezTo>
                      <a:pt x="660253" y="1324"/>
                      <a:pt x="661503" y="2648"/>
                      <a:pt x="662680" y="3972"/>
                    </a:cubicBezTo>
                    <a:cubicBezTo>
                      <a:pt x="750361" y="107320"/>
                      <a:pt x="678127" y="303719"/>
                      <a:pt x="501221" y="442522"/>
                    </a:cubicBezTo>
                    <a:cubicBezTo>
                      <a:pt x="324315" y="581325"/>
                      <a:pt x="109895" y="610087"/>
                      <a:pt x="22141" y="506665"/>
                    </a:cubicBezTo>
                    <a:cubicBezTo>
                      <a:pt x="13020" y="495925"/>
                      <a:pt x="5737" y="484082"/>
                      <a:pt x="0" y="471431"/>
                    </a:cubicBezTo>
                    <a:cubicBezTo>
                      <a:pt x="273781" y="394931"/>
                      <a:pt x="506885" y="225380"/>
                      <a:pt x="6590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5B8735F-2933-4A5A-9CA6-B97E6B739F5C}"/>
                  </a:ext>
                </a:extLst>
              </p:cNvPr>
              <p:cNvSpPr/>
              <p:nvPr/>
            </p:nvSpPr>
            <p:spPr>
              <a:xfrm>
                <a:off x="6266575" y="4700412"/>
                <a:ext cx="386471" cy="740357"/>
              </a:xfrm>
              <a:custGeom>
                <a:avLst/>
                <a:gdLst>
                  <a:gd name="connsiteX0" fmla="*/ 263263 w 386471"/>
                  <a:gd name="connsiteY0" fmla="*/ 123724 h 740357"/>
                  <a:gd name="connsiteX1" fmla="*/ 386472 w 386471"/>
                  <a:gd name="connsiteY1" fmla="*/ 0 h 740357"/>
                  <a:gd name="connsiteX2" fmla="*/ 373084 w 386471"/>
                  <a:gd name="connsiteY2" fmla="*/ 523362 h 740357"/>
                  <a:gd name="connsiteX3" fmla="*/ 372422 w 386471"/>
                  <a:gd name="connsiteY3" fmla="*/ 523656 h 740357"/>
                  <a:gd name="connsiteX4" fmla="*/ 314312 w 386471"/>
                  <a:gd name="connsiteY4" fmla="*/ 549990 h 740357"/>
                  <a:gd name="connsiteX5" fmla="*/ 0 w 386471"/>
                  <a:gd name="connsiteY5" fmla="*/ 740357 h 740357"/>
                  <a:gd name="connsiteX6" fmla="*/ 19566 w 386471"/>
                  <a:gd name="connsiteY6" fmla="*/ 238032 h 740357"/>
                  <a:gd name="connsiteX7" fmla="*/ 263263 w 386471"/>
                  <a:gd name="connsiteY7" fmla="*/ 123724 h 74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6471" h="740357">
                    <a:moveTo>
                      <a:pt x="263263" y="123724"/>
                    </a:moveTo>
                    <a:cubicBezTo>
                      <a:pt x="299012" y="90991"/>
                      <a:pt x="364110" y="35160"/>
                      <a:pt x="386472" y="0"/>
                    </a:cubicBezTo>
                    <a:lnTo>
                      <a:pt x="373084" y="523362"/>
                    </a:lnTo>
                    <a:cubicBezTo>
                      <a:pt x="372863" y="523436"/>
                      <a:pt x="372643" y="523583"/>
                      <a:pt x="372422" y="523656"/>
                    </a:cubicBezTo>
                    <a:cubicBezTo>
                      <a:pt x="353003" y="532336"/>
                      <a:pt x="333731" y="541237"/>
                      <a:pt x="314312" y="549990"/>
                    </a:cubicBezTo>
                    <a:cubicBezTo>
                      <a:pt x="206697" y="608689"/>
                      <a:pt x="102686" y="673346"/>
                      <a:pt x="0" y="740357"/>
                    </a:cubicBezTo>
                    <a:lnTo>
                      <a:pt x="19566" y="238032"/>
                    </a:lnTo>
                    <a:cubicBezTo>
                      <a:pt x="105702" y="207065"/>
                      <a:pt x="201916" y="179995"/>
                      <a:pt x="263263" y="123724"/>
                    </a:cubicBezTo>
                    <a:close/>
                  </a:path>
                </a:pathLst>
              </a:custGeom>
              <a:solidFill>
                <a:srgbClr val="BFBFBF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D4A335B-6D14-4A45-BEB4-14E385D4F9D9}"/>
                </a:ext>
              </a:extLst>
            </p:cNvPr>
            <p:cNvSpPr/>
            <p:nvPr/>
          </p:nvSpPr>
          <p:spPr>
            <a:xfrm>
              <a:off x="4507151" y="2718841"/>
              <a:ext cx="2490806" cy="1471298"/>
            </a:xfrm>
            <a:custGeom>
              <a:avLst/>
              <a:gdLst>
                <a:gd name="connsiteX0" fmla="*/ 1245403 w 2490806"/>
                <a:gd name="connsiteY0" fmla="*/ 943891 h 1471298"/>
                <a:gd name="connsiteX1" fmla="*/ 2250347 w 2490806"/>
                <a:gd name="connsiteY1" fmla="*/ 1471299 h 1471298"/>
                <a:gd name="connsiteX2" fmla="*/ 2490807 w 2490806"/>
                <a:gd name="connsiteY2" fmla="*/ 735649 h 1471298"/>
                <a:gd name="connsiteX3" fmla="*/ 2250347 w 2490806"/>
                <a:gd name="connsiteY3" fmla="*/ 0 h 1471298"/>
                <a:gd name="connsiteX4" fmla="*/ 1245403 w 2490806"/>
                <a:gd name="connsiteY4" fmla="*/ 527408 h 1471298"/>
                <a:gd name="connsiteX5" fmla="*/ 240460 w 2490806"/>
                <a:gd name="connsiteY5" fmla="*/ 0 h 1471298"/>
                <a:gd name="connsiteX6" fmla="*/ 0 w 2490806"/>
                <a:gd name="connsiteY6" fmla="*/ 735649 h 1471298"/>
                <a:gd name="connsiteX7" fmla="*/ 240460 w 2490806"/>
                <a:gd name="connsiteY7" fmla="*/ 1471299 h 1471298"/>
                <a:gd name="connsiteX8" fmla="*/ 1245403 w 2490806"/>
                <a:gd name="connsiteY8" fmla="*/ 943891 h 147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0806" h="1471298">
                  <a:moveTo>
                    <a:pt x="1245403" y="943891"/>
                  </a:moveTo>
                  <a:cubicBezTo>
                    <a:pt x="1662107" y="943891"/>
                    <a:pt x="2029968" y="1152647"/>
                    <a:pt x="2250347" y="1471299"/>
                  </a:cubicBezTo>
                  <a:cubicBezTo>
                    <a:pt x="2401508" y="1265190"/>
                    <a:pt x="2490807" y="1010828"/>
                    <a:pt x="2490807" y="735649"/>
                  </a:cubicBezTo>
                  <a:cubicBezTo>
                    <a:pt x="2490807" y="460471"/>
                    <a:pt x="2401508" y="206108"/>
                    <a:pt x="2250347" y="0"/>
                  </a:cubicBezTo>
                  <a:cubicBezTo>
                    <a:pt x="2029968" y="318651"/>
                    <a:pt x="1662107" y="527408"/>
                    <a:pt x="1245403" y="527408"/>
                  </a:cubicBezTo>
                  <a:cubicBezTo>
                    <a:pt x="828700" y="527408"/>
                    <a:pt x="460838" y="318651"/>
                    <a:pt x="240460" y="0"/>
                  </a:cubicBezTo>
                  <a:cubicBezTo>
                    <a:pt x="89299" y="206108"/>
                    <a:pt x="0" y="460471"/>
                    <a:pt x="0" y="735649"/>
                  </a:cubicBezTo>
                  <a:cubicBezTo>
                    <a:pt x="0" y="1010828"/>
                    <a:pt x="89299" y="1265190"/>
                    <a:pt x="240460" y="1471299"/>
                  </a:cubicBezTo>
                  <a:cubicBezTo>
                    <a:pt x="460838" y="1152647"/>
                    <a:pt x="828700" y="943891"/>
                    <a:pt x="1245403" y="943891"/>
                  </a:cubicBezTo>
                  <a:close/>
                </a:path>
              </a:pathLst>
            </a:custGeom>
            <a:solidFill>
              <a:srgbClr val="9E9E9F"/>
            </a:solidFill>
            <a:ln w="73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C4E1D61-1057-4219-90CA-B42D051BA45D}"/>
                </a:ext>
              </a:extLst>
            </p:cNvPr>
            <p:cNvGrpSpPr/>
            <p:nvPr/>
          </p:nvGrpSpPr>
          <p:grpSpPr>
            <a:xfrm>
              <a:off x="4509904" y="2718841"/>
              <a:ext cx="2490806" cy="2157048"/>
              <a:chOff x="4509904" y="2718841"/>
              <a:chExt cx="2490806" cy="2157048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BE7081E-3EEE-420C-B281-5D10217DB8FA}"/>
                  </a:ext>
                </a:extLst>
              </p:cNvPr>
              <p:cNvSpPr/>
              <p:nvPr/>
            </p:nvSpPr>
            <p:spPr>
              <a:xfrm>
                <a:off x="4759821" y="3715337"/>
                <a:ext cx="1993600" cy="1160552"/>
              </a:xfrm>
              <a:custGeom>
                <a:avLst/>
                <a:gdLst>
                  <a:gd name="connsiteX0" fmla="*/ 1052046 w 2104092"/>
                  <a:gd name="connsiteY0" fmla="*/ 0 h 1224874"/>
                  <a:gd name="connsiteX1" fmla="*/ 2081158 w 2104092"/>
                  <a:gd name="connsiteY1" fmla="*/ 605771 h 1224874"/>
                  <a:gd name="connsiteX2" fmla="*/ 2104092 w 2104092"/>
                  <a:gd name="connsiteY2" fmla="*/ 652856 h 1224874"/>
                  <a:gd name="connsiteX3" fmla="*/ 2087037 w 2104092"/>
                  <a:gd name="connsiteY3" fmla="*/ 680621 h 1224874"/>
                  <a:gd name="connsiteX4" fmla="*/ 1052046 w 2104092"/>
                  <a:gd name="connsiteY4" fmla="*/ 1224874 h 1224874"/>
                  <a:gd name="connsiteX5" fmla="*/ 17055 w 2104092"/>
                  <a:gd name="connsiteY5" fmla="*/ 680621 h 1224874"/>
                  <a:gd name="connsiteX6" fmla="*/ 0 w 2104092"/>
                  <a:gd name="connsiteY6" fmla="*/ 652856 h 1224874"/>
                  <a:gd name="connsiteX7" fmla="*/ 22934 w 2104092"/>
                  <a:gd name="connsiteY7" fmla="*/ 605771 h 1224874"/>
                  <a:gd name="connsiteX8" fmla="*/ 1052046 w 2104092"/>
                  <a:gd name="connsiteY8" fmla="*/ 0 h 12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04092" h="1224874">
                    <a:moveTo>
                      <a:pt x="1052046" y="0"/>
                    </a:moveTo>
                    <a:cubicBezTo>
                      <a:pt x="1496430" y="0"/>
                      <a:pt x="1882969" y="244947"/>
                      <a:pt x="2081158" y="605771"/>
                    </a:cubicBezTo>
                    <a:lnTo>
                      <a:pt x="2104092" y="652856"/>
                    </a:lnTo>
                    <a:lnTo>
                      <a:pt x="2087037" y="680621"/>
                    </a:lnTo>
                    <a:cubicBezTo>
                      <a:pt x="1862734" y="1008984"/>
                      <a:pt x="1482882" y="1224874"/>
                      <a:pt x="1052046" y="1224874"/>
                    </a:cubicBezTo>
                    <a:cubicBezTo>
                      <a:pt x="621210" y="1224874"/>
                      <a:pt x="241358" y="1008984"/>
                      <a:pt x="17055" y="680621"/>
                    </a:cubicBezTo>
                    <a:lnTo>
                      <a:pt x="0" y="652856"/>
                    </a:lnTo>
                    <a:lnTo>
                      <a:pt x="22934" y="605771"/>
                    </a:lnTo>
                    <a:cubicBezTo>
                      <a:pt x="221124" y="244947"/>
                      <a:pt x="607662" y="0"/>
                      <a:pt x="105204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73000">
                    <a:schemeClr val="accent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1CCC6F8-1AB2-47C4-9025-C66180A43DF7}"/>
                  </a:ext>
                </a:extLst>
              </p:cNvPr>
              <p:cNvSpPr/>
              <p:nvPr/>
            </p:nvSpPr>
            <p:spPr>
              <a:xfrm>
                <a:off x="4509904" y="2718841"/>
                <a:ext cx="2490806" cy="1471298"/>
              </a:xfrm>
              <a:custGeom>
                <a:avLst/>
                <a:gdLst>
                  <a:gd name="connsiteX0" fmla="*/ 1245403 w 2490806"/>
                  <a:gd name="connsiteY0" fmla="*/ 943891 h 1471298"/>
                  <a:gd name="connsiteX1" fmla="*/ 2250347 w 2490806"/>
                  <a:gd name="connsiteY1" fmla="*/ 1471299 h 1471298"/>
                  <a:gd name="connsiteX2" fmla="*/ 2490807 w 2490806"/>
                  <a:gd name="connsiteY2" fmla="*/ 735649 h 1471298"/>
                  <a:gd name="connsiteX3" fmla="*/ 2250347 w 2490806"/>
                  <a:gd name="connsiteY3" fmla="*/ 0 h 1471298"/>
                  <a:gd name="connsiteX4" fmla="*/ 1245403 w 2490806"/>
                  <a:gd name="connsiteY4" fmla="*/ 527408 h 1471298"/>
                  <a:gd name="connsiteX5" fmla="*/ 240460 w 2490806"/>
                  <a:gd name="connsiteY5" fmla="*/ 0 h 1471298"/>
                  <a:gd name="connsiteX6" fmla="*/ 0 w 2490806"/>
                  <a:gd name="connsiteY6" fmla="*/ 735649 h 1471298"/>
                  <a:gd name="connsiteX7" fmla="*/ 240460 w 2490806"/>
                  <a:gd name="connsiteY7" fmla="*/ 1471299 h 1471298"/>
                  <a:gd name="connsiteX8" fmla="*/ 1245403 w 2490806"/>
                  <a:gd name="connsiteY8" fmla="*/ 943891 h 147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0806" h="1471298">
                    <a:moveTo>
                      <a:pt x="1245403" y="943891"/>
                    </a:moveTo>
                    <a:cubicBezTo>
                      <a:pt x="1662107" y="943891"/>
                      <a:pt x="2029968" y="1152647"/>
                      <a:pt x="2250347" y="1471299"/>
                    </a:cubicBezTo>
                    <a:cubicBezTo>
                      <a:pt x="2401508" y="1265190"/>
                      <a:pt x="2490807" y="1010828"/>
                      <a:pt x="2490807" y="735649"/>
                    </a:cubicBezTo>
                    <a:cubicBezTo>
                      <a:pt x="2490807" y="460471"/>
                      <a:pt x="2401508" y="206108"/>
                      <a:pt x="2250347" y="0"/>
                    </a:cubicBezTo>
                    <a:cubicBezTo>
                      <a:pt x="2029968" y="318651"/>
                      <a:pt x="1662107" y="527408"/>
                      <a:pt x="1245403" y="527408"/>
                    </a:cubicBezTo>
                    <a:cubicBezTo>
                      <a:pt x="828700" y="527408"/>
                      <a:pt x="460838" y="318651"/>
                      <a:pt x="240460" y="0"/>
                    </a:cubicBezTo>
                    <a:cubicBezTo>
                      <a:pt x="89299" y="206108"/>
                      <a:pt x="0" y="460471"/>
                      <a:pt x="0" y="735649"/>
                    </a:cubicBezTo>
                    <a:cubicBezTo>
                      <a:pt x="0" y="1010828"/>
                      <a:pt x="89299" y="1265190"/>
                      <a:pt x="240460" y="1471299"/>
                    </a:cubicBezTo>
                    <a:cubicBezTo>
                      <a:pt x="460838" y="1152647"/>
                      <a:pt x="828700" y="943891"/>
                      <a:pt x="1245403" y="94389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A946840-F8F2-4C61-BA24-2C698343B705}"/>
                </a:ext>
              </a:extLst>
            </p:cNvPr>
            <p:cNvGrpSpPr/>
            <p:nvPr/>
          </p:nvGrpSpPr>
          <p:grpSpPr>
            <a:xfrm>
              <a:off x="3338101" y="1929495"/>
              <a:ext cx="1334186" cy="1766521"/>
              <a:chOff x="3338101" y="1929495"/>
              <a:chExt cx="1334186" cy="1766521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95DA2DE-FD74-47A6-BEA1-51FD10FE4811}"/>
                  </a:ext>
                </a:extLst>
              </p:cNvPr>
              <p:cNvSpPr/>
              <p:nvPr/>
            </p:nvSpPr>
            <p:spPr>
              <a:xfrm rot="18383935">
                <a:off x="3902226" y="3083432"/>
                <a:ext cx="776910" cy="448257"/>
              </a:xfrm>
              <a:custGeom>
                <a:avLst/>
                <a:gdLst>
                  <a:gd name="connsiteX0" fmla="*/ 776910 w 776910"/>
                  <a:gd name="connsiteY0" fmla="*/ 224129 h 448257"/>
                  <a:gd name="connsiteX1" fmla="*/ 388455 w 776910"/>
                  <a:gd name="connsiteY1" fmla="*/ 448257 h 448257"/>
                  <a:gd name="connsiteX2" fmla="*/ 0 w 776910"/>
                  <a:gd name="connsiteY2" fmla="*/ 224129 h 448257"/>
                  <a:gd name="connsiteX3" fmla="*/ 388455 w 776910"/>
                  <a:gd name="connsiteY3" fmla="*/ 0 h 448257"/>
                  <a:gd name="connsiteX4" fmla="*/ 776910 w 776910"/>
                  <a:gd name="connsiteY4" fmla="*/ 224129 h 448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6910" h="448257">
                    <a:moveTo>
                      <a:pt x="776910" y="224129"/>
                    </a:moveTo>
                    <a:cubicBezTo>
                      <a:pt x="776910" y="347911"/>
                      <a:pt x="602993" y="448257"/>
                      <a:pt x="388455" y="448257"/>
                    </a:cubicBezTo>
                    <a:cubicBezTo>
                      <a:pt x="173917" y="448257"/>
                      <a:pt x="0" y="347911"/>
                      <a:pt x="0" y="224129"/>
                    </a:cubicBezTo>
                    <a:cubicBezTo>
                      <a:pt x="0" y="100346"/>
                      <a:pt x="173917" y="0"/>
                      <a:pt x="388455" y="0"/>
                    </a:cubicBezTo>
                    <a:cubicBezTo>
                      <a:pt x="602993" y="0"/>
                      <a:pt x="776910" y="100346"/>
                      <a:pt x="776910" y="22412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7AD617A-E87D-43FE-BAB3-073F03205F94}"/>
                  </a:ext>
                </a:extLst>
              </p:cNvPr>
              <p:cNvSpPr/>
              <p:nvPr/>
            </p:nvSpPr>
            <p:spPr>
              <a:xfrm rot="20881829">
                <a:off x="3887835" y="3272999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1A011C4-347E-4EA4-80B6-04D751168A29}"/>
                  </a:ext>
                </a:extLst>
              </p:cNvPr>
              <p:cNvSpPr/>
              <p:nvPr/>
            </p:nvSpPr>
            <p:spPr>
              <a:xfrm>
                <a:off x="4367191" y="2781496"/>
                <a:ext cx="305096" cy="404067"/>
              </a:xfrm>
              <a:custGeom>
                <a:avLst/>
                <a:gdLst>
                  <a:gd name="connsiteX0" fmla="*/ 305097 w 305096"/>
                  <a:gd name="connsiteY0" fmla="*/ 53051 h 404067"/>
                  <a:gd name="connsiteX1" fmla="*/ 143343 w 305096"/>
                  <a:gd name="connsiteY1" fmla="*/ 3694 h 404067"/>
                  <a:gd name="connsiteX2" fmla="*/ 4908 w 305096"/>
                  <a:gd name="connsiteY2" fmla="*/ 241212 h 404067"/>
                  <a:gd name="connsiteX3" fmla="*/ 169089 w 305096"/>
                  <a:gd name="connsiteY3" fmla="*/ 404068 h 404067"/>
                  <a:gd name="connsiteX4" fmla="*/ 305097 w 305096"/>
                  <a:gd name="connsiteY4" fmla="*/ 53051 h 40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096" h="404067">
                    <a:moveTo>
                      <a:pt x="305097" y="53051"/>
                    </a:moveTo>
                    <a:cubicBezTo>
                      <a:pt x="261845" y="11418"/>
                      <a:pt x="202631" y="-8884"/>
                      <a:pt x="143343" y="3694"/>
                    </a:cubicBezTo>
                    <a:cubicBezTo>
                      <a:pt x="43599" y="24879"/>
                      <a:pt x="-18410" y="131169"/>
                      <a:pt x="4908" y="241212"/>
                    </a:cubicBezTo>
                    <a:cubicBezTo>
                      <a:pt x="23592" y="329407"/>
                      <a:pt x="91485" y="393182"/>
                      <a:pt x="169089" y="404068"/>
                    </a:cubicBezTo>
                    <a:cubicBezTo>
                      <a:pt x="196673" y="279020"/>
                      <a:pt x="243014" y="160960"/>
                      <a:pt x="305097" y="5305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C71DCE0-0936-4F1B-BF64-77FFF45F9101}"/>
                  </a:ext>
                </a:extLst>
              </p:cNvPr>
              <p:cNvSpPr/>
              <p:nvPr/>
            </p:nvSpPr>
            <p:spPr>
              <a:xfrm rot="19799956">
                <a:off x="3581855" y="2718574"/>
                <a:ext cx="609925" cy="949754"/>
              </a:xfrm>
              <a:custGeom>
                <a:avLst/>
                <a:gdLst>
                  <a:gd name="connsiteX0" fmla="*/ 609926 w 609925"/>
                  <a:gd name="connsiteY0" fmla="*/ 474877 h 949754"/>
                  <a:gd name="connsiteX1" fmla="*/ 304963 w 609925"/>
                  <a:gd name="connsiteY1" fmla="*/ 949755 h 949754"/>
                  <a:gd name="connsiteX2" fmla="*/ 0 w 609925"/>
                  <a:gd name="connsiteY2" fmla="*/ 474877 h 949754"/>
                  <a:gd name="connsiteX3" fmla="*/ 304963 w 609925"/>
                  <a:gd name="connsiteY3" fmla="*/ 0 h 949754"/>
                  <a:gd name="connsiteX4" fmla="*/ 609926 w 609925"/>
                  <a:gd name="connsiteY4" fmla="*/ 474877 h 94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925" h="949754">
                    <a:moveTo>
                      <a:pt x="609926" y="474877"/>
                    </a:moveTo>
                    <a:cubicBezTo>
                      <a:pt x="609926" y="737145"/>
                      <a:pt x="473389" y="949755"/>
                      <a:pt x="304963" y="949755"/>
                    </a:cubicBezTo>
                    <a:cubicBezTo>
                      <a:pt x="136537" y="949755"/>
                      <a:pt x="0" y="737145"/>
                      <a:pt x="0" y="474877"/>
                    </a:cubicBezTo>
                    <a:cubicBezTo>
                      <a:pt x="0" y="212610"/>
                      <a:pt x="136537" y="0"/>
                      <a:pt x="304963" y="0"/>
                    </a:cubicBezTo>
                    <a:cubicBezTo>
                      <a:pt x="473389" y="0"/>
                      <a:pt x="609926" y="212610"/>
                      <a:pt x="609926" y="4748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63C1B83E-CE9A-4E45-B01F-8BBE77831F08}"/>
                  </a:ext>
                </a:extLst>
              </p:cNvPr>
              <p:cNvSpPr/>
              <p:nvPr/>
            </p:nvSpPr>
            <p:spPr>
              <a:xfrm rot="20881829">
                <a:off x="3428419" y="2577952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D62612F-C590-453A-B60A-F71716A33065}"/>
                  </a:ext>
                </a:extLst>
              </p:cNvPr>
              <p:cNvSpPr/>
              <p:nvPr/>
            </p:nvSpPr>
            <p:spPr>
              <a:xfrm>
                <a:off x="3338101" y="1929495"/>
                <a:ext cx="854444" cy="852091"/>
              </a:xfrm>
              <a:custGeom>
                <a:avLst/>
                <a:gdLst>
                  <a:gd name="connsiteX0" fmla="*/ 631786 w 854444"/>
                  <a:gd name="connsiteY0" fmla="*/ 564187 h 852091"/>
                  <a:gd name="connsiteX1" fmla="*/ 205667 w 854444"/>
                  <a:gd name="connsiteY1" fmla="*/ 348589 h 852091"/>
                  <a:gd name="connsiteX2" fmla="*/ 382058 w 854444"/>
                  <a:gd name="connsiteY2" fmla="*/ 0 h 852091"/>
                  <a:gd name="connsiteX3" fmla="*/ 0 w 854444"/>
                  <a:gd name="connsiteY3" fmla="*/ 424869 h 852091"/>
                  <a:gd name="connsiteX4" fmla="*/ 427222 w 854444"/>
                  <a:gd name="connsiteY4" fmla="*/ 852091 h 852091"/>
                  <a:gd name="connsiteX5" fmla="*/ 854445 w 854444"/>
                  <a:gd name="connsiteY5" fmla="*/ 424869 h 852091"/>
                  <a:gd name="connsiteX6" fmla="*/ 804131 w 854444"/>
                  <a:gd name="connsiteY6" fmla="*/ 223615 h 852091"/>
                  <a:gd name="connsiteX7" fmla="*/ 631786 w 854444"/>
                  <a:gd name="connsiteY7" fmla="*/ 564187 h 852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4444" h="852091">
                    <a:moveTo>
                      <a:pt x="631786" y="564187"/>
                    </a:moveTo>
                    <a:lnTo>
                      <a:pt x="205667" y="348589"/>
                    </a:lnTo>
                    <a:lnTo>
                      <a:pt x="382058" y="0"/>
                    </a:lnTo>
                    <a:cubicBezTo>
                      <a:pt x="167344" y="22582"/>
                      <a:pt x="0" y="204122"/>
                      <a:pt x="0" y="424869"/>
                    </a:cubicBezTo>
                    <a:cubicBezTo>
                      <a:pt x="0" y="660841"/>
                      <a:pt x="191250" y="852091"/>
                      <a:pt x="427222" y="852091"/>
                    </a:cubicBezTo>
                    <a:cubicBezTo>
                      <a:pt x="663195" y="852091"/>
                      <a:pt x="854445" y="660841"/>
                      <a:pt x="854445" y="424869"/>
                    </a:cubicBezTo>
                    <a:cubicBezTo>
                      <a:pt x="854445" y="352120"/>
                      <a:pt x="836203" y="283564"/>
                      <a:pt x="804131" y="223615"/>
                    </a:cubicBezTo>
                    <a:lnTo>
                      <a:pt x="631786" y="56418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49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F748827-B050-43F4-B6EB-EC4C3C100F90}"/>
                </a:ext>
              </a:extLst>
            </p:cNvPr>
            <p:cNvGrpSpPr/>
            <p:nvPr/>
          </p:nvGrpSpPr>
          <p:grpSpPr>
            <a:xfrm>
              <a:off x="4536555" y="447122"/>
              <a:ext cx="2435666" cy="2694896"/>
              <a:chOff x="4536555" y="447122"/>
              <a:chExt cx="2435666" cy="2694896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D210141-D074-44E6-BB4A-2C676898B67D}"/>
                  </a:ext>
                </a:extLst>
              </p:cNvPr>
              <p:cNvSpPr/>
              <p:nvPr/>
            </p:nvSpPr>
            <p:spPr>
              <a:xfrm>
                <a:off x="4679129" y="973394"/>
                <a:ext cx="2168624" cy="2168624"/>
              </a:xfrm>
              <a:custGeom>
                <a:avLst/>
                <a:gdLst>
                  <a:gd name="connsiteX0" fmla="*/ 2168625 w 2168624"/>
                  <a:gd name="connsiteY0" fmla="*/ 1084312 h 2168624"/>
                  <a:gd name="connsiteX1" fmla="*/ 1084312 w 2168624"/>
                  <a:gd name="connsiteY1" fmla="*/ 2168625 h 2168624"/>
                  <a:gd name="connsiteX2" fmla="*/ 0 w 2168624"/>
                  <a:gd name="connsiteY2" fmla="*/ 1084312 h 2168624"/>
                  <a:gd name="connsiteX3" fmla="*/ 1084312 w 2168624"/>
                  <a:gd name="connsiteY3" fmla="*/ 0 h 2168624"/>
                  <a:gd name="connsiteX4" fmla="*/ 2168625 w 2168624"/>
                  <a:gd name="connsiteY4" fmla="*/ 1084312 h 216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8624" h="2168624">
                    <a:moveTo>
                      <a:pt x="2168625" y="1084312"/>
                    </a:moveTo>
                    <a:cubicBezTo>
                      <a:pt x="2168625" y="1683161"/>
                      <a:pt x="1683161" y="2168625"/>
                      <a:pt x="1084312" y="2168625"/>
                    </a:cubicBezTo>
                    <a:cubicBezTo>
                      <a:pt x="485463" y="2168625"/>
                      <a:pt x="0" y="1683161"/>
                      <a:pt x="0" y="1084312"/>
                    </a:cubicBezTo>
                    <a:cubicBezTo>
                      <a:pt x="0" y="485463"/>
                      <a:pt x="485463" y="0"/>
                      <a:pt x="1084312" y="0"/>
                    </a:cubicBezTo>
                    <a:cubicBezTo>
                      <a:pt x="1683161" y="0"/>
                      <a:pt x="2168625" y="485463"/>
                      <a:pt x="2168625" y="108431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D7FCA25-27BA-4EDC-9C50-C941A1D1530E}"/>
                  </a:ext>
                </a:extLst>
              </p:cNvPr>
              <p:cNvSpPr/>
              <p:nvPr/>
            </p:nvSpPr>
            <p:spPr>
              <a:xfrm>
                <a:off x="4536555" y="1340152"/>
                <a:ext cx="414001" cy="824874"/>
              </a:xfrm>
              <a:custGeom>
                <a:avLst/>
                <a:gdLst>
                  <a:gd name="connsiteX0" fmla="*/ 142501 w 414001"/>
                  <a:gd name="connsiteY0" fmla="*/ 717554 h 824874"/>
                  <a:gd name="connsiteX1" fmla="*/ 414002 w 414001"/>
                  <a:gd name="connsiteY1" fmla="*/ 0 h 824874"/>
                  <a:gd name="connsiteX2" fmla="*/ 80859 w 414001"/>
                  <a:gd name="connsiteY2" fmla="*/ 260100 h 824874"/>
                  <a:gd name="connsiteX3" fmla="*/ 134115 w 414001"/>
                  <a:gd name="connsiteY3" fmla="*/ 817666 h 824874"/>
                  <a:gd name="connsiteX4" fmla="*/ 147723 w 414001"/>
                  <a:gd name="connsiteY4" fmla="*/ 824875 h 824874"/>
                  <a:gd name="connsiteX5" fmla="*/ 142501 w 414001"/>
                  <a:gd name="connsiteY5" fmla="*/ 717554 h 8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001" h="824874">
                    <a:moveTo>
                      <a:pt x="142501" y="717554"/>
                    </a:moveTo>
                    <a:cubicBezTo>
                      <a:pt x="142501" y="442375"/>
                      <a:pt x="245040" y="191176"/>
                      <a:pt x="414002" y="0"/>
                    </a:cubicBezTo>
                    <a:cubicBezTo>
                      <a:pt x="291969" y="21552"/>
                      <a:pt x="164126" y="115853"/>
                      <a:pt x="80859" y="260100"/>
                    </a:cubicBezTo>
                    <a:cubicBezTo>
                      <a:pt x="-45145" y="478271"/>
                      <a:pt x="-21239" y="727926"/>
                      <a:pt x="134115" y="817666"/>
                    </a:cubicBezTo>
                    <a:cubicBezTo>
                      <a:pt x="138602" y="820241"/>
                      <a:pt x="143163" y="822668"/>
                      <a:pt x="147723" y="824875"/>
                    </a:cubicBezTo>
                    <a:cubicBezTo>
                      <a:pt x="144339" y="789567"/>
                      <a:pt x="142501" y="753745"/>
                      <a:pt x="142501" y="7175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6E36E9D-FAE1-4E65-AA7B-8638261B8B31}"/>
                  </a:ext>
                </a:extLst>
              </p:cNvPr>
              <p:cNvSpPr/>
              <p:nvPr/>
            </p:nvSpPr>
            <p:spPr>
              <a:xfrm>
                <a:off x="4873836" y="1365162"/>
                <a:ext cx="1779210" cy="1385089"/>
              </a:xfrm>
              <a:custGeom>
                <a:avLst/>
                <a:gdLst>
                  <a:gd name="connsiteX0" fmla="*/ 1779211 w 1779210"/>
                  <a:gd name="connsiteY0" fmla="*/ 692545 h 1385089"/>
                  <a:gd name="connsiteX1" fmla="*/ 889605 w 1779210"/>
                  <a:gd name="connsiteY1" fmla="*/ 1385089 h 1385089"/>
                  <a:gd name="connsiteX2" fmla="*/ 0 w 1779210"/>
                  <a:gd name="connsiteY2" fmla="*/ 692545 h 1385089"/>
                  <a:gd name="connsiteX3" fmla="*/ 889605 w 1779210"/>
                  <a:gd name="connsiteY3" fmla="*/ 0 h 1385089"/>
                  <a:gd name="connsiteX4" fmla="*/ 1779211 w 1779210"/>
                  <a:gd name="connsiteY4" fmla="*/ 692545 h 1385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9210" h="1385089">
                    <a:moveTo>
                      <a:pt x="1779211" y="692545"/>
                    </a:moveTo>
                    <a:cubicBezTo>
                      <a:pt x="1779211" y="1075026"/>
                      <a:pt x="1380921" y="1385089"/>
                      <a:pt x="889605" y="1385089"/>
                    </a:cubicBezTo>
                    <a:cubicBezTo>
                      <a:pt x="398290" y="1385089"/>
                      <a:pt x="0" y="1075026"/>
                      <a:pt x="0" y="692545"/>
                    </a:cubicBezTo>
                    <a:cubicBezTo>
                      <a:pt x="0" y="310063"/>
                      <a:pt x="398290" y="0"/>
                      <a:pt x="889605" y="0"/>
                    </a:cubicBezTo>
                    <a:cubicBezTo>
                      <a:pt x="1380921" y="0"/>
                      <a:pt x="1779211" y="310063"/>
                      <a:pt x="1779211" y="69254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4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F1DBF6A-E292-4CCC-A099-2B968E09B3C9}"/>
                  </a:ext>
                </a:extLst>
              </p:cNvPr>
              <p:cNvSpPr/>
              <p:nvPr/>
            </p:nvSpPr>
            <p:spPr>
              <a:xfrm>
                <a:off x="4945702" y="1432908"/>
                <a:ext cx="1635479" cy="1249596"/>
              </a:xfrm>
              <a:custGeom>
                <a:avLst/>
                <a:gdLst>
                  <a:gd name="connsiteX0" fmla="*/ 1635479 w 1635479"/>
                  <a:gd name="connsiteY0" fmla="*/ 624798 h 1249596"/>
                  <a:gd name="connsiteX1" fmla="*/ 817739 w 1635479"/>
                  <a:gd name="connsiteY1" fmla="*/ 1249596 h 1249596"/>
                  <a:gd name="connsiteX2" fmla="*/ 0 w 1635479"/>
                  <a:gd name="connsiteY2" fmla="*/ 624798 h 1249596"/>
                  <a:gd name="connsiteX3" fmla="*/ 817739 w 1635479"/>
                  <a:gd name="connsiteY3" fmla="*/ 0 h 1249596"/>
                  <a:gd name="connsiteX4" fmla="*/ 1635479 w 1635479"/>
                  <a:gd name="connsiteY4" fmla="*/ 624798 h 1249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479" h="1249596">
                    <a:moveTo>
                      <a:pt x="1635479" y="624798"/>
                    </a:moveTo>
                    <a:cubicBezTo>
                      <a:pt x="1635479" y="969865"/>
                      <a:pt x="1269365" y="1249596"/>
                      <a:pt x="817739" y="1249596"/>
                    </a:cubicBezTo>
                    <a:cubicBezTo>
                      <a:pt x="366114" y="1249596"/>
                      <a:pt x="0" y="969865"/>
                      <a:pt x="0" y="624798"/>
                    </a:cubicBezTo>
                    <a:cubicBezTo>
                      <a:pt x="0" y="279732"/>
                      <a:pt x="366114" y="0"/>
                      <a:pt x="817739" y="0"/>
                    </a:cubicBezTo>
                    <a:cubicBezTo>
                      <a:pt x="1269365" y="0"/>
                      <a:pt x="1635479" y="279732"/>
                      <a:pt x="1635479" y="6247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904ECAE-61E5-4298-A645-D8807ADBD066}"/>
                  </a:ext>
                </a:extLst>
              </p:cNvPr>
              <p:cNvSpPr/>
              <p:nvPr/>
            </p:nvSpPr>
            <p:spPr>
              <a:xfrm>
                <a:off x="5407644" y="1857042"/>
                <a:ext cx="220672" cy="405449"/>
              </a:xfrm>
              <a:custGeom>
                <a:avLst/>
                <a:gdLst>
                  <a:gd name="connsiteX0" fmla="*/ 113132 w 220672"/>
                  <a:gd name="connsiteY0" fmla="*/ 405449 h 405449"/>
                  <a:gd name="connsiteX1" fmla="*/ 107541 w 220672"/>
                  <a:gd name="connsiteY1" fmla="*/ 405449 h 405449"/>
                  <a:gd name="connsiteX2" fmla="*/ 0 w 220672"/>
                  <a:gd name="connsiteY2" fmla="*/ 297908 h 405449"/>
                  <a:gd name="connsiteX3" fmla="*/ 0 w 220672"/>
                  <a:gd name="connsiteY3" fmla="*/ 107541 h 405449"/>
                  <a:gd name="connsiteX4" fmla="*/ 107541 w 220672"/>
                  <a:gd name="connsiteY4" fmla="*/ 0 h 405449"/>
                  <a:gd name="connsiteX5" fmla="*/ 113132 w 220672"/>
                  <a:gd name="connsiteY5" fmla="*/ 0 h 405449"/>
                  <a:gd name="connsiteX6" fmla="*/ 220673 w 220672"/>
                  <a:gd name="connsiteY6" fmla="*/ 107541 h 405449"/>
                  <a:gd name="connsiteX7" fmla="*/ 220673 w 220672"/>
                  <a:gd name="connsiteY7" fmla="*/ 297908 h 405449"/>
                  <a:gd name="connsiteX8" fmla="*/ 113132 w 220672"/>
                  <a:gd name="connsiteY8" fmla="*/ 405449 h 405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0672" h="405449">
                    <a:moveTo>
                      <a:pt x="113132" y="405449"/>
                    </a:moveTo>
                    <a:lnTo>
                      <a:pt x="107541" y="405449"/>
                    </a:lnTo>
                    <a:cubicBezTo>
                      <a:pt x="48107" y="405449"/>
                      <a:pt x="0" y="357269"/>
                      <a:pt x="0" y="297908"/>
                    </a:cubicBezTo>
                    <a:lnTo>
                      <a:pt x="0" y="107541"/>
                    </a:lnTo>
                    <a:cubicBezTo>
                      <a:pt x="0" y="48107"/>
                      <a:pt x="48180" y="0"/>
                      <a:pt x="107541" y="0"/>
                    </a:cubicBezTo>
                    <a:lnTo>
                      <a:pt x="113132" y="0"/>
                    </a:lnTo>
                    <a:cubicBezTo>
                      <a:pt x="172566" y="0"/>
                      <a:pt x="220673" y="48180"/>
                      <a:pt x="220673" y="107541"/>
                    </a:cubicBezTo>
                    <a:lnTo>
                      <a:pt x="220673" y="297908"/>
                    </a:lnTo>
                    <a:cubicBezTo>
                      <a:pt x="220673" y="357343"/>
                      <a:pt x="172493" y="405449"/>
                      <a:pt x="113132" y="4054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2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AC73B41-352E-4B39-BF99-AA238B2BD795}"/>
                  </a:ext>
                </a:extLst>
              </p:cNvPr>
              <p:cNvSpPr/>
              <p:nvPr/>
            </p:nvSpPr>
            <p:spPr>
              <a:xfrm>
                <a:off x="5898567" y="1852922"/>
                <a:ext cx="220672" cy="405449"/>
              </a:xfrm>
              <a:custGeom>
                <a:avLst/>
                <a:gdLst>
                  <a:gd name="connsiteX0" fmla="*/ 113132 w 220672"/>
                  <a:gd name="connsiteY0" fmla="*/ 405449 h 405449"/>
                  <a:gd name="connsiteX1" fmla="*/ 107541 w 220672"/>
                  <a:gd name="connsiteY1" fmla="*/ 405449 h 405449"/>
                  <a:gd name="connsiteX2" fmla="*/ 0 w 220672"/>
                  <a:gd name="connsiteY2" fmla="*/ 297908 h 405449"/>
                  <a:gd name="connsiteX3" fmla="*/ 0 w 220672"/>
                  <a:gd name="connsiteY3" fmla="*/ 107541 h 405449"/>
                  <a:gd name="connsiteX4" fmla="*/ 107541 w 220672"/>
                  <a:gd name="connsiteY4" fmla="*/ 0 h 405449"/>
                  <a:gd name="connsiteX5" fmla="*/ 113132 w 220672"/>
                  <a:gd name="connsiteY5" fmla="*/ 0 h 405449"/>
                  <a:gd name="connsiteX6" fmla="*/ 220673 w 220672"/>
                  <a:gd name="connsiteY6" fmla="*/ 107541 h 405449"/>
                  <a:gd name="connsiteX7" fmla="*/ 220673 w 220672"/>
                  <a:gd name="connsiteY7" fmla="*/ 297908 h 405449"/>
                  <a:gd name="connsiteX8" fmla="*/ 113132 w 220672"/>
                  <a:gd name="connsiteY8" fmla="*/ 405449 h 405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0672" h="405449">
                    <a:moveTo>
                      <a:pt x="113132" y="405449"/>
                    </a:moveTo>
                    <a:lnTo>
                      <a:pt x="107541" y="405449"/>
                    </a:lnTo>
                    <a:cubicBezTo>
                      <a:pt x="48107" y="405449"/>
                      <a:pt x="0" y="357269"/>
                      <a:pt x="0" y="297908"/>
                    </a:cubicBezTo>
                    <a:lnTo>
                      <a:pt x="0" y="107541"/>
                    </a:lnTo>
                    <a:cubicBezTo>
                      <a:pt x="0" y="48107"/>
                      <a:pt x="48180" y="0"/>
                      <a:pt x="107541" y="0"/>
                    </a:cubicBezTo>
                    <a:lnTo>
                      <a:pt x="113132" y="0"/>
                    </a:lnTo>
                    <a:cubicBezTo>
                      <a:pt x="172566" y="0"/>
                      <a:pt x="220673" y="48180"/>
                      <a:pt x="220673" y="107541"/>
                    </a:cubicBezTo>
                    <a:lnTo>
                      <a:pt x="220673" y="297908"/>
                    </a:lnTo>
                    <a:cubicBezTo>
                      <a:pt x="220746" y="357269"/>
                      <a:pt x="172566" y="405449"/>
                      <a:pt x="113132" y="4054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2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E7949AE-EB0A-40EF-B682-62A13F3C08C9}"/>
                  </a:ext>
                </a:extLst>
              </p:cNvPr>
              <p:cNvSpPr/>
              <p:nvPr/>
            </p:nvSpPr>
            <p:spPr>
              <a:xfrm flipH="1">
                <a:off x="6558220" y="1334421"/>
                <a:ext cx="414001" cy="824874"/>
              </a:xfrm>
              <a:custGeom>
                <a:avLst/>
                <a:gdLst>
                  <a:gd name="connsiteX0" fmla="*/ 142501 w 414001"/>
                  <a:gd name="connsiteY0" fmla="*/ 717554 h 824874"/>
                  <a:gd name="connsiteX1" fmla="*/ 414002 w 414001"/>
                  <a:gd name="connsiteY1" fmla="*/ 0 h 824874"/>
                  <a:gd name="connsiteX2" fmla="*/ 80859 w 414001"/>
                  <a:gd name="connsiteY2" fmla="*/ 260100 h 824874"/>
                  <a:gd name="connsiteX3" fmla="*/ 134115 w 414001"/>
                  <a:gd name="connsiteY3" fmla="*/ 817666 h 824874"/>
                  <a:gd name="connsiteX4" fmla="*/ 147723 w 414001"/>
                  <a:gd name="connsiteY4" fmla="*/ 824875 h 824874"/>
                  <a:gd name="connsiteX5" fmla="*/ 142501 w 414001"/>
                  <a:gd name="connsiteY5" fmla="*/ 717554 h 8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001" h="824874">
                    <a:moveTo>
                      <a:pt x="142501" y="717554"/>
                    </a:moveTo>
                    <a:cubicBezTo>
                      <a:pt x="142501" y="442375"/>
                      <a:pt x="245040" y="191176"/>
                      <a:pt x="414002" y="0"/>
                    </a:cubicBezTo>
                    <a:cubicBezTo>
                      <a:pt x="291969" y="21552"/>
                      <a:pt x="164126" y="115853"/>
                      <a:pt x="80859" y="260100"/>
                    </a:cubicBezTo>
                    <a:cubicBezTo>
                      <a:pt x="-45145" y="478271"/>
                      <a:pt x="-21239" y="727926"/>
                      <a:pt x="134115" y="817666"/>
                    </a:cubicBezTo>
                    <a:cubicBezTo>
                      <a:pt x="138602" y="820241"/>
                      <a:pt x="143163" y="822668"/>
                      <a:pt x="147723" y="824875"/>
                    </a:cubicBezTo>
                    <a:cubicBezTo>
                      <a:pt x="144339" y="789567"/>
                      <a:pt x="142501" y="753745"/>
                      <a:pt x="142501" y="7175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7B41C51-AC4A-40A7-A396-F703526FFC92}"/>
                  </a:ext>
                </a:extLst>
              </p:cNvPr>
              <p:cNvSpPr/>
              <p:nvPr/>
            </p:nvSpPr>
            <p:spPr>
              <a:xfrm>
                <a:off x="5339349" y="447122"/>
                <a:ext cx="828000" cy="639231"/>
              </a:xfrm>
              <a:custGeom>
                <a:avLst/>
                <a:gdLst>
                  <a:gd name="connsiteX0" fmla="*/ 1192344 w 1192381"/>
                  <a:gd name="connsiteY0" fmla="*/ 920446 h 920541"/>
                  <a:gd name="connsiteX1" fmla="*/ 5 w 1192381"/>
                  <a:gd name="connsiteY1" fmla="*/ 920542 h 920541"/>
                  <a:gd name="connsiteX2" fmla="*/ 132593 w 1192381"/>
                  <a:gd name="connsiteY2" fmla="*/ 751568 h 920541"/>
                  <a:gd name="connsiteX3" fmla="*/ 160406 w 1192381"/>
                  <a:gd name="connsiteY3" fmla="*/ 722803 h 920541"/>
                  <a:gd name="connsiteX4" fmla="*/ 271467 w 1192381"/>
                  <a:gd name="connsiteY4" fmla="*/ 635458 h 920541"/>
                  <a:gd name="connsiteX5" fmla="*/ 523499 w 1192381"/>
                  <a:gd name="connsiteY5" fmla="*/ 636220 h 920541"/>
                  <a:gd name="connsiteX6" fmla="*/ 564075 w 1192381"/>
                  <a:gd name="connsiteY6" fmla="*/ 593834 h 920541"/>
                  <a:gd name="connsiteX7" fmla="*/ 563694 w 1192381"/>
                  <a:gd name="connsiteY7" fmla="*/ 232932 h 920541"/>
                  <a:gd name="connsiteX8" fmla="*/ 535976 w 1192381"/>
                  <a:gd name="connsiteY8" fmla="*/ 163780 h 920541"/>
                  <a:gd name="connsiteX9" fmla="*/ 518927 w 1192381"/>
                  <a:gd name="connsiteY9" fmla="*/ 51195 h 920541"/>
                  <a:gd name="connsiteX10" fmla="*/ 602747 w 1192381"/>
                  <a:gd name="connsiteY10" fmla="*/ 522 h 920541"/>
                  <a:gd name="connsiteX11" fmla="*/ 683995 w 1192381"/>
                  <a:gd name="connsiteY11" fmla="*/ 75579 h 920541"/>
                  <a:gd name="connsiteX12" fmla="*/ 642752 w 1192381"/>
                  <a:gd name="connsiteY12" fmla="*/ 174734 h 920541"/>
                  <a:gd name="connsiteX13" fmla="*/ 620559 w 1192381"/>
                  <a:gd name="connsiteY13" fmla="*/ 216930 h 920541"/>
                  <a:gd name="connsiteX14" fmla="*/ 620368 w 1192381"/>
                  <a:gd name="connsiteY14" fmla="*/ 601549 h 920541"/>
                  <a:gd name="connsiteX15" fmla="*/ 654848 w 1192381"/>
                  <a:gd name="connsiteY15" fmla="*/ 635935 h 920541"/>
                  <a:gd name="connsiteX16" fmla="*/ 921167 w 1192381"/>
                  <a:gd name="connsiteY16" fmla="*/ 635458 h 920541"/>
                  <a:gd name="connsiteX17" fmla="*/ 1034134 w 1192381"/>
                  <a:gd name="connsiteY17" fmla="*/ 721945 h 920541"/>
                  <a:gd name="connsiteX18" fmla="*/ 1060328 w 1192381"/>
                  <a:gd name="connsiteY18" fmla="*/ 751854 h 920541"/>
                  <a:gd name="connsiteX19" fmla="*/ 1192344 w 1192381"/>
                  <a:gd name="connsiteY19" fmla="*/ 920446 h 92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92381" h="920541">
                    <a:moveTo>
                      <a:pt x="1192344" y="920446"/>
                    </a:moveTo>
                    <a:cubicBezTo>
                      <a:pt x="794866" y="920446"/>
                      <a:pt x="397388" y="920542"/>
                      <a:pt x="5" y="920542"/>
                    </a:cubicBezTo>
                    <a:cubicBezTo>
                      <a:pt x="-472" y="816814"/>
                      <a:pt x="35057" y="769666"/>
                      <a:pt x="132593" y="751568"/>
                    </a:cubicBezTo>
                    <a:cubicBezTo>
                      <a:pt x="153071" y="747758"/>
                      <a:pt x="156786" y="740329"/>
                      <a:pt x="160406" y="722803"/>
                    </a:cubicBezTo>
                    <a:cubicBezTo>
                      <a:pt x="172788" y="663176"/>
                      <a:pt x="208507" y="635744"/>
                      <a:pt x="271467" y="635458"/>
                    </a:cubicBezTo>
                    <a:cubicBezTo>
                      <a:pt x="355478" y="634982"/>
                      <a:pt x="439583" y="633458"/>
                      <a:pt x="523499" y="636220"/>
                    </a:cubicBezTo>
                    <a:cubicBezTo>
                      <a:pt x="558265" y="637363"/>
                      <a:pt x="564647" y="625838"/>
                      <a:pt x="564075" y="593834"/>
                    </a:cubicBezTo>
                    <a:cubicBezTo>
                      <a:pt x="562170" y="473533"/>
                      <a:pt x="562742" y="353233"/>
                      <a:pt x="563694" y="232932"/>
                    </a:cubicBezTo>
                    <a:cubicBezTo>
                      <a:pt x="563885" y="205119"/>
                      <a:pt x="559408" y="184354"/>
                      <a:pt x="535976" y="163780"/>
                    </a:cubicBezTo>
                    <a:cubicBezTo>
                      <a:pt x="501686" y="133777"/>
                      <a:pt x="497495" y="92343"/>
                      <a:pt x="518927" y="51195"/>
                    </a:cubicBezTo>
                    <a:cubicBezTo>
                      <a:pt x="536262" y="17762"/>
                      <a:pt x="563980" y="-3669"/>
                      <a:pt x="602747" y="522"/>
                    </a:cubicBezTo>
                    <a:cubicBezTo>
                      <a:pt x="646752" y="5189"/>
                      <a:pt x="674756" y="33002"/>
                      <a:pt x="683995" y="75579"/>
                    </a:cubicBezTo>
                    <a:cubicBezTo>
                      <a:pt x="692853" y="116632"/>
                      <a:pt x="675708" y="150826"/>
                      <a:pt x="642752" y="174734"/>
                    </a:cubicBezTo>
                    <a:cubicBezTo>
                      <a:pt x="626750" y="186355"/>
                      <a:pt x="620368" y="197308"/>
                      <a:pt x="620559" y="216930"/>
                    </a:cubicBezTo>
                    <a:cubicBezTo>
                      <a:pt x="621416" y="345136"/>
                      <a:pt x="621797" y="473343"/>
                      <a:pt x="620368" y="601549"/>
                    </a:cubicBezTo>
                    <a:cubicBezTo>
                      <a:pt x="620082" y="628696"/>
                      <a:pt x="627702" y="636506"/>
                      <a:pt x="654848" y="635935"/>
                    </a:cubicBezTo>
                    <a:cubicBezTo>
                      <a:pt x="743621" y="634315"/>
                      <a:pt x="832394" y="635077"/>
                      <a:pt x="921167" y="635458"/>
                    </a:cubicBezTo>
                    <a:cubicBezTo>
                      <a:pt x="983747" y="635744"/>
                      <a:pt x="1018322" y="662033"/>
                      <a:pt x="1034134" y="721945"/>
                    </a:cubicBezTo>
                    <a:cubicBezTo>
                      <a:pt x="1038134" y="737185"/>
                      <a:pt x="1038039" y="747758"/>
                      <a:pt x="1060328" y="751854"/>
                    </a:cubicBezTo>
                    <a:cubicBezTo>
                      <a:pt x="1159293" y="770047"/>
                      <a:pt x="1193678" y="816148"/>
                      <a:pt x="1192344" y="920446"/>
                    </a:cubicBezTo>
                    <a:close/>
                  </a:path>
                </a:pathLst>
              </a:custGeom>
              <a:solidFill>
                <a:srgbClr val="2B2B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BC46771-C4FE-4516-9D54-DE70A0FDF972}"/>
                </a:ext>
              </a:extLst>
            </p:cNvPr>
            <p:cNvSpPr/>
            <p:nvPr/>
          </p:nvSpPr>
          <p:spPr>
            <a:xfrm>
              <a:off x="4992931" y="-152942"/>
              <a:ext cx="1519246" cy="1046061"/>
            </a:xfrm>
            <a:custGeom>
              <a:avLst/>
              <a:gdLst>
                <a:gd name="connsiteX0" fmla="*/ 892428 w 1519246"/>
                <a:gd name="connsiteY0" fmla="*/ 393744 h 1046061"/>
                <a:gd name="connsiteX1" fmla="*/ 919876 w 1519246"/>
                <a:gd name="connsiteY1" fmla="*/ 402462 h 1046061"/>
                <a:gd name="connsiteX2" fmla="*/ 1107257 w 1519246"/>
                <a:gd name="connsiteY2" fmla="*/ 704931 h 1046061"/>
                <a:gd name="connsiteX3" fmla="*/ 1077361 w 1519246"/>
                <a:gd name="connsiteY3" fmla="*/ 832189 h 1046061"/>
                <a:gd name="connsiteX4" fmla="*/ 992104 w 1519246"/>
                <a:gd name="connsiteY4" fmla="*/ 865524 h 1046061"/>
                <a:gd name="connsiteX5" fmla="*/ 963530 w 1519246"/>
                <a:gd name="connsiteY5" fmla="*/ 782383 h 1046061"/>
                <a:gd name="connsiteX6" fmla="*/ 862134 w 1519246"/>
                <a:gd name="connsiteY6" fmla="*/ 512391 h 1046061"/>
                <a:gd name="connsiteX7" fmla="*/ 829393 w 1519246"/>
                <a:gd name="connsiteY7" fmla="*/ 427861 h 1046061"/>
                <a:gd name="connsiteX8" fmla="*/ 892428 w 1519246"/>
                <a:gd name="connsiteY8" fmla="*/ 393744 h 1046061"/>
                <a:gd name="connsiteX9" fmla="*/ 624899 w 1519246"/>
                <a:gd name="connsiteY9" fmla="*/ 378352 h 1046061"/>
                <a:gd name="connsiteX10" fmla="*/ 688576 w 1519246"/>
                <a:gd name="connsiteY10" fmla="*/ 407753 h 1046061"/>
                <a:gd name="connsiteX11" fmla="*/ 656563 w 1519246"/>
                <a:gd name="connsiteY11" fmla="*/ 497707 h 1046061"/>
                <a:gd name="connsiteX12" fmla="*/ 538763 w 1519246"/>
                <a:gd name="connsiteY12" fmla="*/ 689387 h 1046061"/>
                <a:gd name="connsiteX13" fmla="*/ 556622 w 1519246"/>
                <a:gd name="connsiteY13" fmla="*/ 762342 h 1046061"/>
                <a:gd name="connsiteX14" fmla="*/ 525998 w 1519246"/>
                <a:gd name="connsiteY14" fmla="*/ 850311 h 1046061"/>
                <a:gd name="connsiteX15" fmla="*/ 440542 w 1519246"/>
                <a:gd name="connsiteY15" fmla="*/ 812279 h 1046061"/>
                <a:gd name="connsiteX16" fmla="*/ 413357 w 1519246"/>
                <a:gd name="connsiteY16" fmla="*/ 687998 h 1046061"/>
                <a:gd name="connsiteX17" fmla="*/ 596770 w 1519246"/>
                <a:gd name="connsiteY17" fmla="*/ 388374 h 1046061"/>
                <a:gd name="connsiteX18" fmla="*/ 624899 w 1519246"/>
                <a:gd name="connsiteY18" fmla="*/ 378352 h 1046061"/>
                <a:gd name="connsiteX19" fmla="*/ 979568 w 1519246"/>
                <a:gd name="connsiteY19" fmla="*/ 206851 h 1046061"/>
                <a:gd name="connsiteX20" fmla="*/ 1005134 w 1519246"/>
                <a:gd name="connsiteY20" fmla="*/ 215214 h 1046061"/>
                <a:gd name="connsiteX21" fmla="*/ 1272019 w 1519246"/>
                <a:gd name="connsiteY21" fmla="*/ 494929 h 1046061"/>
                <a:gd name="connsiteX22" fmla="*/ 1312498 w 1519246"/>
                <a:gd name="connsiteY22" fmla="*/ 690248 h 1046061"/>
                <a:gd name="connsiteX23" fmla="*/ 1268315 w 1519246"/>
                <a:gd name="connsiteY23" fmla="*/ 911295 h 1046061"/>
                <a:gd name="connsiteX24" fmla="*/ 1181139 w 1519246"/>
                <a:gd name="connsiteY24" fmla="*/ 953097 h 1046061"/>
                <a:gd name="connsiteX25" fmla="*/ 1153425 w 1519246"/>
                <a:gd name="connsiteY25" fmla="*/ 863144 h 1046061"/>
                <a:gd name="connsiteX26" fmla="*/ 956916 w 1519246"/>
                <a:gd name="connsiteY26" fmla="*/ 331228 h 1046061"/>
                <a:gd name="connsiteX27" fmla="*/ 920802 w 1519246"/>
                <a:gd name="connsiteY27" fmla="*/ 233006 h 1046061"/>
                <a:gd name="connsiteX28" fmla="*/ 979568 w 1519246"/>
                <a:gd name="connsiteY28" fmla="*/ 206851 h 1046061"/>
                <a:gd name="connsiteX29" fmla="*/ 539356 w 1519246"/>
                <a:gd name="connsiteY29" fmla="*/ 189866 h 1046061"/>
                <a:gd name="connsiteX30" fmla="*/ 602391 w 1519246"/>
                <a:gd name="connsiteY30" fmla="*/ 219844 h 1046061"/>
                <a:gd name="connsiteX31" fmla="*/ 566740 w 1519246"/>
                <a:gd name="connsiteY31" fmla="*/ 311252 h 1046061"/>
                <a:gd name="connsiteX32" fmla="*/ 337160 w 1519246"/>
                <a:gd name="connsiteY32" fmla="*/ 622055 h 1046061"/>
                <a:gd name="connsiteX33" fmla="*/ 358590 w 1519246"/>
                <a:gd name="connsiteY33" fmla="*/ 826038 h 1046061"/>
                <a:gd name="connsiteX34" fmla="*/ 367983 w 1519246"/>
                <a:gd name="connsiteY34" fmla="*/ 850642 h 1046061"/>
                <a:gd name="connsiteX35" fmla="*/ 333456 w 1519246"/>
                <a:gd name="connsiteY35" fmla="*/ 937884 h 1046061"/>
                <a:gd name="connsiteX36" fmla="*/ 251837 w 1519246"/>
                <a:gd name="connsiteY36" fmla="*/ 895619 h 1046061"/>
                <a:gd name="connsiteX37" fmla="*/ 215128 w 1519246"/>
                <a:gd name="connsiteY37" fmla="*/ 776167 h 1046061"/>
                <a:gd name="connsiteX38" fmla="*/ 206926 w 1519246"/>
                <a:gd name="connsiteY38" fmla="*/ 683832 h 1046061"/>
                <a:gd name="connsiteX39" fmla="*/ 510387 w 1519246"/>
                <a:gd name="connsiteY39" fmla="*/ 199869 h 1046061"/>
                <a:gd name="connsiteX40" fmla="*/ 539356 w 1519246"/>
                <a:gd name="connsiteY40" fmla="*/ 189866 h 1046061"/>
                <a:gd name="connsiteX41" fmla="*/ 1061682 w 1519246"/>
                <a:gd name="connsiteY41" fmla="*/ 17922 h 1046061"/>
                <a:gd name="connsiteX42" fmla="*/ 1085696 w 1519246"/>
                <a:gd name="connsiteY42" fmla="*/ 24393 h 1046061"/>
                <a:gd name="connsiteX43" fmla="*/ 1402717 w 1519246"/>
                <a:gd name="connsiteY43" fmla="*/ 298884 h 1046061"/>
                <a:gd name="connsiteX44" fmla="*/ 1518664 w 1519246"/>
                <a:gd name="connsiteY44" fmla="*/ 706585 h 1046061"/>
                <a:gd name="connsiteX45" fmla="*/ 1459797 w 1519246"/>
                <a:gd name="connsiteY45" fmla="*/ 998140 h 1046061"/>
                <a:gd name="connsiteX46" fmla="*/ 1379699 w 1519246"/>
                <a:gd name="connsiteY46" fmla="*/ 1042058 h 1046061"/>
                <a:gd name="connsiteX47" fmla="*/ 1343453 w 1519246"/>
                <a:gd name="connsiteY47" fmla="*/ 951840 h 1046061"/>
                <a:gd name="connsiteX48" fmla="*/ 1396433 w 1519246"/>
                <a:gd name="connsiteY48" fmla="*/ 683038 h 1046061"/>
                <a:gd name="connsiteX49" fmla="*/ 1061819 w 1519246"/>
                <a:gd name="connsiteY49" fmla="*/ 154032 h 1046061"/>
                <a:gd name="connsiteX50" fmla="*/ 1024911 w 1519246"/>
                <a:gd name="connsiteY50" fmla="*/ 132337 h 1046061"/>
                <a:gd name="connsiteX51" fmla="*/ 1004870 w 1519246"/>
                <a:gd name="connsiteY51" fmla="*/ 46551 h 1046061"/>
                <a:gd name="connsiteX52" fmla="*/ 1061682 w 1519246"/>
                <a:gd name="connsiteY52" fmla="*/ 17922 h 1046061"/>
                <a:gd name="connsiteX53" fmla="*/ 460902 w 1519246"/>
                <a:gd name="connsiteY53" fmla="*/ 296 h 1046061"/>
                <a:gd name="connsiteX54" fmla="*/ 523881 w 1519246"/>
                <a:gd name="connsiteY54" fmla="*/ 48271 h 1046061"/>
                <a:gd name="connsiteX55" fmla="*/ 491802 w 1519246"/>
                <a:gd name="connsiteY55" fmla="*/ 117457 h 1046061"/>
                <a:gd name="connsiteX56" fmla="*/ 366727 w 1519246"/>
                <a:gd name="connsiteY56" fmla="*/ 190279 h 1046061"/>
                <a:gd name="connsiteX57" fmla="*/ 128019 w 1519246"/>
                <a:gd name="connsiteY57" fmla="*/ 631184 h 1046061"/>
                <a:gd name="connsiteX58" fmla="*/ 175641 w 1519246"/>
                <a:gd name="connsiteY58" fmla="*/ 926311 h 1046061"/>
                <a:gd name="connsiteX59" fmla="*/ 179279 w 1519246"/>
                <a:gd name="connsiteY59" fmla="*/ 991990 h 1046061"/>
                <a:gd name="connsiteX60" fmla="*/ 120082 w 1519246"/>
                <a:gd name="connsiteY60" fmla="*/ 1027707 h 1046061"/>
                <a:gd name="connsiteX61" fmla="*/ 63001 w 1519246"/>
                <a:gd name="connsiteY61" fmla="*/ 983987 h 1046061"/>
                <a:gd name="connsiteX62" fmla="*/ 165 w 1519246"/>
                <a:gd name="connsiteY62" fmla="*/ 682510 h 1046061"/>
                <a:gd name="connsiteX63" fmla="*/ 428239 w 1519246"/>
                <a:gd name="connsiteY63" fmla="*/ 10108 h 1046061"/>
                <a:gd name="connsiteX64" fmla="*/ 460902 w 1519246"/>
                <a:gd name="connsiteY64" fmla="*/ 296 h 104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519246" h="1046061">
                  <a:moveTo>
                    <a:pt x="892428" y="393744"/>
                  </a:moveTo>
                  <a:cubicBezTo>
                    <a:pt x="901336" y="394839"/>
                    <a:pt x="910583" y="397700"/>
                    <a:pt x="919876" y="402462"/>
                  </a:cubicBezTo>
                  <a:cubicBezTo>
                    <a:pt x="1043099" y="465496"/>
                    <a:pt x="1100378" y="569802"/>
                    <a:pt x="1107257" y="704931"/>
                  </a:cubicBezTo>
                  <a:cubicBezTo>
                    <a:pt x="1103289" y="749047"/>
                    <a:pt x="1098858" y="792635"/>
                    <a:pt x="1077361" y="832189"/>
                  </a:cubicBezTo>
                  <a:cubicBezTo>
                    <a:pt x="1057585" y="868567"/>
                    <a:pt x="1025770" y="880869"/>
                    <a:pt x="992104" y="865524"/>
                  </a:cubicBezTo>
                  <a:cubicBezTo>
                    <a:pt x="961017" y="851304"/>
                    <a:pt x="945870" y="817637"/>
                    <a:pt x="963530" y="782383"/>
                  </a:cubicBezTo>
                  <a:cubicBezTo>
                    <a:pt x="1011153" y="687271"/>
                    <a:pt x="959826" y="555846"/>
                    <a:pt x="862134" y="512391"/>
                  </a:cubicBezTo>
                  <a:cubicBezTo>
                    <a:pt x="824764" y="495789"/>
                    <a:pt x="813519" y="459014"/>
                    <a:pt x="829393" y="427861"/>
                  </a:cubicBezTo>
                  <a:cubicBezTo>
                    <a:pt x="842043" y="403057"/>
                    <a:pt x="865706" y="390457"/>
                    <a:pt x="892428" y="393744"/>
                  </a:cubicBezTo>
                  <a:close/>
                  <a:moveTo>
                    <a:pt x="624899" y="378352"/>
                  </a:moveTo>
                  <a:cubicBezTo>
                    <a:pt x="651966" y="373587"/>
                    <a:pt x="675182" y="384289"/>
                    <a:pt x="688576" y="407753"/>
                  </a:cubicBezTo>
                  <a:cubicBezTo>
                    <a:pt x="708221" y="442346"/>
                    <a:pt x="698629" y="474689"/>
                    <a:pt x="656563" y="497707"/>
                  </a:cubicBezTo>
                  <a:cubicBezTo>
                    <a:pt x="580036" y="539575"/>
                    <a:pt x="540814" y="602807"/>
                    <a:pt x="538763" y="689387"/>
                  </a:cubicBezTo>
                  <a:cubicBezTo>
                    <a:pt x="538168" y="715182"/>
                    <a:pt x="547362" y="738663"/>
                    <a:pt x="556622" y="762342"/>
                  </a:cubicBezTo>
                  <a:cubicBezTo>
                    <a:pt x="573025" y="804210"/>
                    <a:pt x="562178" y="834106"/>
                    <a:pt x="525998" y="850311"/>
                  </a:cubicBezTo>
                  <a:cubicBezTo>
                    <a:pt x="491339" y="865855"/>
                    <a:pt x="459525" y="852163"/>
                    <a:pt x="440542" y="812279"/>
                  </a:cubicBezTo>
                  <a:cubicBezTo>
                    <a:pt x="421757" y="772925"/>
                    <a:pt x="416730" y="730395"/>
                    <a:pt x="413357" y="687998"/>
                  </a:cubicBezTo>
                  <a:cubicBezTo>
                    <a:pt x="420302" y="554589"/>
                    <a:pt x="476920" y="451936"/>
                    <a:pt x="596770" y="388374"/>
                  </a:cubicBezTo>
                  <a:cubicBezTo>
                    <a:pt x="606427" y="383248"/>
                    <a:pt x="615877" y="379941"/>
                    <a:pt x="624899" y="378352"/>
                  </a:cubicBezTo>
                  <a:close/>
                  <a:moveTo>
                    <a:pt x="979568" y="206851"/>
                  </a:moveTo>
                  <a:cubicBezTo>
                    <a:pt x="987585" y="208186"/>
                    <a:pt x="996105" y="210964"/>
                    <a:pt x="1005134" y="215214"/>
                  </a:cubicBezTo>
                  <a:cubicBezTo>
                    <a:pt x="1130275" y="273948"/>
                    <a:pt x="1217782" y="368730"/>
                    <a:pt x="1272019" y="494929"/>
                  </a:cubicBezTo>
                  <a:cubicBezTo>
                    <a:pt x="1301121" y="562659"/>
                    <a:pt x="1310447" y="634159"/>
                    <a:pt x="1312498" y="690248"/>
                  </a:cubicBezTo>
                  <a:cubicBezTo>
                    <a:pt x="1313357" y="778481"/>
                    <a:pt x="1295036" y="845947"/>
                    <a:pt x="1268315" y="911295"/>
                  </a:cubicBezTo>
                  <a:cubicBezTo>
                    <a:pt x="1251316" y="952767"/>
                    <a:pt x="1217385" y="967979"/>
                    <a:pt x="1181139" y="953097"/>
                  </a:cubicBezTo>
                  <a:cubicBezTo>
                    <a:pt x="1148729" y="939737"/>
                    <a:pt x="1135897" y="902829"/>
                    <a:pt x="1153425" y="863144"/>
                  </a:cubicBezTo>
                  <a:cubicBezTo>
                    <a:pt x="1240402" y="665841"/>
                    <a:pt x="1155873" y="429449"/>
                    <a:pt x="956916" y="331228"/>
                  </a:cubicBezTo>
                  <a:cubicBezTo>
                    <a:pt x="907904" y="307019"/>
                    <a:pt x="895338" y="268591"/>
                    <a:pt x="920802" y="233006"/>
                  </a:cubicBezTo>
                  <a:cubicBezTo>
                    <a:pt x="935982" y="211824"/>
                    <a:pt x="955515" y="202845"/>
                    <a:pt x="979568" y="206851"/>
                  </a:cubicBezTo>
                  <a:close/>
                  <a:moveTo>
                    <a:pt x="539356" y="189866"/>
                  </a:moveTo>
                  <a:cubicBezTo>
                    <a:pt x="566860" y="185107"/>
                    <a:pt x="589444" y="195834"/>
                    <a:pt x="602391" y="219844"/>
                  </a:cubicBezTo>
                  <a:cubicBezTo>
                    <a:pt x="621705" y="255627"/>
                    <a:pt x="609468" y="288963"/>
                    <a:pt x="566740" y="311252"/>
                  </a:cubicBezTo>
                  <a:cubicBezTo>
                    <a:pt x="439483" y="377726"/>
                    <a:pt x="358723" y="479254"/>
                    <a:pt x="337160" y="622055"/>
                  </a:cubicBezTo>
                  <a:cubicBezTo>
                    <a:pt x="326776" y="690777"/>
                    <a:pt x="329885" y="760292"/>
                    <a:pt x="358590" y="826038"/>
                  </a:cubicBezTo>
                  <a:cubicBezTo>
                    <a:pt x="362096" y="834107"/>
                    <a:pt x="365205" y="842309"/>
                    <a:pt x="367983" y="850642"/>
                  </a:cubicBezTo>
                  <a:cubicBezTo>
                    <a:pt x="381806" y="891717"/>
                    <a:pt x="368777" y="924457"/>
                    <a:pt x="333456" y="937884"/>
                  </a:cubicBezTo>
                  <a:cubicBezTo>
                    <a:pt x="301443" y="950054"/>
                    <a:pt x="267579" y="933585"/>
                    <a:pt x="251837" y="895619"/>
                  </a:cubicBezTo>
                  <a:cubicBezTo>
                    <a:pt x="235830" y="857058"/>
                    <a:pt x="222932" y="817241"/>
                    <a:pt x="215128" y="776167"/>
                  </a:cubicBezTo>
                  <a:cubicBezTo>
                    <a:pt x="209439" y="746006"/>
                    <a:pt x="205339" y="715448"/>
                    <a:pt x="206926" y="683832"/>
                  </a:cubicBezTo>
                  <a:cubicBezTo>
                    <a:pt x="216583" y="465629"/>
                    <a:pt x="311960" y="300472"/>
                    <a:pt x="510387" y="199869"/>
                  </a:cubicBezTo>
                  <a:cubicBezTo>
                    <a:pt x="520474" y="194759"/>
                    <a:pt x="530188" y="191452"/>
                    <a:pt x="539356" y="189866"/>
                  </a:cubicBezTo>
                  <a:close/>
                  <a:moveTo>
                    <a:pt x="1061682" y="17922"/>
                  </a:moveTo>
                  <a:cubicBezTo>
                    <a:pt x="1069532" y="18647"/>
                    <a:pt x="1077626" y="20772"/>
                    <a:pt x="1085696" y="24393"/>
                  </a:cubicBezTo>
                  <a:cubicBezTo>
                    <a:pt x="1218774" y="84253"/>
                    <a:pt x="1324272" y="176323"/>
                    <a:pt x="1402717" y="298884"/>
                  </a:cubicBezTo>
                  <a:cubicBezTo>
                    <a:pt x="1471703" y="406630"/>
                    <a:pt x="1524220" y="541957"/>
                    <a:pt x="1518664" y="706585"/>
                  </a:cubicBezTo>
                  <a:cubicBezTo>
                    <a:pt x="1523029" y="804607"/>
                    <a:pt x="1502790" y="903689"/>
                    <a:pt x="1459797" y="998140"/>
                  </a:cubicBezTo>
                  <a:cubicBezTo>
                    <a:pt x="1441344" y="1038619"/>
                    <a:pt x="1411580" y="1054163"/>
                    <a:pt x="1379699" y="1042058"/>
                  </a:cubicBezTo>
                  <a:cubicBezTo>
                    <a:pt x="1340146" y="1027110"/>
                    <a:pt x="1325396" y="994502"/>
                    <a:pt x="1343453" y="951840"/>
                  </a:cubicBezTo>
                  <a:cubicBezTo>
                    <a:pt x="1379964" y="865657"/>
                    <a:pt x="1403774" y="775968"/>
                    <a:pt x="1396433" y="683038"/>
                  </a:cubicBezTo>
                  <a:cubicBezTo>
                    <a:pt x="1377913" y="449424"/>
                    <a:pt x="1282337" y="261646"/>
                    <a:pt x="1061819" y="154032"/>
                  </a:cubicBezTo>
                  <a:cubicBezTo>
                    <a:pt x="1049053" y="147815"/>
                    <a:pt x="1036553" y="140473"/>
                    <a:pt x="1024911" y="132337"/>
                  </a:cubicBezTo>
                  <a:cubicBezTo>
                    <a:pt x="992435" y="109717"/>
                    <a:pt x="985689" y="79490"/>
                    <a:pt x="1004870" y="46551"/>
                  </a:cubicBezTo>
                  <a:cubicBezTo>
                    <a:pt x="1016776" y="26163"/>
                    <a:pt x="1038131" y="15745"/>
                    <a:pt x="1061682" y="17922"/>
                  </a:cubicBezTo>
                  <a:close/>
                  <a:moveTo>
                    <a:pt x="460902" y="296"/>
                  </a:moveTo>
                  <a:cubicBezTo>
                    <a:pt x="491699" y="-2538"/>
                    <a:pt x="515845" y="15035"/>
                    <a:pt x="523881" y="48271"/>
                  </a:cubicBezTo>
                  <a:cubicBezTo>
                    <a:pt x="531488" y="79689"/>
                    <a:pt x="517134" y="100987"/>
                    <a:pt x="491802" y="117457"/>
                  </a:cubicBezTo>
                  <a:cubicBezTo>
                    <a:pt x="451323" y="143781"/>
                    <a:pt x="406148" y="161177"/>
                    <a:pt x="366727" y="190279"/>
                  </a:cubicBezTo>
                  <a:cubicBezTo>
                    <a:pt x="217575" y="300473"/>
                    <a:pt x="148655" y="452666"/>
                    <a:pt x="128019" y="631184"/>
                  </a:cubicBezTo>
                  <a:cubicBezTo>
                    <a:pt x="116179" y="733837"/>
                    <a:pt x="135096" y="831793"/>
                    <a:pt x="175641" y="926311"/>
                  </a:cubicBezTo>
                  <a:cubicBezTo>
                    <a:pt x="184637" y="947344"/>
                    <a:pt x="194492" y="969369"/>
                    <a:pt x="179279" y="991990"/>
                  </a:cubicBezTo>
                  <a:cubicBezTo>
                    <a:pt x="165125" y="1012957"/>
                    <a:pt x="147134" y="1029029"/>
                    <a:pt x="120082" y="1027707"/>
                  </a:cubicBezTo>
                  <a:cubicBezTo>
                    <a:pt x="91640" y="1026252"/>
                    <a:pt x="74047" y="1008393"/>
                    <a:pt x="63001" y="983987"/>
                  </a:cubicBezTo>
                  <a:cubicBezTo>
                    <a:pt x="19876" y="888543"/>
                    <a:pt x="-2149" y="788801"/>
                    <a:pt x="165" y="682510"/>
                  </a:cubicBezTo>
                  <a:cubicBezTo>
                    <a:pt x="13658" y="376933"/>
                    <a:pt x="149449" y="148213"/>
                    <a:pt x="428239" y="10108"/>
                  </a:cubicBezTo>
                  <a:cubicBezTo>
                    <a:pt x="439632" y="4452"/>
                    <a:pt x="450636" y="1240"/>
                    <a:pt x="460902" y="29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48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ED612E44-7643-4718-88F6-2A8D0CAB25C0}"/>
              </a:ext>
            </a:extLst>
          </p:cNvPr>
          <p:cNvSpPr txBox="1"/>
          <p:nvPr/>
        </p:nvSpPr>
        <p:spPr>
          <a:xfrm>
            <a:off x="3713258" y="1719331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accent1"/>
                </a:solidFill>
                <a:cs typeface="Arial" pitchFamily="34" charset="0"/>
              </a:rPr>
              <a:t>Simple Portfolio Presentation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F6ACD7D-D558-4CB5-8498-B356B77D2774}"/>
              </a:ext>
            </a:extLst>
          </p:cNvPr>
          <p:cNvSpPr txBox="1"/>
          <p:nvPr/>
        </p:nvSpPr>
        <p:spPr>
          <a:xfrm>
            <a:off x="3713258" y="4131355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accent3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45BB924-18E8-4103-83DE-372264F62280}"/>
              </a:ext>
            </a:extLst>
          </p:cNvPr>
          <p:cNvSpPr txBox="1"/>
          <p:nvPr/>
        </p:nvSpPr>
        <p:spPr>
          <a:xfrm>
            <a:off x="3713258" y="2925343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Simple Portfolio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3DB9AA1-FE05-497D-9C0E-CE2C2ACA60C2}"/>
              </a:ext>
            </a:extLst>
          </p:cNvPr>
          <p:cNvSpPr txBox="1"/>
          <p:nvPr/>
        </p:nvSpPr>
        <p:spPr>
          <a:xfrm>
            <a:off x="4519560" y="2033263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6151EE4-AA5A-41F5-9493-09BD7E907F83}"/>
              </a:ext>
            </a:extLst>
          </p:cNvPr>
          <p:cNvSpPr txBox="1"/>
          <p:nvPr/>
        </p:nvSpPr>
        <p:spPr>
          <a:xfrm>
            <a:off x="4519560" y="3236380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56F1415-62D1-4839-A556-5FADF7F4FC1F}"/>
              </a:ext>
            </a:extLst>
          </p:cNvPr>
          <p:cNvSpPr txBox="1"/>
          <p:nvPr/>
        </p:nvSpPr>
        <p:spPr>
          <a:xfrm>
            <a:off x="4519560" y="4439496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849A079-908D-4513-B07F-880B3364811E}"/>
              </a:ext>
            </a:extLst>
          </p:cNvPr>
          <p:cNvSpPr txBox="1"/>
          <p:nvPr/>
        </p:nvSpPr>
        <p:spPr>
          <a:xfrm>
            <a:off x="534110" y="1656872"/>
            <a:ext cx="3054329" cy="2769989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+mj-lt"/>
              </a:rPr>
              <a:t>We Create</a:t>
            </a:r>
          </a:p>
          <a:p>
            <a:r>
              <a:rPr lang="en-US" altLang="ko-KR" sz="3600" dirty="0">
                <a:solidFill>
                  <a:schemeClr val="accent1"/>
                </a:solidFill>
                <a:latin typeface="+mj-lt"/>
              </a:rPr>
              <a:t>Quality Professional </a:t>
            </a:r>
          </a:p>
          <a:p>
            <a:r>
              <a:rPr lang="en-US" altLang="ko-KR" sz="3600" dirty="0">
                <a:solidFill>
                  <a:schemeClr val="accent1"/>
                </a:solidFill>
                <a:latin typeface="+mj-lt"/>
              </a:rPr>
              <a:t>PPT Presentation</a:t>
            </a:r>
            <a:endParaRPr lang="ko-KR" altLang="en-US" sz="3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5DBE8DE-2D72-46EE-BC8F-C37DA8094161}"/>
              </a:ext>
            </a:extLst>
          </p:cNvPr>
          <p:cNvSpPr txBox="1"/>
          <p:nvPr/>
        </p:nvSpPr>
        <p:spPr>
          <a:xfrm>
            <a:off x="3713258" y="5330055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accent4"/>
                </a:solidFill>
                <a:cs typeface="Arial" pitchFamily="34" charset="0"/>
              </a:rPr>
              <a:t>Simple Portfolio Presentation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5F31FD8-35A7-492D-9DCB-2A5C893B4FE9}"/>
              </a:ext>
            </a:extLst>
          </p:cNvPr>
          <p:cNvSpPr txBox="1"/>
          <p:nvPr/>
        </p:nvSpPr>
        <p:spPr>
          <a:xfrm>
            <a:off x="4519560" y="5638196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2658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25FC2F-19B3-452D-BD98-7375DAF4052B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/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0BFD51-0395-4187-811D-9D3E117FD6F8}"/>
              </a:ext>
            </a:extLst>
          </p:cNvPr>
          <p:cNvGrpSpPr/>
          <p:nvPr/>
        </p:nvGrpSpPr>
        <p:grpSpPr>
          <a:xfrm flipH="1">
            <a:off x="678235" y="635634"/>
            <a:ext cx="7177265" cy="5588000"/>
            <a:chOff x="4367035" y="635634"/>
            <a:chExt cx="7177265" cy="5588000"/>
          </a:xfrm>
          <a:solidFill>
            <a:schemeClr val="accent1">
              <a:alpha val="70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96865CE-F335-4B81-A5F1-075A491F59B0}"/>
                </a:ext>
              </a:extLst>
            </p:cNvPr>
            <p:cNvSpPr/>
            <p:nvPr/>
          </p:nvSpPr>
          <p:spPr>
            <a:xfrm>
              <a:off x="5960445" y="2229266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0948F31-48B5-447A-90EF-1103F1BFC52C}"/>
                </a:ext>
              </a:extLst>
            </p:cNvPr>
            <p:cNvSpPr/>
            <p:nvPr/>
          </p:nvSpPr>
          <p:spPr>
            <a:xfrm>
              <a:off x="6757919" y="4630146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4E75B25-13E6-4BD4-AD64-67DDB68AD971}"/>
                </a:ext>
              </a:extLst>
            </p:cNvPr>
            <p:cNvSpPr/>
            <p:nvPr/>
          </p:nvSpPr>
          <p:spPr>
            <a:xfrm>
              <a:off x="9949352" y="3027461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7006CEA-219C-494B-B57C-6B728C226DBF}"/>
                </a:ext>
              </a:extLst>
            </p:cNvPr>
            <p:cNvSpPr/>
            <p:nvPr/>
          </p:nvSpPr>
          <p:spPr>
            <a:xfrm>
              <a:off x="10746826" y="635634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87DD349-0E78-4365-84FF-6168DCC001B0}"/>
                </a:ext>
              </a:extLst>
            </p:cNvPr>
            <p:cNvSpPr/>
            <p:nvPr/>
          </p:nvSpPr>
          <p:spPr>
            <a:xfrm>
              <a:off x="9151879" y="1432450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15C1B7C-EBEF-4BF9-B395-70ABCD83376E}"/>
                </a:ext>
              </a:extLst>
            </p:cNvPr>
            <p:cNvSpPr/>
            <p:nvPr/>
          </p:nvSpPr>
          <p:spPr>
            <a:xfrm>
              <a:off x="5955830" y="2250130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52D5DD-0F7B-4936-AB3B-80486B9F36E8}"/>
                </a:ext>
              </a:extLst>
            </p:cNvPr>
            <p:cNvSpPr/>
            <p:nvPr/>
          </p:nvSpPr>
          <p:spPr>
            <a:xfrm>
              <a:off x="8354405" y="5425439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7">
              <a:extLst>
                <a:ext uri="{FF2B5EF4-FFF2-40B4-BE49-F238E27FC236}">
                  <a16:creationId xmlns:a16="http://schemas.microsoft.com/office/drawing/2014/main" id="{C1D483F0-3207-4C6B-8B3A-E6556217DB3B}"/>
                </a:ext>
              </a:extLst>
            </p:cNvPr>
            <p:cNvSpPr/>
            <p:nvPr/>
          </p:nvSpPr>
          <p:spPr>
            <a:xfrm>
              <a:off x="4367035" y="1432561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18">
              <a:extLst>
                <a:ext uri="{FF2B5EF4-FFF2-40B4-BE49-F238E27FC236}">
                  <a16:creationId xmlns:a16="http://schemas.microsoft.com/office/drawing/2014/main" id="{63C41553-6A51-4FA4-BF19-02170200924E}"/>
                </a:ext>
              </a:extLst>
            </p:cNvPr>
            <p:cNvSpPr/>
            <p:nvPr/>
          </p:nvSpPr>
          <p:spPr>
            <a:xfrm>
              <a:off x="4367035" y="3826512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19">
              <a:extLst>
                <a:ext uri="{FF2B5EF4-FFF2-40B4-BE49-F238E27FC236}">
                  <a16:creationId xmlns:a16="http://schemas.microsoft.com/office/drawing/2014/main" id="{B8D159BA-1309-4957-87BB-FE3185352A13}"/>
                </a:ext>
              </a:extLst>
            </p:cNvPr>
            <p:cNvSpPr/>
            <p:nvPr/>
          </p:nvSpPr>
          <p:spPr>
            <a:xfrm>
              <a:off x="5164509" y="4627244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92DE0AE-0633-4BA7-94F6-979389C83C1A}"/>
              </a:ext>
            </a:extLst>
          </p:cNvPr>
          <p:cNvSpPr txBox="1"/>
          <p:nvPr/>
        </p:nvSpPr>
        <p:spPr>
          <a:xfrm>
            <a:off x="8416547" y="479206"/>
            <a:ext cx="3097218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accent1"/>
                </a:solidFill>
                <a:cs typeface="Arial" pitchFamily="34" charset="0"/>
              </a:rPr>
              <a:t>ALLPPT</a:t>
            </a:r>
            <a:r>
              <a:rPr lang="en-GB" altLang="ko-KR" sz="3200" dirty="0">
                <a:cs typeface="Arial" pitchFamily="34" charset="0"/>
              </a:rPr>
              <a:t> Layout</a:t>
            </a:r>
          </a:p>
          <a:p>
            <a:pPr algn="r"/>
            <a:r>
              <a:rPr lang="en-GB" altLang="ko-KR" sz="3200" dirty="0">
                <a:cs typeface="Arial" pitchFamily="34" charset="0"/>
              </a:rPr>
              <a:t>Clean Text Slide for your Presentation</a:t>
            </a:r>
            <a:endParaRPr lang="ko-KR" altLang="en-US" sz="3200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9CC33-13FE-4903-A513-5E5BC4A04CB3}"/>
              </a:ext>
            </a:extLst>
          </p:cNvPr>
          <p:cNvSpPr txBox="1"/>
          <p:nvPr/>
        </p:nvSpPr>
        <p:spPr>
          <a:xfrm>
            <a:off x="8632982" y="3010879"/>
            <a:ext cx="288078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</a:t>
            </a: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6F7909-332B-4873-AECE-DBF7A1C871D3}"/>
              </a:ext>
            </a:extLst>
          </p:cNvPr>
          <p:cNvSpPr txBox="1"/>
          <p:nvPr/>
        </p:nvSpPr>
        <p:spPr>
          <a:xfrm>
            <a:off x="9071761" y="5865911"/>
            <a:ext cx="2371794" cy="43279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747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9619A2D2-21A2-4C1A-B73E-AABC7758B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409" y="1503142"/>
            <a:ext cx="4987229" cy="43547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A82032-4E54-4F72-A412-8BD3EB1896B1}"/>
              </a:ext>
            </a:extLst>
          </p:cNvPr>
          <p:cNvSpPr/>
          <p:nvPr/>
        </p:nvSpPr>
        <p:spPr>
          <a:xfrm>
            <a:off x="5891738" y="1041477"/>
            <a:ext cx="54122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5400" dirty="0">
                <a:solidFill>
                  <a:schemeClr val="accent4"/>
                </a:solidFill>
              </a:rPr>
              <a:t>Humanoid Robot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C8A6EA-6956-4B9E-94A6-0BFF6D4FF24C}"/>
              </a:ext>
            </a:extLst>
          </p:cNvPr>
          <p:cNvSpPr/>
          <p:nvPr/>
        </p:nvSpPr>
        <p:spPr>
          <a:xfrm>
            <a:off x="5891738" y="1914059"/>
            <a:ext cx="54123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GB" altLang="ko-KR" sz="5400">
                <a:solidFill>
                  <a:schemeClr val="accent4"/>
                </a:solidFill>
                <a:cs typeface="Arial" pitchFamily="34" charset="0"/>
              </a:rPr>
              <a:t>Presentation</a:t>
            </a:r>
            <a:endParaRPr lang="en-US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55ABD1-F798-458F-A0BA-E850FE5E0D0F}"/>
              </a:ext>
            </a:extLst>
          </p:cNvPr>
          <p:cNvSpPr txBox="1"/>
          <p:nvPr/>
        </p:nvSpPr>
        <p:spPr>
          <a:xfrm>
            <a:off x="5891738" y="3140628"/>
            <a:ext cx="56203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accent4"/>
                </a:solidFill>
                <a:cs typeface="Arial" pitchFamily="34" charset="0"/>
              </a:rPr>
              <a:t>ALLPPT </a:t>
            </a:r>
            <a:r>
              <a:rPr lang="en-GB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Layout</a:t>
            </a:r>
          </a:p>
          <a:p>
            <a:r>
              <a:rPr lang="en-GB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Text Slide for your </a:t>
            </a:r>
            <a:r>
              <a:rPr lang="en-GB" altLang="ko-KR" dirty="0">
                <a:solidFill>
                  <a:schemeClr val="accent4"/>
                </a:solidFill>
                <a:cs typeface="Arial" pitchFamily="34" charset="0"/>
              </a:rPr>
              <a:t>Presentation</a:t>
            </a:r>
            <a:endParaRPr lang="ko-KR" altLang="en-US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73AE63-B9B4-4654-AF61-AF66766A6AA7}"/>
              </a:ext>
            </a:extLst>
          </p:cNvPr>
          <p:cNvSpPr txBox="1"/>
          <p:nvPr/>
        </p:nvSpPr>
        <p:spPr>
          <a:xfrm>
            <a:off x="5891739" y="3865491"/>
            <a:ext cx="57698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Easy to change colors, photos and Text. I hope and I believe that this Template will your Time, Money and Reputation.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028DCD-6B5C-40B0-BC28-3C92608419F9}"/>
              </a:ext>
            </a:extLst>
          </p:cNvPr>
          <p:cNvSpPr/>
          <p:nvPr/>
        </p:nvSpPr>
        <p:spPr>
          <a:xfrm rot="14190664">
            <a:off x="4917422" y="3264928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2AD02C-E551-4138-B011-2BAB0D9AF920}"/>
              </a:ext>
            </a:extLst>
          </p:cNvPr>
          <p:cNvSpPr/>
          <p:nvPr/>
        </p:nvSpPr>
        <p:spPr>
          <a:xfrm rot="18091456">
            <a:off x="6489610" y="3988826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B875146-F452-4E75-8058-8C67DC26E2E3}"/>
              </a:ext>
            </a:extLst>
          </p:cNvPr>
          <p:cNvSpPr/>
          <p:nvPr/>
        </p:nvSpPr>
        <p:spPr>
          <a:xfrm rot="19725368">
            <a:off x="6012780" y="2270961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4D37D5-CAA4-4CFF-8A9D-A654E2A875DE}"/>
              </a:ext>
            </a:extLst>
          </p:cNvPr>
          <p:cNvGrpSpPr/>
          <p:nvPr/>
        </p:nvGrpSpPr>
        <p:grpSpPr>
          <a:xfrm>
            <a:off x="5533488" y="3485925"/>
            <a:ext cx="1344828" cy="1344828"/>
            <a:chOff x="1089413" y="2131797"/>
            <a:chExt cx="2968238" cy="296823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E8534E7-A973-42E3-94A4-EC45C5E45525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D167652-80FC-4247-A2FB-19E8439E06B8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368421-1320-4083-BA2A-ED769A76D6C5}"/>
              </a:ext>
            </a:extLst>
          </p:cNvPr>
          <p:cNvGrpSpPr/>
          <p:nvPr/>
        </p:nvGrpSpPr>
        <p:grpSpPr>
          <a:xfrm>
            <a:off x="5533488" y="1740962"/>
            <a:ext cx="1298170" cy="1298170"/>
            <a:chOff x="1089413" y="2131797"/>
            <a:chExt cx="2968238" cy="296823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B5175E-6CF7-40F1-9967-AC8CBC50B467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878F91B-22B4-472A-9D2B-4CC971E94CB0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B988E4-3A6C-4C3A-882E-A73DB344B428}"/>
              </a:ext>
            </a:extLst>
          </p:cNvPr>
          <p:cNvGrpSpPr/>
          <p:nvPr/>
        </p:nvGrpSpPr>
        <p:grpSpPr>
          <a:xfrm>
            <a:off x="3936380" y="4531668"/>
            <a:ext cx="1298170" cy="1298170"/>
            <a:chOff x="1089413" y="2131797"/>
            <a:chExt cx="2968238" cy="296823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6BCB63F-2CCE-4467-9445-AC0086438EE7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FF8C02-C04F-4E22-B6BF-76885237C566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0E2FD1-11E7-43D4-84EF-AF6E16F1C29C}"/>
              </a:ext>
            </a:extLst>
          </p:cNvPr>
          <p:cNvGrpSpPr/>
          <p:nvPr/>
        </p:nvGrpSpPr>
        <p:grpSpPr>
          <a:xfrm>
            <a:off x="7121071" y="4531668"/>
            <a:ext cx="1298170" cy="1298170"/>
            <a:chOff x="1089413" y="2131797"/>
            <a:chExt cx="2968238" cy="296823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F8E6CDA-EA5F-4F6A-8A47-F7B2AA4ED312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0A0BB5B-4D1A-41E4-8A43-DBD2DCA1109A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6B75C7-53B9-4DB9-B84B-306515682F42}"/>
              </a:ext>
            </a:extLst>
          </p:cNvPr>
          <p:cNvGrpSpPr/>
          <p:nvPr/>
        </p:nvGrpSpPr>
        <p:grpSpPr>
          <a:xfrm>
            <a:off x="877076" y="4531668"/>
            <a:ext cx="2570375" cy="1477328"/>
            <a:chOff x="3017859" y="4283314"/>
            <a:chExt cx="1886852" cy="14773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EE363A-13B2-4564-A6E6-F2876E306472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D707F1-EA1E-4064-BD59-E051E74589A4}"/>
                </a:ext>
              </a:extLst>
            </p:cNvPr>
            <p:cNvSpPr txBox="1"/>
            <p:nvPr/>
          </p:nvSpPr>
          <p:spPr>
            <a:xfrm>
              <a:off x="3017859" y="4283314"/>
              <a:ext cx="1886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AE53FEC-9C7E-495F-836A-AFEFA66148F2}"/>
              </a:ext>
            </a:extLst>
          </p:cNvPr>
          <p:cNvGrpSpPr/>
          <p:nvPr/>
        </p:nvGrpSpPr>
        <p:grpSpPr>
          <a:xfrm>
            <a:off x="8908170" y="4531668"/>
            <a:ext cx="2570375" cy="1477328"/>
            <a:chOff x="3017859" y="4283314"/>
            <a:chExt cx="1886852" cy="147732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9E4B21-42ED-40E2-B8AC-9D2C5ADD6FE6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2EC5B8-6DDC-435C-8E07-C2531E5E2729}"/>
                </a:ext>
              </a:extLst>
            </p:cNvPr>
            <p:cNvSpPr txBox="1"/>
            <p:nvPr/>
          </p:nvSpPr>
          <p:spPr>
            <a:xfrm>
              <a:off x="3017859" y="4283314"/>
              <a:ext cx="1886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4A53B9D-F8D1-40DA-B5BA-2443417F0364}"/>
              </a:ext>
            </a:extLst>
          </p:cNvPr>
          <p:cNvGrpSpPr/>
          <p:nvPr/>
        </p:nvGrpSpPr>
        <p:grpSpPr>
          <a:xfrm>
            <a:off x="1601727" y="1772334"/>
            <a:ext cx="3426325" cy="1107996"/>
            <a:chOff x="3017858" y="4283314"/>
            <a:chExt cx="1888097" cy="11079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B96AAB-3628-49C9-AA02-93B6A5312FBB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C9251A-0304-43E3-8DE2-55A54DFB4496}"/>
                </a:ext>
              </a:extLst>
            </p:cNvPr>
            <p:cNvSpPr txBox="1"/>
            <p:nvPr/>
          </p:nvSpPr>
          <p:spPr>
            <a:xfrm>
              <a:off x="3017858" y="4283314"/>
              <a:ext cx="1888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1283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21">
            <a:extLst>
              <a:ext uri="{FF2B5EF4-FFF2-40B4-BE49-F238E27FC236}">
                <a16:creationId xmlns:a16="http://schemas.microsoft.com/office/drawing/2014/main" id="{24B38C28-5447-490A-BB60-E0C30612D106}"/>
              </a:ext>
            </a:extLst>
          </p:cNvPr>
          <p:cNvGrpSpPr/>
          <p:nvPr/>
        </p:nvGrpSpPr>
        <p:grpSpPr>
          <a:xfrm>
            <a:off x="6406897" y="634234"/>
            <a:ext cx="5020197" cy="646331"/>
            <a:chOff x="959011" y="2597626"/>
            <a:chExt cx="5020197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A7960E-D1DA-4B96-A6F7-72D11F769F7E}"/>
                </a:ext>
              </a:extLst>
            </p:cNvPr>
            <p:cNvSpPr txBox="1"/>
            <p:nvPr/>
          </p:nvSpPr>
          <p:spPr>
            <a:xfrm>
              <a:off x="959011" y="2691895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POWERPOINT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0820D5-F05B-47CF-9887-C4D0519FBD7E}"/>
                </a:ext>
              </a:extLst>
            </p:cNvPr>
            <p:cNvSpPr txBox="1"/>
            <p:nvPr/>
          </p:nvSpPr>
          <p:spPr>
            <a:xfrm>
              <a:off x="2968085" y="259762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</a:p>
          </p:txBody>
        </p:sp>
        <p:sp>
          <p:nvSpPr>
            <p:cNvPr id="7" name="Chevron 25">
              <a:extLst>
                <a:ext uri="{FF2B5EF4-FFF2-40B4-BE49-F238E27FC236}">
                  <a16:creationId xmlns:a16="http://schemas.microsoft.com/office/drawing/2014/main" id="{B645D85D-EC79-4729-8421-2F4160521C0F}"/>
                </a:ext>
              </a:extLst>
            </p:cNvPr>
            <p:cNvSpPr/>
            <p:nvPr/>
          </p:nvSpPr>
          <p:spPr>
            <a:xfrm>
              <a:off x="2601327" y="273203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20">
            <a:extLst>
              <a:ext uri="{FF2B5EF4-FFF2-40B4-BE49-F238E27FC236}">
                <a16:creationId xmlns:a16="http://schemas.microsoft.com/office/drawing/2014/main" id="{C2337904-17C5-4DAB-8D24-D908EA8E7F3B}"/>
              </a:ext>
            </a:extLst>
          </p:cNvPr>
          <p:cNvGrpSpPr/>
          <p:nvPr/>
        </p:nvGrpSpPr>
        <p:grpSpPr>
          <a:xfrm>
            <a:off x="6406897" y="1666764"/>
            <a:ext cx="5020197" cy="646331"/>
            <a:chOff x="959011" y="3630156"/>
            <a:chExt cx="5020197" cy="64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601135-3133-44B3-849E-8A1C05283773}"/>
                </a:ext>
              </a:extLst>
            </p:cNvPr>
            <p:cNvSpPr txBox="1"/>
            <p:nvPr/>
          </p:nvSpPr>
          <p:spPr>
            <a:xfrm>
              <a:off x="959011" y="3725844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851276-F124-4685-8DE2-BF001265EF88}"/>
                </a:ext>
              </a:extLst>
            </p:cNvPr>
            <p:cNvSpPr txBox="1"/>
            <p:nvPr/>
          </p:nvSpPr>
          <p:spPr>
            <a:xfrm>
              <a:off x="2968085" y="363015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1" name="Chevron 26">
              <a:extLst>
                <a:ext uri="{FF2B5EF4-FFF2-40B4-BE49-F238E27FC236}">
                  <a16:creationId xmlns:a16="http://schemas.microsoft.com/office/drawing/2014/main" id="{EE02257C-BFBD-442C-B241-6E7366F07847}"/>
                </a:ext>
              </a:extLst>
            </p:cNvPr>
            <p:cNvSpPr/>
            <p:nvPr/>
          </p:nvSpPr>
          <p:spPr>
            <a:xfrm>
              <a:off x="2601327" y="376456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4">
            <a:extLst>
              <a:ext uri="{FF2B5EF4-FFF2-40B4-BE49-F238E27FC236}">
                <a16:creationId xmlns:a16="http://schemas.microsoft.com/office/drawing/2014/main" id="{E55F386C-F831-480D-AD11-1ECBD37C5014}"/>
              </a:ext>
            </a:extLst>
          </p:cNvPr>
          <p:cNvGrpSpPr/>
          <p:nvPr/>
        </p:nvGrpSpPr>
        <p:grpSpPr>
          <a:xfrm>
            <a:off x="6406897" y="3731824"/>
            <a:ext cx="5020197" cy="646331"/>
            <a:chOff x="959011" y="4662686"/>
            <a:chExt cx="5020197" cy="6463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6A0CA7-9A4F-4538-B96D-800F480F6C6F}"/>
                </a:ext>
              </a:extLst>
            </p:cNvPr>
            <p:cNvSpPr txBox="1"/>
            <p:nvPr/>
          </p:nvSpPr>
          <p:spPr>
            <a:xfrm>
              <a:off x="959011" y="4759793"/>
              <a:ext cx="1513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PRESENTATION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CE1483-8927-48AE-8317-C35B5AF642B3}"/>
                </a:ext>
              </a:extLst>
            </p:cNvPr>
            <p:cNvSpPr txBox="1"/>
            <p:nvPr/>
          </p:nvSpPr>
          <p:spPr>
            <a:xfrm>
              <a:off x="2968085" y="466268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5" name="Chevron 27">
              <a:extLst>
                <a:ext uri="{FF2B5EF4-FFF2-40B4-BE49-F238E27FC236}">
                  <a16:creationId xmlns:a16="http://schemas.microsoft.com/office/drawing/2014/main" id="{A8484998-BAB9-4CEB-8D01-069410E36517}"/>
                </a:ext>
              </a:extLst>
            </p:cNvPr>
            <p:cNvSpPr/>
            <p:nvPr/>
          </p:nvSpPr>
          <p:spPr>
            <a:xfrm>
              <a:off x="2601327" y="479709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3">
            <a:extLst>
              <a:ext uri="{FF2B5EF4-FFF2-40B4-BE49-F238E27FC236}">
                <a16:creationId xmlns:a16="http://schemas.microsoft.com/office/drawing/2014/main" id="{62E38EDF-2795-4B15-A85C-37C046FCBAF1}"/>
              </a:ext>
            </a:extLst>
          </p:cNvPr>
          <p:cNvGrpSpPr/>
          <p:nvPr/>
        </p:nvGrpSpPr>
        <p:grpSpPr>
          <a:xfrm>
            <a:off x="6406897" y="2657742"/>
            <a:ext cx="5020197" cy="646331"/>
            <a:chOff x="959011" y="5695216"/>
            <a:chExt cx="5020197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86112A-EC99-431C-99FA-23776BE01E1A}"/>
                </a:ext>
              </a:extLst>
            </p:cNvPr>
            <p:cNvSpPr txBox="1"/>
            <p:nvPr/>
          </p:nvSpPr>
          <p:spPr>
            <a:xfrm>
              <a:off x="959011" y="5789485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2C2467-3758-42EF-B4DA-526EE8ED303F}"/>
                </a:ext>
              </a:extLst>
            </p:cNvPr>
            <p:cNvSpPr txBox="1"/>
            <p:nvPr/>
          </p:nvSpPr>
          <p:spPr>
            <a:xfrm>
              <a:off x="2968085" y="569521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9" name="Chevron 28">
              <a:extLst>
                <a:ext uri="{FF2B5EF4-FFF2-40B4-BE49-F238E27FC236}">
                  <a16:creationId xmlns:a16="http://schemas.microsoft.com/office/drawing/2014/main" id="{68CE8681-663C-43BF-85EB-F6CDF84F5F12}"/>
                </a:ext>
              </a:extLst>
            </p:cNvPr>
            <p:cNvSpPr/>
            <p:nvPr/>
          </p:nvSpPr>
          <p:spPr>
            <a:xfrm>
              <a:off x="2601327" y="582962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89878FC-8E31-4745-AA93-938F5E3EAA61}"/>
              </a:ext>
            </a:extLst>
          </p:cNvPr>
          <p:cNvSpPr txBox="1"/>
          <p:nvPr/>
        </p:nvSpPr>
        <p:spPr>
          <a:xfrm>
            <a:off x="8142319" y="5251250"/>
            <a:ext cx="34253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435442-EF87-478A-B3BA-D02F52478D32}"/>
              </a:ext>
            </a:extLst>
          </p:cNvPr>
          <p:cNvSpPr txBox="1"/>
          <p:nvPr/>
        </p:nvSpPr>
        <p:spPr>
          <a:xfrm>
            <a:off x="8142319" y="5898412"/>
            <a:ext cx="342532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b="1" dirty="0">
                <a:solidFill>
                  <a:schemeClr val="accent2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33529B-BCA7-4191-8B41-9DC4885EFA63}"/>
              </a:ext>
            </a:extLst>
          </p:cNvPr>
          <p:cNvGrpSpPr/>
          <p:nvPr/>
        </p:nvGrpSpPr>
        <p:grpSpPr>
          <a:xfrm>
            <a:off x="7163729" y="4851517"/>
            <a:ext cx="1252242" cy="1585301"/>
            <a:chOff x="10169637" y="3991693"/>
            <a:chExt cx="1800504" cy="227938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15E795-0198-4C91-9880-10D5C1765D49}"/>
                </a:ext>
              </a:extLst>
            </p:cNvPr>
            <p:cNvSpPr/>
            <p:nvPr/>
          </p:nvSpPr>
          <p:spPr>
            <a:xfrm>
              <a:off x="10325676" y="4798608"/>
              <a:ext cx="1488495" cy="1472470"/>
            </a:xfrm>
            <a:custGeom>
              <a:avLst/>
              <a:gdLst>
                <a:gd name="connsiteX0" fmla="*/ 1035082 w 2070163"/>
                <a:gd name="connsiteY0" fmla="*/ 2047875 h 2047875"/>
                <a:gd name="connsiteX1" fmla="*/ 1035082 w 2070163"/>
                <a:gd name="connsiteY1" fmla="*/ 2047875 h 2047875"/>
                <a:gd name="connsiteX2" fmla="*/ 0 w 2070163"/>
                <a:gd name="connsiteY2" fmla="*/ 1012793 h 2047875"/>
                <a:gd name="connsiteX3" fmla="*/ 0 w 2070163"/>
                <a:gd name="connsiteY3" fmla="*/ 157163 h 2047875"/>
                <a:gd name="connsiteX4" fmla="*/ 157163 w 2070163"/>
                <a:gd name="connsiteY4" fmla="*/ 0 h 2047875"/>
                <a:gd name="connsiteX5" fmla="*/ 1913001 w 2070163"/>
                <a:gd name="connsiteY5" fmla="*/ 0 h 2047875"/>
                <a:gd name="connsiteX6" fmla="*/ 2070163 w 2070163"/>
                <a:gd name="connsiteY6" fmla="*/ 157163 h 2047875"/>
                <a:gd name="connsiteX7" fmla="*/ 2070163 w 2070163"/>
                <a:gd name="connsiteY7" fmla="*/ 1012793 h 2047875"/>
                <a:gd name="connsiteX8" fmla="*/ 1035082 w 2070163"/>
                <a:gd name="connsiteY8" fmla="*/ 2047875 h 204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0163" h="2047875">
                  <a:moveTo>
                    <a:pt x="1035082" y="2047875"/>
                  </a:moveTo>
                  <a:lnTo>
                    <a:pt x="1035082" y="2047875"/>
                  </a:lnTo>
                  <a:cubicBezTo>
                    <a:pt x="463391" y="2047875"/>
                    <a:pt x="0" y="1584484"/>
                    <a:pt x="0" y="1012793"/>
                  </a:cubicBezTo>
                  <a:lnTo>
                    <a:pt x="0" y="157163"/>
                  </a:lnTo>
                  <a:cubicBezTo>
                    <a:pt x="0" y="70390"/>
                    <a:pt x="70390" y="0"/>
                    <a:pt x="157163" y="0"/>
                  </a:cubicBezTo>
                  <a:lnTo>
                    <a:pt x="1913001" y="0"/>
                  </a:lnTo>
                  <a:cubicBezTo>
                    <a:pt x="1999775" y="0"/>
                    <a:pt x="2070163" y="70390"/>
                    <a:pt x="2070163" y="157163"/>
                  </a:cubicBezTo>
                  <a:lnTo>
                    <a:pt x="2070163" y="1012793"/>
                  </a:lnTo>
                  <a:cubicBezTo>
                    <a:pt x="2070163" y="1584389"/>
                    <a:pt x="1606678" y="2047875"/>
                    <a:pt x="1035082" y="204787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0C39379-D981-4F6F-A170-03C63A3715D4}"/>
                </a:ext>
              </a:extLst>
            </p:cNvPr>
            <p:cNvSpPr/>
            <p:nvPr/>
          </p:nvSpPr>
          <p:spPr>
            <a:xfrm>
              <a:off x="10529213" y="3991693"/>
              <a:ext cx="1083675" cy="806851"/>
            </a:xfrm>
            <a:custGeom>
              <a:avLst/>
              <a:gdLst>
                <a:gd name="connsiteX0" fmla="*/ 1507150 w 1507149"/>
                <a:gd name="connsiteY0" fmla="*/ 1120143 h 1122149"/>
                <a:gd name="connsiteX1" fmla="*/ 1431902 w 1507149"/>
                <a:gd name="connsiteY1" fmla="*/ 1121095 h 1122149"/>
                <a:gd name="connsiteX2" fmla="*/ 70588 w 1507149"/>
                <a:gd name="connsiteY2" fmla="*/ 1122143 h 1122149"/>
                <a:gd name="connsiteX3" fmla="*/ 1913 w 1507149"/>
                <a:gd name="connsiteY3" fmla="*/ 1061183 h 1122149"/>
                <a:gd name="connsiteX4" fmla="*/ 140883 w 1507149"/>
                <a:gd name="connsiteY4" fmla="*/ 938501 h 1122149"/>
                <a:gd name="connsiteX5" fmla="*/ 164695 w 1507149"/>
                <a:gd name="connsiteY5" fmla="*/ 938311 h 1122149"/>
                <a:gd name="connsiteX6" fmla="*/ 231561 w 1507149"/>
                <a:gd name="connsiteY6" fmla="*/ 874969 h 1122149"/>
                <a:gd name="connsiteX7" fmla="*/ 331669 w 1507149"/>
                <a:gd name="connsiteY7" fmla="*/ 777147 h 1122149"/>
                <a:gd name="connsiteX8" fmla="*/ 641041 w 1507149"/>
                <a:gd name="connsiteY8" fmla="*/ 777433 h 1122149"/>
                <a:gd name="connsiteX9" fmla="*/ 679998 w 1507149"/>
                <a:gd name="connsiteY9" fmla="*/ 737714 h 1122149"/>
                <a:gd name="connsiteX10" fmla="*/ 679998 w 1507149"/>
                <a:gd name="connsiteY10" fmla="*/ 438343 h 1122149"/>
                <a:gd name="connsiteX11" fmla="*/ 646851 w 1507149"/>
                <a:gd name="connsiteY11" fmla="*/ 379193 h 1122149"/>
                <a:gd name="connsiteX12" fmla="*/ 556173 w 1507149"/>
                <a:gd name="connsiteY12" fmla="*/ 145926 h 1122149"/>
                <a:gd name="connsiteX13" fmla="*/ 752007 w 1507149"/>
                <a:gd name="connsiteY13" fmla="*/ 3 h 1122149"/>
                <a:gd name="connsiteX14" fmla="*/ 951365 w 1507149"/>
                <a:gd name="connsiteY14" fmla="*/ 153736 h 1122149"/>
                <a:gd name="connsiteX15" fmla="*/ 859639 w 1507149"/>
                <a:gd name="connsiteY15" fmla="*/ 378717 h 1122149"/>
                <a:gd name="connsiteX16" fmla="*/ 825063 w 1507149"/>
                <a:gd name="connsiteY16" fmla="*/ 441963 h 1122149"/>
                <a:gd name="connsiteX17" fmla="*/ 824492 w 1507149"/>
                <a:gd name="connsiteY17" fmla="*/ 727046 h 1122149"/>
                <a:gd name="connsiteX18" fmla="*/ 877641 w 1507149"/>
                <a:gd name="connsiteY18" fmla="*/ 777624 h 1122149"/>
                <a:gd name="connsiteX19" fmla="*/ 1153676 w 1507149"/>
                <a:gd name="connsiteY19" fmla="*/ 776766 h 1122149"/>
                <a:gd name="connsiteX20" fmla="*/ 1272072 w 1507149"/>
                <a:gd name="connsiteY20" fmla="*/ 902687 h 1122149"/>
                <a:gd name="connsiteX21" fmla="*/ 1306171 w 1507149"/>
                <a:gd name="connsiteY21" fmla="*/ 939072 h 1122149"/>
                <a:gd name="connsiteX22" fmla="*/ 1405231 w 1507149"/>
                <a:gd name="connsiteY22" fmla="*/ 944406 h 1122149"/>
                <a:gd name="connsiteX23" fmla="*/ 1507150 w 1507149"/>
                <a:gd name="connsiteY23" fmla="*/ 1120143 h 112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07149" h="1122149">
                  <a:moveTo>
                    <a:pt x="1507150" y="1120143"/>
                  </a:moveTo>
                  <a:cubicBezTo>
                    <a:pt x="1482099" y="1120524"/>
                    <a:pt x="1456953" y="1121095"/>
                    <a:pt x="1431902" y="1121095"/>
                  </a:cubicBezTo>
                  <a:cubicBezTo>
                    <a:pt x="978131" y="1121191"/>
                    <a:pt x="524359" y="1120428"/>
                    <a:pt x="70588" y="1122143"/>
                  </a:cubicBezTo>
                  <a:cubicBezTo>
                    <a:pt x="23345" y="1122333"/>
                    <a:pt x="-8278" y="1119000"/>
                    <a:pt x="1913" y="1061183"/>
                  </a:cubicBezTo>
                  <a:cubicBezTo>
                    <a:pt x="14772" y="985650"/>
                    <a:pt x="65350" y="940977"/>
                    <a:pt x="140883" y="938501"/>
                  </a:cubicBezTo>
                  <a:cubicBezTo>
                    <a:pt x="148788" y="938215"/>
                    <a:pt x="156790" y="938311"/>
                    <a:pt x="164695" y="938311"/>
                  </a:cubicBezTo>
                  <a:cubicBezTo>
                    <a:pt x="228703" y="938025"/>
                    <a:pt x="228703" y="938025"/>
                    <a:pt x="231561" y="874969"/>
                  </a:cubicBezTo>
                  <a:cubicBezTo>
                    <a:pt x="234133" y="817057"/>
                    <a:pt x="272804" y="777814"/>
                    <a:pt x="331669" y="777147"/>
                  </a:cubicBezTo>
                  <a:cubicBezTo>
                    <a:pt x="434824" y="776004"/>
                    <a:pt x="537981" y="775433"/>
                    <a:pt x="641041" y="777433"/>
                  </a:cubicBezTo>
                  <a:cubicBezTo>
                    <a:pt x="672949" y="778100"/>
                    <a:pt x="680570" y="768480"/>
                    <a:pt x="679998" y="737714"/>
                  </a:cubicBezTo>
                  <a:cubicBezTo>
                    <a:pt x="677998" y="637987"/>
                    <a:pt x="678093" y="538070"/>
                    <a:pt x="679998" y="438343"/>
                  </a:cubicBezTo>
                  <a:cubicBezTo>
                    <a:pt x="680570" y="409578"/>
                    <a:pt x="672663" y="394147"/>
                    <a:pt x="646851" y="379193"/>
                  </a:cubicBezTo>
                  <a:cubicBezTo>
                    <a:pt x="563793" y="330996"/>
                    <a:pt x="529503" y="238032"/>
                    <a:pt x="556173" y="145926"/>
                  </a:cubicBezTo>
                  <a:cubicBezTo>
                    <a:pt x="580271" y="62772"/>
                    <a:pt x="663806" y="479"/>
                    <a:pt x="752007" y="3"/>
                  </a:cubicBezTo>
                  <a:cubicBezTo>
                    <a:pt x="844304" y="-474"/>
                    <a:pt x="926505" y="62868"/>
                    <a:pt x="951365" y="153736"/>
                  </a:cubicBezTo>
                  <a:cubicBezTo>
                    <a:pt x="974702" y="239271"/>
                    <a:pt x="938888" y="332997"/>
                    <a:pt x="859639" y="378717"/>
                  </a:cubicBezTo>
                  <a:cubicBezTo>
                    <a:pt x="831731" y="394814"/>
                    <a:pt x="824492" y="412245"/>
                    <a:pt x="825063" y="441963"/>
                  </a:cubicBezTo>
                  <a:cubicBezTo>
                    <a:pt x="826874" y="537022"/>
                    <a:pt x="828587" y="632177"/>
                    <a:pt x="824492" y="727046"/>
                  </a:cubicBezTo>
                  <a:cubicBezTo>
                    <a:pt x="822492" y="771718"/>
                    <a:pt x="837732" y="778862"/>
                    <a:pt x="877641" y="777624"/>
                  </a:cubicBezTo>
                  <a:cubicBezTo>
                    <a:pt x="969558" y="774671"/>
                    <a:pt x="1061665" y="776481"/>
                    <a:pt x="1153676" y="776766"/>
                  </a:cubicBezTo>
                  <a:cubicBezTo>
                    <a:pt x="1241116" y="777052"/>
                    <a:pt x="1278264" y="814486"/>
                    <a:pt x="1272072" y="902687"/>
                  </a:cubicBezTo>
                  <a:cubicBezTo>
                    <a:pt x="1269881" y="933643"/>
                    <a:pt x="1276835" y="940406"/>
                    <a:pt x="1306171" y="939072"/>
                  </a:cubicBezTo>
                  <a:cubicBezTo>
                    <a:pt x="1339033" y="937548"/>
                    <a:pt x="1373132" y="932786"/>
                    <a:pt x="1405231" y="944406"/>
                  </a:cubicBezTo>
                  <a:cubicBezTo>
                    <a:pt x="1474192" y="969362"/>
                    <a:pt x="1505244" y="1005366"/>
                    <a:pt x="1507150" y="11201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0FB7F23-8C10-4CE2-BBA0-967FBF9B7BC6}"/>
                </a:ext>
              </a:extLst>
            </p:cNvPr>
            <p:cNvSpPr/>
            <p:nvPr/>
          </p:nvSpPr>
          <p:spPr>
            <a:xfrm>
              <a:off x="11811637" y="4931953"/>
              <a:ext cx="158504" cy="644188"/>
            </a:xfrm>
            <a:custGeom>
              <a:avLst/>
              <a:gdLst>
                <a:gd name="connsiteX0" fmla="*/ 0 w 220444"/>
                <a:gd name="connsiteY0" fmla="*/ 895922 h 895921"/>
                <a:gd name="connsiteX1" fmla="*/ 1238 w 220444"/>
                <a:gd name="connsiteY1" fmla="*/ 814102 h 895921"/>
                <a:gd name="connsiteX2" fmla="*/ 1238 w 220444"/>
                <a:gd name="connsiteY2" fmla="*/ 0 h 895921"/>
                <a:gd name="connsiteX3" fmla="*/ 203645 w 220444"/>
                <a:gd name="connsiteY3" fmla="*/ 284893 h 895921"/>
                <a:gd name="connsiteX4" fmla="*/ 204312 w 220444"/>
                <a:gd name="connsiteY4" fmla="*/ 605790 h 895921"/>
                <a:gd name="connsiteX5" fmla="*/ 0 w 220444"/>
                <a:gd name="connsiteY5" fmla="*/ 895922 h 89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444" h="895921">
                  <a:moveTo>
                    <a:pt x="0" y="895922"/>
                  </a:moveTo>
                  <a:cubicBezTo>
                    <a:pt x="477" y="860488"/>
                    <a:pt x="1334" y="841438"/>
                    <a:pt x="1238" y="814102"/>
                  </a:cubicBezTo>
                  <a:cubicBezTo>
                    <a:pt x="-95" y="542734"/>
                    <a:pt x="858" y="271367"/>
                    <a:pt x="1238" y="0"/>
                  </a:cubicBezTo>
                  <a:cubicBezTo>
                    <a:pt x="111348" y="64770"/>
                    <a:pt x="177546" y="162401"/>
                    <a:pt x="203645" y="284893"/>
                  </a:cubicBezTo>
                  <a:cubicBezTo>
                    <a:pt x="226219" y="391001"/>
                    <a:pt x="225648" y="499586"/>
                    <a:pt x="204312" y="605790"/>
                  </a:cubicBezTo>
                  <a:cubicBezTo>
                    <a:pt x="179261" y="731044"/>
                    <a:pt x="108681" y="827722"/>
                    <a:pt x="0" y="89592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7346C2E-7363-4544-8817-2640ED93A54C}"/>
                </a:ext>
              </a:extLst>
            </p:cNvPr>
            <p:cNvSpPr/>
            <p:nvPr/>
          </p:nvSpPr>
          <p:spPr>
            <a:xfrm>
              <a:off x="10612332" y="5603814"/>
              <a:ext cx="879191" cy="259374"/>
            </a:xfrm>
            <a:custGeom>
              <a:avLst/>
              <a:gdLst>
                <a:gd name="connsiteX0" fmla="*/ 922823 w 1222758"/>
                <a:gd name="connsiteY0" fmla="*/ 360419 h 360731"/>
                <a:gd name="connsiteX1" fmla="*/ 643551 w 1222758"/>
                <a:gd name="connsiteY1" fmla="*/ 193922 h 360731"/>
                <a:gd name="connsiteX2" fmla="*/ 592116 w 1222758"/>
                <a:gd name="connsiteY2" fmla="*/ 192493 h 360731"/>
                <a:gd name="connsiteX3" fmla="*/ 408283 w 1222758"/>
                <a:gd name="connsiteY3" fmla="*/ 338607 h 360731"/>
                <a:gd name="connsiteX4" fmla="*/ 93578 w 1222758"/>
                <a:gd name="connsiteY4" fmla="*/ 251643 h 360731"/>
                <a:gd name="connsiteX5" fmla="*/ 3852 w 1222758"/>
                <a:gd name="connsiteY5" fmla="*/ 64953 h 360731"/>
                <a:gd name="connsiteX6" fmla="*/ 25664 w 1222758"/>
                <a:gd name="connsiteY6" fmla="*/ 5327 h 360731"/>
                <a:gd name="connsiteX7" fmla="*/ 71003 w 1222758"/>
                <a:gd name="connsiteY7" fmla="*/ 47142 h 360731"/>
                <a:gd name="connsiteX8" fmla="*/ 139106 w 1222758"/>
                <a:gd name="connsiteY8" fmla="*/ 197446 h 360731"/>
                <a:gd name="connsiteX9" fmla="*/ 471910 w 1222758"/>
                <a:gd name="connsiteY9" fmla="*/ 220306 h 360731"/>
                <a:gd name="connsiteX10" fmla="*/ 580782 w 1222758"/>
                <a:gd name="connsiteY10" fmla="*/ 89242 h 360731"/>
                <a:gd name="connsiteX11" fmla="*/ 654505 w 1222758"/>
                <a:gd name="connsiteY11" fmla="*/ 88290 h 360731"/>
                <a:gd name="connsiteX12" fmla="*/ 791569 w 1222758"/>
                <a:gd name="connsiteY12" fmla="*/ 243833 h 360731"/>
                <a:gd name="connsiteX13" fmla="*/ 1101037 w 1222758"/>
                <a:gd name="connsiteY13" fmla="*/ 173919 h 360731"/>
                <a:gd name="connsiteX14" fmla="*/ 1155615 w 1222758"/>
                <a:gd name="connsiteY14" fmla="*/ 32950 h 360731"/>
                <a:gd name="connsiteX15" fmla="*/ 1195524 w 1222758"/>
                <a:gd name="connsiteY15" fmla="*/ 184 h 360731"/>
                <a:gd name="connsiteX16" fmla="*/ 1222670 w 1222758"/>
                <a:gd name="connsiteY16" fmla="*/ 37522 h 360731"/>
                <a:gd name="connsiteX17" fmla="*/ 946636 w 1222758"/>
                <a:gd name="connsiteY17" fmla="*/ 360324 h 360731"/>
                <a:gd name="connsiteX18" fmla="*/ 922823 w 1222758"/>
                <a:gd name="connsiteY18" fmla="*/ 360419 h 36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2758" h="360731">
                  <a:moveTo>
                    <a:pt x="922823" y="360419"/>
                  </a:moveTo>
                  <a:cubicBezTo>
                    <a:pt x="798237" y="357847"/>
                    <a:pt x="714988" y="284028"/>
                    <a:pt x="643551" y="193922"/>
                  </a:cubicBezTo>
                  <a:cubicBezTo>
                    <a:pt x="622024" y="166776"/>
                    <a:pt x="616024" y="162490"/>
                    <a:pt x="592116" y="192493"/>
                  </a:cubicBezTo>
                  <a:cubicBezTo>
                    <a:pt x="542682" y="254596"/>
                    <a:pt x="485055" y="309079"/>
                    <a:pt x="408283" y="338607"/>
                  </a:cubicBezTo>
                  <a:cubicBezTo>
                    <a:pt x="292840" y="383089"/>
                    <a:pt x="170634" y="348703"/>
                    <a:pt x="93578" y="251643"/>
                  </a:cubicBezTo>
                  <a:cubicBezTo>
                    <a:pt x="49286" y="195827"/>
                    <a:pt x="22616" y="132295"/>
                    <a:pt x="3852" y="64953"/>
                  </a:cubicBezTo>
                  <a:cubicBezTo>
                    <a:pt x="-2625" y="41617"/>
                    <a:pt x="-4149" y="12661"/>
                    <a:pt x="25664" y="5327"/>
                  </a:cubicBezTo>
                  <a:cubicBezTo>
                    <a:pt x="54810" y="-1817"/>
                    <a:pt x="64240" y="21139"/>
                    <a:pt x="71003" y="47142"/>
                  </a:cubicBezTo>
                  <a:cubicBezTo>
                    <a:pt x="84909" y="100863"/>
                    <a:pt x="104150" y="153441"/>
                    <a:pt x="139106" y="197446"/>
                  </a:cubicBezTo>
                  <a:cubicBezTo>
                    <a:pt x="228071" y="309270"/>
                    <a:pt x="361991" y="317842"/>
                    <a:pt x="471910" y="220306"/>
                  </a:cubicBezTo>
                  <a:cubicBezTo>
                    <a:pt x="514868" y="182111"/>
                    <a:pt x="549730" y="137343"/>
                    <a:pt x="580782" y="89242"/>
                  </a:cubicBezTo>
                  <a:cubicBezTo>
                    <a:pt x="607832" y="47332"/>
                    <a:pt x="627358" y="46475"/>
                    <a:pt x="654505" y="88290"/>
                  </a:cubicBezTo>
                  <a:cubicBezTo>
                    <a:pt x="692605" y="147059"/>
                    <a:pt x="732514" y="203733"/>
                    <a:pt x="791569" y="243833"/>
                  </a:cubicBezTo>
                  <a:cubicBezTo>
                    <a:pt x="910346" y="324605"/>
                    <a:pt x="1028551" y="298030"/>
                    <a:pt x="1101037" y="173919"/>
                  </a:cubicBezTo>
                  <a:cubicBezTo>
                    <a:pt x="1126754" y="129914"/>
                    <a:pt x="1144280" y="82670"/>
                    <a:pt x="1155615" y="32950"/>
                  </a:cubicBezTo>
                  <a:cubicBezTo>
                    <a:pt x="1160187" y="12757"/>
                    <a:pt x="1172284" y="-1817"/>
                    <a:pt x="1195524" y="184"/>
                  </a:cubicBezTo>
                  <a:cubicBezTo>
                    <a:pt x="1218099" y="2089"/>
                    <a:pt x="1222099" y="18186"/>
                    <a:pt x="1222670" y="37522"/>
                  </a:cubicBezTo>
                  <a:cubicBezTo>
                    <a:pt x="1226862" y="172872"/>
                    <a:pt x="1080177" y="344798"/>
                    <a:pt x="946636" y="360324"/>
                  </a:cubicBezTo>
                  <a:cubicBezTo>
                    <a:pt x="938731" y="361181"/>
                    <a:pt x="930730" y="360419"/>
                    <a:pt x="922823" y="36041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C88D8C2-DDD2-45AF-8CBB-D1CD741E9148}"/>
                </a:ext>
              </a:extLst>
            </p:cNvPr>
            <p:cNvSpPr/>
            <p:nvPr/>
          </p:nvSpPr>
          <p:spPr>
            <a:xfrm>
              <a:off x="10525643" y="5110216"/>
              <a:ext cx="341492" cy="337101"/>
            </a:xfrm>
            <a:custGeom>
              <a:avLst/>
              <a:gdLst>
                <a:gd name="connsiteX0" fmla="*/ 239574 w 474939"/>
                <a:gd name="connsiteY0" fmla="*/ 773 h 468832"/>
                <a:gd name="connsiteX1" fmla="*/ 474937 w 474939"/>
                <a:gd name="connsiteY1" fmla="*/ 237565 h 468832"/>
                <a:gd name="connsiteX2" fmla="*/ 237288 w 474939"/>
                <a:gd name="connsiteY2" fmla="*/ 468832 h 468832"/>
                <a:gd name="connsiteX3" fmla="*/ 20 w 474939"/>
                <a:gd name="connsiteY3" fmla="*/ 235279 h 468832"/>
                <a:gd name="connsiteX4" fmla="*/ 239574 w 474939"/>
                <a:gd name="connsiteY4" fmla="*/ 773 h 468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939" h="468832">
                  <a:moveTo>
                    <a:pt x="239574" y="773"/>
                  </a:moveTo>
                  <a:cubicBezTo>
                    <a:pt x="377211" y="964"/>
                    <a:pt x="475508" y="99833"/>
                    <a:pt x="474937" y="237565"/>
                  </a:cubicBezTo>
                  <a:cubicBezTo>
                    <a:pt x="474460" y="367390"/>
                    <a:pt x="369781" y="469213"/>
                    <a:pt x="237288" y="468832"/>
                  </a:cubicBezTo>
                  <a:cubicBezTo>
                    <a:pt x="105843" y="468451"/>
                    <a:pt x="-1694" y="364438"/>
                    <a:pt x="20" y="235279"/>
                  </a:cubicBezTo>
                  <a:cubicBezTo>
                    <a:pt x="1830" y="108406"/>
                    <a:pt x="106510" y="-10752"/>
                    <a:pt x="239574" y="77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E6B2083-0DFD-4B99-BAB5-56EAE9AB3A75}"/>
                </a:ext>
              </a:extLst>
            </p:cNvPr>
            <p:cNvSpPr/>
            <p:nvPr/>
          </p:nvSpPr>
          <p:spPr>
            <a:xfrm>
              <a:off x="11242206" y="5108988"/>
              <a:ext cx="338528" cy="338329"/>
            </a:xfrm>
            <a:custGeom>
              <a:avLst/>
              <a:gdLst>
                <a:gd name="connsiteX0" fmla="*/ 470103 w 470817"/>
                <a:gd name="connsiteY0" fmla="*/ 235653 h 470540"/>
                <a:gd name="connsiteX1" fmla="*/ 238263 w 470817"/>
                <a:gd name="connsiteY1" fmla="*/ 470540 h 470540"/>
                <a:gd name="connsiteX2" fmla="*/ 138 w 470817"/>
                <a:gd name="connsiteY2" fmla="*/ 235939 h 470540"/>
                <a:gd name="connsiteX3" fmla="*/ 233501 w 470817"/>
                <a:gd name="connsiteY3" fmla="*/ 5 h 470540"/>
                <a:gd name="connsiteX4" fmla="*/ 470103 w 470817"/>
                <a:gd name="connsiteY4" fmla="*/ 235653 h 47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817" h="470540">
                  <a:moveTo>
                    <a:pt x="470103" y="235653"/>
                  </a:moveTo>
                  <a:cubicBezTo>
                    <a:pt x="470293" y="371289"/>
                    <a:pt x="372567" y="470254"/>
                    <a:pt x="238263" y="470540"/>
                  </a:cubicBezTo>
                  <a:cubicBezTo>
                    <a:pt x="100151" y="470826"/>
                    <a:pt x="5664" y="372909"/>
                    <a:pt x="138" y="235939"/>
                  </a:cubicBezTo>
                  <a:cubicBezTo>
                    <a:pt x="-4243" y="126306"/>
                    <a:pt x="95960" y="1053"/>
                    <a:pt x="233501" y="5"/>
                  </a:cubicBezTo>
                  <a:cubicBezTo>
                    <a:pt x="362470" y="-852"/>
                    <a:pt x="481151" y="112781"/>
                    <a:pt x="470103" y="23565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ACB6246-F82F-4FE8-9F6B-1BB682AD55AA}"/>
                </a:ext>
              </a:extLst>
            </p:cNvPr>
            <p:cNvSpPr/>
            <p:nvPr/>
          </p:nvSpPr>
          <p:spPr>
            <a:xfrm>
              <a:off x="10558189" y="5142273"/>
              <a:ext cx="192597" cy="194179"/>
            </a:xfrm>
            <a:custGeom>
              <a:avLst/>
              <a:gdLst>
                <a:gd name="connsiteX0" fmla="*/ 0 w 267859"/>
                <a:gd name="connsiteY0" fmla="*/ 135069 h 270059"/>
                <a:gd name="connsiteX1" fmla="*/ 134017 w 267859"/>
                <a:gd name="connsiteY1" fmla="*/ 4 h 270059"/>
                <a:gd name="connsiteX2" fmla="*/ 267843 w 267859"/>
                <a:gd name="connsiteY2" fmla="*/ 131735 h 270059"/>
                <a:gd name="connsiteX3" fmla="*/ 135160 w 267859"/>
                <a:gd name="connsiteY3" fmla="*/ 270038 h 270059"/>
                <a:gd name="connsiteX4" fmla="*/ 0 w 267859"/>
                <a:gd name="connsiteY4" fmla="*/ 135069 h 270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9" h="270059">
                  <a:moveTo>
                    <a:pt x="0" y="135069"/>
                  </a:moveTo>
                  <a:cubicBezTo>
                    <a:pt x="-190" y="59059"/>
                    <a:pt x="58960" y="-567"/>
                    <a:pt x="134017" y="4"/>
                  </a:cubicBezTo>
                  <a:cubicBezTo>
                    <a:pt x="207169" y="671"/>
                    <a:pt x="266700" y="59250"/>
                    <a:pt x="267843" y="131735"/>
                  </a:cubicBezTo>
                  <a:cubicBezTo>
                    <a:pt x="268986" y="205935"/>
                    <a:pt x="208788" y="268609"/>
                    <a:pt x="135160" y="270038"/>
                  </a:cubicBezTo>
                  <a:cubicBezTo>
                    <a:pt x="62007" y="271371"/>
                    <a:pt x="190" y="209649"/>
                    <a:pt x="0" y="135069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B729625-01BF-4FDE-8EFD-EC075D0249FC}"/>
                </a:ext>
              </a:extLst>
            </p:cNvPr>
            <p:cNvSpPr/>
            <p:nvPr/>
          </p:nvSpPr>
          <p:spPr>
            <a:xfrm>
              <a:off x="10669288" y="5374926"/>
              <a:ext cx="62858" cy="63654"/>
            </a:xfrm>
            <a:custGeom>
              <a:avLst/>
              <a:gdLst>
                <a:gd name="connsiteX0" fmla="*/ 42750 w 87421"/>
                <a:gd name="connsiteY0" fmla="*/ 0 h 88528"/>
                <a:gd name="connsiteX1" fmla="*/ 87421 w 87421"/>
                <a:gd name="connsiteY1" fmla="*/ 44482 h 88528"/>
                <a:gd name="connsiteX2" fmla="*/ 47703 w 87421"/>
                <a:gd name="connsiteY2" fmla="*/ 88392 h 88528"/>
                <a:gd name="connsiteX3" fmla="*/ 173 w 87421"/>
                <a:gd name="connsiteY3" fmla="*/ 46958 h 88528"/>
                <a:gd name="connsiteX4" fmla="*/ 42750 w 87421"/>
                <a:gd name="connsiteY4" fmla="*/ 0 h 8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21" h="88528">
                  <a:moveTo>
                    <a:pt x="42750" y="0"/>
                  </a:moveTo>
                  <a:cubicBezTo>
                    <a:pt x="69896" y="2572"/>
                    <a:pt x="87326" y="16002"/>
                    <a:pt x="87421" y="44482"/>
                  </a:cubicBezTo>
                  <a:cubicBezTo>
                    <a:pt x="87517" y="70104"/>
                    <a:pt x="72563" y="86678"/>
                    <a:pt x="47703" y="88392"/>
                  </a:cubicBezTo>
                  <a:cubicBezTo>
                    <a:pt x="20461" y="90202"/>
                    <a:pt x="2268" y="73914"/>
                    <a:pt x="173" y="46958"/>
                  </a:cubicBezTo>
                  <a:cubicBezTo>
                    <a:pt x="-2019" y="18669"/>
                    <a:pt x="16842" y="5048"/>
                    <a:pt x="42750" y="0"/>
                  </a:cubicBezTo>
                  <a:close/>
                </a:path>
              </a:pathLst>
            </a:custGeom>
            <a:solidFill>
              <a:srgbClr val="F6F5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088B47A-FC05-4653-BC18-0AB0354D9F49}"/>
                </a:ext>
              </a:extLst>
            </p:cNvPr>
            <p:cNvSpPr/>
            <p:nvPr/>
          </p:nvSpPr>
          <p:spPr>
            <a:xfrm>
              <a:off x="11271616" y="5142194"/>
              <a:ext cx="192794" cy="194174"/>
            </a:xfrm>
            <a:custGeom>
              <a:avLst/>
              <a:gdLst>
                <a:gd name="connsiteX0" fmla="*/ 268132 w 268133"/>
                <a:gd name="connsiteY0" fmla="*/ 133464 h 270053"/>
                <a:gd name="connsiteX1" fmla="*/ 134782 w 268133"/>
                <a:gd name="connsiteY1" fmla="*/ 270052 h 270053"/>
                <a:gd name="connsiteX2" fmla="*/ 3 w 268133"/>
                <a:gd name="connsiteY2" fmla="*/ 133559 h 270053"/>
                <a:gd name="connsiteX3" fmla="*/ 137068 w 268133"/>
                <a:gd name="connsiteY3" fmla="*/ 19 h 270053"/>
                <a:gd name="connsiteX4" fmla="*/ 268132 w 268133"/>
                <a:gd name="connsiteY4" fmla="*/ 133464 h 27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133" h="270053">
                  <a:moveTo>
                    <a:pt x="268132" y="133464"/>
                  </a:moveTo>
                  <a:cubicBezTo>
                    <a:pt x="268513" y="208426"/>
                    <a:pt x="208124" y="270338"/>
                    <a:pt x="134782" y="270052"/>
                  </a:cubicBezTo>
                  <a:cubicBezTo>
                    <a:pt x="61440" y="269862"/>
                    <a:pt x="-473" y="207092"/>
                    <a:pt x="3" y="133559"/>
                  </a:cubicBezTo>
                  <a:cubicBezTo>
                    <a:pt x="479" y="59645"/>
                    <a:pt x="62867" y="-1220"/>
                    <a:pt x="137068" y="19"/>
                  </a:cubicBezTo>
                  <a:cubicBezTo>
                    <a:pt x="210505" y="1257"/>
                    <a:pt x="267750" y="59550"/>
                    <a:pt x="268132" y="133464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EF6D123-CADE-4EE2-B38E-461179025F81}"/>
                </a:ext>
              </a:extLst>
            </p:cNvPr>
            <p:cNvSpPr/>
            <p:nvPr/>
          </p:nvSpPr>
          <p:spPr>
            <a:xfrm>
              <a:off x="11383991" y="5374995"/>
              <a:ext cx="63797" cy="63700"/>
            </a:xfrm>
            <a:custGeom>
              <a:avLst/>
              <a:gdLst>
                <a:gd name="connsiteX0" fmla="*/ 45741 w 88728"/>
                <a:gd name="connsiteY0" fmla="*/ 0 h 88593"/>
                <a:gd name="connsiteX1" fmla="*/ 88508 w 88728"/>
                <a:gd name="connsiteY1" fmla="*/ 46958 h 88593"/>
                <a:gd name="connsiteX2" fmla="*/ 40311 w 88728"/>
                <a:gd name="connsiteY2" fmla="*/ 88392 h 88593"/>
                <a:gd name="connsiteX3" fmla="*/ 20 w 88728"/>
                <a:gd name="connsiteY3" fmla="*/ 44005 h 88593"/>
                <a:gd name="connsiteX4" fmla="*/ 45741 w 88728"/>
                <a:gd name="connsiteY4" fmla="*/ 0 h 88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28" h="88593">
                  <a:moveTo>
                    <a:pt x="45741" y="0"/>
                  </a:moveTo>
                  <a:cubicBezTo>
                    <a:pt x="72410" y="4477"/>
                    <a:pt x="90984" y="19240"/>
                    <a:pt x="88508" y="46958"/>
                  </a:cubicBezTo>
                  <a:cubicBezTo>
                    <a:pt x="86222" y="73342"/>
                    <a:pt x="68124" y="90678"/>
                    <a:pt x="40311" y="88392"/>
                  </a:cubicBezTo>
                  <a:cubicBezTo>
                    <a:pt x="15355" y="86392"/>
                    <a:pt x="-647" y="68770"/>
                    <a:pt x="20" y="44005"/>
                  </a:cubicBezTo>
                  <a:cubicBezTo>
                    <a:pt x="686" y="16954"/>
                    <a:pt x="17927" y="1524"/>
                    <a:pt x="45741" y="0"/>
                  </a:cubicBezTo>
                  <a:close/>
                </a:path>
              </a:pathLst>
            </a:custGeom>
            <a:solidFill>
              <a:srgbClr val="F3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82DC53F-5302-418D-A423-485C2D11F6FE}"/>
                </a:ext>
              </a:extLst>
            </p:cNvPr>
            <p:cNvSpPr/>
            <p:nvPr/>
          </p:nvSpPr>
          <p:spPr>
            <a:xfrm>
              <a:off x="10169637" y="4932021"/>
              <a:ext cx="158504" cy="644188"/>
            </a:xfrm>
            <a:custGeom>
              <a:avLst/>
              <a:gdLst>
                <a:gd name="connsiteX0" fmla="*/ 220444 w 220444"/>
                <a:gd name="connsiteY0" fmla="*/ 0 h 895921"/>
                <a:gd name="connsiteX1" fmla="*/ 219206 w 220444"/>
                <a:gd name="connsiteY1" fmla="*/ 81820 h 895921"/>
                <a:gd name="connsiteX2" fmla="*/ 219206 w 220444"/>
                <a:gd name="connsiteY2" fmla="*/ 895922 h 895921"/>
                <a:gd name="connsiteX3" fmla="*/ 16800 w 220444"/>
                <a:gd name="connsiteY3" fmla="*/ 611029 h 895921"/>
                <a:gd name="connsiteX4" fmla="*/ 16133 w 220444"/>
                <a:gd name="connsiteY4" fmla="*/ 290132 h 895921"/>
                <a:gd name="connsiteX5" fmla="*/ 220444 w 220444"/>
                <a:gd name="connsiteY5" fmla="*/ 0 h 89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444" h="895921">
                  <a:moveTo>
                    <a:pt x="220444" y="0"/>
                  </a:moveTo>
                  <a:cubicBezTo>
                    <a:pt x="219111" y="54483"/>
                    <a:pt x="219111" y="54483"/>
                    <a:pt x="219206" y="81820"/>
                  </a:cubicBezTo>
                  <a:cubicBezTo>
                    <a:pt x="220539" y="353187"/>
                    <a:pt x="219587" y="624554"/>
                    <a:pt x="219206" y="895922"/>
                  </a:cubicBezTo>
                  <a:cubicBezTo>
                    <a:pt x="109097" y="831151"/>
                    <a:pt x="42898" y="733520"/>
                    <a:pt x="16800" y="611029"/>
                  </a:cubicBezTo>
                  <a:cubicBezTo>
                    <a:pt x="-5774" y="504920"/>
                    <a:pt x="-5203" y="396335"/>
                    <a:pt x="16133" y="290132"/>
                  </a:cubicBezTo>
                  <a:cubicBezTo>
                    <a:pt x="41279" y="164783"/>
                    <a:pt x="111764" y="68104"/>
                    <a:pt x="22044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97A94F-A34E-4706-AAD1-98527BF2C08D}"/>
              </a:ext>
            </a:extLst>
          </p:cNvPr>
          <p:cNvGrpSpPr/>
          <p:nvPr/>
        </p:nvGrpSpPr>
        <p:grpSpPr>
          <a:xfrm>
            <a:off x="7768852" y="1362541"/>
            <a:ext cx="3864345" cy="5076385"/>
            <a:chOff x="8032381" y="1773515"/>
            <a:chExt cx="3244097" cy="4261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3A959A0-BE45-4626-B39F-CCE38709F428}"/>
                </a:ext>
              </a:extLst>
            </p:cNvPr>
            <p:cNvSpPr/>
            <p:nvPr/>
          </p:nvSpPr>
          <p:spPr>
            <a:xfrm>
              <a:off x="9030440" y="2119355"/>
              <a:ext cx="1262731" cy="2620365"/>
            </a:xfrm>
            <a:custGeom>
              <a:avLst/>
              <a:gdLst>
                <a:gd name="connsiteX0" fmla="*/ 1259229 w 1262731"/>
                <a:gd name="connsiteY0" fmla="*/ 2164250 h 2620365"/>
                <a:gd name="connsiteX1" fmla="*/ 1259358 w 1262731"/>
                <a:gd name="connsiteY1" fmla="*/ 1498989 h 2620365"/>
                <a:gd name="connsiteX2" fmla="*/ 1259401 w 1262731"/>
                <a:gd name="connsiteY2" fmla="*/ 1291558 h 2620365"/>
                <a:gd name="connsiteX3" fmla="*/ 1259229 w 1262731"/>
                <a:gd name="connsiteY3" fmla="*/ 1071512 h 2620365"/>
                <a:gd name="connsiteX4" fmla="*/ 1173983 w 1262731"/>
                <a:gd name="connsiteY4" fmla="*/ 986008 h 2620365"/>
                <a:gd name="connsiteX5" fmla="*/ 760369 w 1262731"/>
                <a:gd name="connsiteY5" fmla="*/ 986267 h 2620365"/>
                <a:gd name="connsiteX6" fmla="*/ 746377 w 1262731"/>
                <a:gd name="connsiteY6" fmla="*/ 972533 h 2620365"/>
                <a:gd name="connsiteX7" fmla="*/ 746377 w 1262731"/>
                <a:gd name="connsiteY7" fmla="*/ 841263 h 2620365"/>
                <a:gd name="connsiteX8" fmla="*/ 761360 w 1262731"/>
                <a:gd name="connsiteY8" fmla="*/ 825850 h 2620365"/>
                <a:gd name="connsiteX9" fmla="*/ 980028 w 1262731"/>
                <a:gd name="connsiteY9" fmla="*/ 826151 h 2620365"/>
                <a:gd name="connsiteX10" fmla="*/ 1010380 w 1262731"/>
                <a:gd name="connsiteY10" fmla="*/ 820425 h 2620365"/>
                <a:gd name="connsiteX11" fmla="*/ 1059031 w 1262731"/>
                <a:gd name="connsiteY11" fmla="*/ 742843 h 2620365"/>
                <a:gd name="connsiteX12" fmla="*/ 1059289 w 1262731"/>
                <a:gd name="connsiteY12" fmla="*/ 572825 h 2620365"/>
                <a:gd name="connsiteX13" fmla="*/ 1058945 w 1262731"/>
                <a:gd name="connsiteY13" fmla="*/ 91316 h 2620365"/>
                <a:gd name="connsiteX14" fmla="*/ 1014600 w 1262731"/>
                <a:gd name="connsiteY14" fmla="*/ 17221 h 2620365"/>
                <a:gd name="connsiteX15" fmla="*/ 966078 w 1262731"/>
                <a:gd name="connsiteY15" fmla="*/ 8180 h 2620365"/>
                <a:gd name="connsiteX16" fmla="*/ 823572 w 1262731"/>
                <a:gd name="connsiteY16" fmla="*/ 8137 h 2620365"/>
                <a:gd name="connsiteX17" fmla="*/ 809321 w 1262731"/>
                <a:gd name="connsiteY17" fmla="*/ 0 h 2620365"/>
                <a:gd name="connsiteX18" fmla="*/ 783532 w 1262731"/>
                <a:gd name="connsiteY18" fmla="*/ 3573 h 2620365"/>
                <a:gd name="connsiteX19" fmla="*/ 476045 w 1262731"/>
                <a:gd name="connsiteY19" fmla="*/ 3617 h 2620365"/>
                <a:gd name="connsiteX20" fmla="*/ 454561 w 1262731"/>
                <a:gd name="connsiteY20" fmla="*/ 7620 h 2620365"/>
                <a:gd name="connsiteX21" fmla="*/ 303444 w 1262731"/>
                <a:gd name="connsiteY21" fmla="*/ 8094 h 2620365"/>
                <a:gd name="connsiteX22" fmla="*/ 240500 w 1262731"/>
                <a:gd name="connsiteY22" fmla="*/ 27554 h 2620365"/>
                <a:gd name="connsiteX23" fmla="*/ 211826 w 1262731"/>
                <a:gd name="connsiteY23" fmla="*/ 95191 h 2620365"/>
                <a:gd name="connsiteX24" fmla="*/ 211654 w 1262731"/>
                <a:gd name="connsiteY24" fmla="*/ 740303 h 2620365"/>
                <a:gd name="connsiteX25" fmla="*/ 297115 w 1262731"/>
                <a:gd name="connsiteY25" fmla="*/ 826668 h 2620365"/>
                <a:gd name="connsiteX26" fmla="*/ 521509 w 1262731"/>
                <a:gd name="connsiteY26" fmla="*/ 828390 h 2620365"/>
                <a:gd name="connsiteX27" fmla="*/ 521595 w 1262731"/>
                <a:gd name="connsiteY27" fmla="*/ 986008 h 2620365"/>
                <a:gd name="connsiteX28" fmla="*/ 85421 w 1262731"/>
                <a:gd name="connsiteY28" fmla="*/ 985836 h 2620365"/>
                <a:gd name="connsiteX29" fmla="*/ 3276 w 1262731"/>
                <a:gd name="connsiteY29" fmla="*/ 1067724 h 2620365"/>
                <a:gd name="connsiteX30" fmla="*/ 1166 w 1262731"/>
                <a:gd name="connsiteY30" fmla="*/ 1496277 h 2620365"/>
                <a:gd name="connsiteX31" fmla="*/ 3663 w 1262731"/>
                <a:gd name="connsiteY31" fmla="*/ 2535112 h 2620365"/>
                <a:gd name="connsiteX32" fmla="*/ 6074 w 1262731"/>
                <a:gd name="connsiteY32" fmla="*/ 2562322 h 2620365"/>
                <a:gd name="connsiteX33" fmla="*/ 83656 w 1262731"/>
                <a:gd name="connsiteY33" fmla="*/ 2619841 h 2620365"/>
                <a:gd name="connsiteX34" fmla="*/ 1170108 w 1262731"/>
                <a:gd name="connsiteY34" fmla="*/ 2620315 h 2620365"/>
                <a:gd name="connsiteX35" fmla="*/ 1259573 w 1262731"/>
                <a:gd name="connsiteY35" fmla="*/ 2530634 h 2620365"/>
                <a:gd name="connsiteX36" fmla="*/ 1259229 w 1262731"/>
                <a:gd name="connsiteY36" fmla="*/ 2164250 h 262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62731" h="2620365">
                  <a:moveTo>
                    <a:pt x="1259229" y="2164250"/>
                  </a:moveTo>
                  <a:cubicBezTo>
                    <a:pt x="1259272" y="1942482"/>
                    <a:pt x="1259315" y="1720757"/>
                    <a:pt x="1259358" y="1498989"/>
                  </a:cubicBezTo>
                  <a:cubicBezTo>
                    <a:pt x="1264352" y="1493952"/>
                    <a:pt x="1263319" y="1296940"/>
                    <a:pt x="1259401" y="1291558"/>
                  </a:cubicBezTo>
                  <a:cubicBezTo>
                    <a:pt x="1259358" y="1218195"/>
                    <a:pt x="1259272" y="1144875"/>
                    <a:pt x="1259229" y="1071512"/>
                  </a:cubicBezTo>
                  <a:cubicBezTo>
                    <a:pt x="1259186" y="1020322"/>
                    <a:pt x="1225001" y="986008"/>
                    <a:pt x="1173983" y="986008"/>
                  </a:cubicBezTo>
                  <a:cubicBezTo>
                    <a:pt x="1036126" y="986008"/>
                    <a:pt x="898226" y="985879"/>
                    <a:pt x="760369" y="986267"/>
                  </a:cubicBezTo>
                  <a:cubicBezTo>
                    <a:pt x="749477" y="986310"/>
                    <a:pt x="746205" y="983727"/>
                    <a:pt x="746377" y="972533"/>
                  </a:cubicBezTo>
                  <a:cubicBezTo>
                    <a:pt x="747066" y="928791"/>
                    <a:pt x="747066" y="885005"/>
                    <a:pt x="746377" y="841263"/>
                  </a:cubicBezTo>
                  <a:cubicBezTo>
                    <a:pt x="746205" y="829466"/>
                    <a:pt x="749046" y="825764"/>
                    <a:pt x="761360" y="825850"/>
                  </a:cubicBezTo>
                  <a:cubicBezTo>
                    <a:pt x="834249" y="826410"/>
                    <a:pt x="907138" y="826065"/>
                    <a:pt x="980028" y="826151"/>
                  </a:cubicBezTo>
                  <a:cubicBezTo>
                    <a:pt x="990576" y="826151"/>
                    <a:pt x="1000650" y="824946"/>
                    <a:pt x="1010380" y="820425"/>
                  </a:cubicBezTo>
                  <a:cubicBezTo>
                    <a:pt x="1043488" y="805098"/>
                    <a:pt x="1058729" y="778362"/>
                    <a:pt x="1059031" y="742843"/>
                  </a:cubicBezTo>
                  <a:cubicBezTo>
                    <a:pt x="1059547" y="686185"/>
                    <a:pt x="1059246" y="629483"/>
                    <a:pt x="1059289" y="572825"/>
                  </a:cubicBezTo>
                  <a:cubicBezTo>
                    <a:pt x="1063810" y="568089"/>
                    <a:pt x="1059677" y="147587"/>
                    <a:pt x="1058945" y="91316"/>
                  </a:cubicBezTo>
                  <a:cubicBezTo>
                    <a:pt x="1058514" y="58553"/>
                    <a:pt x="1044522" y="32850"/>
                    <a:pt x="1014600" y="17221"/>
                  </a:cubicBezTo>
                  <a:cubicBezTo>
                    <a:pt x="999359" y="9256"/>
                    <a:pt x="982654" y="8309"/>
                    <a:pt x="966078" y="8180"/>
                  </a:cubicBezTo>
                  <a:cubicBezTo>
                    <a:pt x="918591" y="7793"/>
                    <a:pt x="871060" y="7965"/>
                    <a:pt x="823572" y="8137"/>
                  </a:cubicBezTo>
                  <a:cubicBezTo>
                    <a:pt x="816898" y="8180"/>
                    <a:pt x="811172" y="7836"/>
                    <a:pt x="809321" y="0"/>
                  </a:cubicBezTo>
                  <a:cubicBezTo>
                    <a:pt x="801012" y="3229"/>
                    <a:pt x="792315" y="3573"/>
                    <a:pt x="783532" y="3573"/>
                  </a:cubicBezTo>
                  <a:cubicBezTo>
                    <a:pt x="681022" y="3530"/>
                    <a:pt x="578512" y="3487"/>
                    <a:pt x="476045" y="3617"/>
                  </a:cubicBezTo>
                  <a:cubicBezTo>
                    <a:pt x="468726" y="3617"/>
                    <a:pt x="460890" y="1937"/>
                    <a:pt x="454561" y="7620"/>
                  </a:cubicBezTo>
                  <a:cubicBezTo>
                    <a:pt x="404189" y="7793"/>
                    <a:pt x="353816" y="7836"/>
                    <a:pt x="303444" y="8094"/>
                  </a:cubicBezTo>
                  <a:cubicBezTo>
                    <a:pt x="280539" y="8223"/>
                    <a:pt x="258841" y="12270"/>
                    <a:pt x="240500" y="27554"/>
                  </a:cubicBezTo>
                  <a:cubicBezTo>
                    <a:pt x="219318" y="45206"/>
                    <a:pt x="211955" y="68756"/>
                    <a:pt x="211826" y="95191"/>
                  </a:cubicBezTo>
                  <a:cubicBezTo>
                    <a:pt x="211568" y="150170"/>
                    <a:pt x="212084" y="684506"/>
                    <a:pt x="211654" y="740303"/>
                  </a:cubicBezTo>
                  <a:cubicBezTo>
                    <a:pt x="211267" y="793431"/>
                    <a:pt x="250359" y="827916"/>
                    <a:pt x="297115" y="826668"/>
                  </a:cubicBezTo>
                  <a:cubicBezTo>
                    <a:pt x="366603" y="824774"/>
                    <a:pt x="516558" y="825333"/>
                    <a:pt x="521509" y="828390"/>
                  </a:cubicBezTo>
                  <a:cubicBezTo>
                    <a:pt x="521509" y="839498"/>
                    <a:pt x="527623" y="980842"/>
                    <a:pt x="521595" y="986008"/>
                  </a:cubicBezTo>
                  <a:cubicBezTo>
                    <a:pt x="376204" y="986008"/>
                    <a:pt x="230813" y="986396"/>
                    <a:pt x="85421" y="985836"/>
                  </a:cubicBezTo>
                  <a:cubicBezTo>
                    <a:pt x="41163" y="985664"/>
                    <a:pt x="2415" y="1021570"/>
                    <a:pt x="3276" y="1067724"/>
                  </a:cubicBezTo>
                  <a:cubicBezTo>
                    <a:pt x="4567" y="1137729"/>
                    <a:pt x="-2752" y="1492359"/>
                    <a:pt x="1166" y="1496277"/>
                  </a:cubicBezTo>
                  <a:cubicBezTo>
                    <a:pt x="5687" y="1500841"/>
                    <a:pt x="3620" y="2194000"/>
                    <a:pt x="3663" y="2535112"/>
                  </a:cubicBezTo>
                  <a:cubicBezTo>
                    <a:pt x="3663" y="2544239"/>
                    <a:pt x="3146" y="2553280"/>
                    <a:pt x="6074" y="2562322"/>
                  </a:cubicBezTo>
                  <a:cubicBezTo>
                    <a:pt x="17225" y="2597195"/>
                    <a:pt x="47104" y="2619712"/>
                    <a:pt x="83656" y="2619841"/>
                  </a:cubicBezTo>
                  <a:cubicBezTo>
                    <a:pt x="134072" y="2620013"/>
                    <a:pt x="1117239" y="2618549"/>
                    <a:pt x="1170108" y="2620315"/>
                  </a:cubicBezTo>
                  <a:cubicBezTo>
                    <a:pt x="1217080" y="2621864"/>
                    <a:pt x="1260176" y="2588283"/>
                    <a:pt x="1259573" y="2530634"/>
                  </a:cubicBezTo>
                  <a:cubicBezTo>
                    <a:pt x="1258368" y="2408492"/>
                    <a:pt x="1259186" y="2286349"/>
                    <a:pt x="1259229" y="2164250"/>
                  </a:cubicBezTo>
                  <a:close/>
                </a:path>
              </a:pathLst>
            </a:custGeom>
            <a:solidFill>
              <a:schemeClr val="accent4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7D1185C-EEB4-46CB-AE2E-466CCF0322B5}"/>
                </a:ext>
              </a:extLst>
            </p:cNvPr>
            <p:cNvSpPr/>
            <p:nvPr/>
          </p:nvSpPr>
          <p:spPr>
            <a:xfrm>
              <a:off x="9820172" y="4739325"/>
              <a:ext cx="224781" cy="868889"/>
            </a:xfrm>
            <a:custGeom>
              <a:avLst/>
              <a:gdLst>
                <a:gd name="connsiteX0" fmla="*/ 172 w 224781"/>
                <a:gd name="connsiteY0" fmla="*/ 0 h 868889"/>
                <a:gd name="connsiteX1" fmla="*/ 224437 w 224781"/>
                <a:gd name="connsiteY1" fmla="*/ 0 h 868889"/>
                <a:gd name="connsiteX2" fmla="*/ 224523 w 224781"/>
                <a:gd name="connsiteY2" fmla="*/ 846989 h 868889"/>
                <a:gd name="connsiteX3" fmla="*/ 224782 w 224781"/>
                <a:gd name="connsiteY3" fmla="*/ 868258 h 868889"/>
                <a:gd name="connsiteX4" fmla="*/ 209541 w 224781"/>
                <a:gd name="connsiteY4" fmla="*/ 864469 h 868889"/>
                <a:gd name="connsiteX5" fmla="*/ 36940 w 224781"/>
                <a:gd name="connsiteY5" fmla="*/ 853404 h 868889"/>
                <a:gd name="connsiteX6" fmla="*/ 12873 w 224781"/>
                <a:gd name="connsiteY6" fmla="*/ 863823 h 868889"/>
                <a:gd name="connsiteX7" fmla="*/ 0 w 224781"/>
                <a:gd name="connsiteY7" fmla="*/ 865847 h 868889"/>
                <a:gd name="connsiteX8" fmla="*/ 172 w 224781"/>
                <a:gd name="connsiteY8" fmla="*/ 0 h 8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81" h="868889">
                  <a:moveTo>
                    <a:pt x="172" y="0"/>
                  </a:moveTo>
                  <a:cubicBezTo>
                    <a:pt x="74913" y="0"/>
                    <a:pt x="149697" y="0"/>
                    <a:pt x="224437" y="0"/>
                  </a:cubicBezTo>
                  <a:cubicBezTo>
                    <a:pt x="224480" y="282344"/>
                    <a:pt x="224480" y="564645"/>
                    <a:pt x="224523" y="846989"/>
                  </a:cubicBezTo>
                  <a:cubicBezTo>
                    <a:pt x="224523" y="854093"/>
                    <a:pt x="224696" y="861154"/>
                    <a:pt x="224782" y="868258"/>
                  </a:cubicBezTo>
                  <a:cubicBezTo>
                    <a:pt x="218883" y="870367"/>
                    <a:pt x="214320" y="866707"/>
                    <a:pt x="209541" y="864469"/>
                  </a:cubicBezTo>
                  <a:cubicBezTo>
                    <a:pt x="153485" y="837905"/>
                    <a:pt x="95923" y="834504"/>
                    <a:pt x="36940" y="853404"/>
                  </a:cubicBezTo>
                  <a:cubicBezTo>
                    <a:pt x="28544" y="856073"/>
                    <a:pt x="21053" y="860680"/>
                    <a:pt x="12873" y="863823"/>
                  </a:cubicBezTo>
                  <a:cubicBezTo>
                    <a:pt x="8783" y="865373"/>
                    <a:pt x="4865" y="868817"/>
                    <a:pt x="0" y="865847"/>
                  </a:cubicBezTo>
                  <a:cubicBezTo>
                    <a:pt x="129" y="577217"/>
                    <a:pt x="129" y="28863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0784A41-DCD9-4AD5-8B14-B15D5020463C}"/>
                </a:ext>
              </a:extLst>
            </p:cNvPr>
            <p:cNvSpPr/>
            <p:nvPr/>
          </p:nvSpPr>
          <p:spPr>
            <a:xfrm>
              <a:off x="9282048" y="4739022"/>
              <a:ext cx="223016" cy="869227"/>
            </a:xfrm>
            <a:custGeom>
              <a:avLst/>
              <a:gdLst>
                <a:gd name="connsiteX0" fmla="*/ 301 w 223016"/>
                <a:gd name="connsiteY0" fmla="*/ 868561 h 869227"/>
                <a:gd name="connsiteX1" fmla="*/ 0 w 223016"/>
                <a:gd name="connsiteY1" fmla="*/ 15415 h 869227"/>
                <a:gd name="connsiteX2" fmla="*/ 15844 w 223016"/>
                <a:gd name="connsiteY2" fmla="*/ 2 h 869227"/>
                <a:gd name="connsiteX3" fmla="*/ 209627 w 223016"/>
                <a:gd name="connsiteY3" fmla="*/ 45 h 869227"/>
                <a:gd name="connsiteX4" fmla="*/ 222629 w 223016"/>
                <a:gd name="connsiteY4" fmla="*/ 13133 h 869227"/>
                <a:gd name="connsiteX5" fmla="*/ 222414 w 223016"/>
                <a:gd name="connsiteY5" fmla="*/ 850048 h 869227"/>
                <a:gd name="connsiteX6" fmla="*/ 223016 w 223016"/>
                <a:gd name="connsiteY6" fmla="*/ 866236 h 869227"/>
                <a:gd name="connsiteX7" fmla="*/ 222844 w 223016"/>
                <a:gd name="connsiteY7" fmla="*/ 868475 h 869227"/>
                <a:gd name="connsiteX8" fmla="*/ 207646 w 223016"/>
                <a:gd name="connsiteY8" fmla="*/ 864944 h 869227"/>
                <a:gd name="connsiteX9" fmla="*/ 13217 w 223016"/>
                <a:gd name="connsiteY9" fmla="*/ 865806 h 869227"/>
                <a:gd name="connsiteX10" fmla="*/ 301 w 223016"/>
                <a:gd name="connsiteY10" fmla="*/ 868561 h 86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016" h="869227">
                  <a:moveTo>
                    <a:pt x="301" y="868561"/>
                  </a:moveTo>
                  <a:cubicBezTo>
                    <a:pt x="344" y="584193"/>
                    <a:pt x="474" y="299783"/>
                    <a:pt x="0" y="15415"/>
                  </a:cubicBezTo>
                  <a:cubicBezTo>
                    <a:pt x="0" y="2241"/>
                    <a:pt x="3703" y="-84"/>
                    <a:pt x="15844" y="2"/>
                  </a:cubicBezTo>
                  <a:cubicBezTo>
                    <a:pt x="80424" y="605"/>
                    <a:pt x="145047" y="519"/>
                    <a:pt x="209627" y="45"/>
                  </a:cubicBezTo>
                  <a:cubicBezTo>
                    <a:pt x="220003" y="-41"/>
                    <a:pt x="222672" y="2757"/>
                    <a:pt x="222629" y="13133"/>
                  </a:cubicBezTo>
                  <a:cubicBezTo>
                    <a:pt x="222328" y="292119"/>
                    <a:pt x="222371" y="571062"/>
                    <a:pt x="222414" y="850048"/>
                  </a:cubicBezTo>
                  <a:cubicBezTo>
                    <a:pt x="222414" y="855430"/>
                    <a:pt x="222801" y="860854"/>
                    <a:pt x="223016" y="866236"/>
                  </a:cubicBezTo>
                  <a:cubicBezTo>
                    <a:pt x="222973" y="866968"/>
                    <a:pt x="222887" y="867743"/>
                    <a:pt x="222844" y="868475"/>
                  </a:cubicBezTo>
                  <a:cubicBezTo>
                    <a:pt x="216946" y="870843"/>
                    <a:pt x="212425" y="867054"/>
                    <a:pt x="207646" y="864944"/>
                  </a:cubicBezTo>
                  <a:cubicBezTo>
                    <a:pt x="142679" y="836185"/>
                    <a:pt x="77927" y="836357"/>
                    <a:pt x="13217" y="865806"/>
                  </a:cubicBezTo>
                  <a:cubicBezTo>
                    <a:pt x="9213" y="867657"/>
                    <a:pt x="5209" y="870369"/>
                    <a:pt x="301" y="868561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BA73E55-A277-43D6-BA8B-8B792C86F42F}"/>
                </a:ext>
              </a:extLst>
            </p:cNvPr>
            <p:cNvSpPr/>
            <p:nvPr/>
          </p:nvSpPr>
          <p:spPr>
            <a:xfrm>
              <a:off x="8442024" y="3420781"/>
              <a:ext cx="593431" cy="963961"/>
            </a:xfrm>
            <a:custGeom>
              <a:avLst/>
              <a:gdLst>
                <a:gd name="connsiteX0" fmla="*/ 593414 w 593431"/>
                <a:gd name="connsiteY0" fmla="*/ 121 h 963961"/>
                <a:gd name="connsiteX1" fmla="*/ 593371 w 593431"/>
                <a:gd name="connsiteY1" fmla="*/ 188695 h 963961"/>
                <a:gd name="connsiteX2" fmla="*/ 592381 w 593431"/>
                <a:gd name="connsiteY2" fmla="*/ 194851 h 963961"/>
                <a:gd name="connsiteX3" fmla="*/ 465158 w 593431"/>
                <a:gd name="connsiteY3" fmla="*/ 325131 h 963961"/>
                <a:gd name="connsiteX4" fmla="*/ 365016 w 593431"/>
                <a:gd name="connsiteY4" fmla="*/ 576950 h 963961"/>
                <a:gd name="connsiteX5" fmla="*/ 326526 w 593431"/>
                <a:gd name="connsiteY5" fmla="*/ 715108 h 963961"/>
                <a:gd name="connsiteX6" fmla="*/ 109322 w 593431"/>
                <a:gd name="connsiteY6" fmla="*/ 957197 h 963961"/>
                <a:gd name="connsiteX7" fmla="*/ 99936 w 593431"/>
                <a:gd name="connsiteY7" fmla="*/ 963225 h 963961"/>
                <a:gd name="connsiteX8" fmla="*/ 91239 w 593431"/>
                <a:gd name="connsiteY8" fmla="*/ 956207 h 963961"/>
                <a:gd name="connsiteX9" fmla="*/ 82370 w 593431"/>
                <a:gd name="connsiteY9" fmla="*/ 927577 h 963961"/>
                <a:gd name="connsiteX10" fmla="*/ 8318 w 593431"/>
                <a:gd name="connsiteY10" fmla="*/ 819599 h 963961"/>
                <a:gd name="connsiteX11" fmla="*/ 52 w 593431"/>
                <a:gd name="connsiteY11" fmla="*/ 808147 h 963961"/>
                <a:gd name="connsiteX12" fmla="*/ 205331 w 593431"/>
                <a:gd name="connsiteY12" fmla="*/ 523392 h 963961"/>
                <a:gd name="connsiteX13" fmla="*/ 250924 w 593431"/>
                <a:gd name="connsiteY13" fmla="*/ 346959 h 963961"/>
                <a:gd name="connsiteX14" fmla="*/ 414096 w 593431"/>
                <a:gd name="connsiteY14" fmla="*/ 102373 h 963961"/>
                <a:gd name="connsiteX15" fmla="*/ 593414 w 593431"/>
                <a:gd name="connsiteY15" fmla="*/ 121 h 96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3431" h="963961">
                  <a:moveTo>
                    <a:pt x="593414" y="121"/>
                  </a:moveTo>
                  <a:cubicBezTo>
                    <a:pt x="593457" y="62979"/>
                    <a:pt x="593414" y="125837"/>
                    <a:pt x="593371" y="188695"/>
                  </a:cubicBezTo>
                  <a:cubicBezTo>
                    <a:pt x="593371" y="190761"/>
                    <a:pt x="592725" y="192785"/>
                    <a:pt x="592381" y="194851"/>
                  </a:cubicBezTo>
                  <a:cubicBezTo>
                    <a:pt x="539210" y="227744"/>
                    <a:pt x="498266" y="272735"/>
                    <a:pt x="465158" y="325131"/>
                  </a:cubicBezTo>
                  <a:cubicBezTo>
                    <a:pt x="416077" y="402756"/>
                    <a:pt x="387920" y="488820"/>
                    <a:pt x="365016" y="576950"/>
                  </a:cubicBezTo>
                  <a:cubicBezTo>
                    <a:pt x="353004" y="623232"/>
                    <a:pt x="345211" y="670634"/>
                    <a:pt x="326526" y="715108"/>
                  </a:cubicBezTo>
                  <a:cubicBezTo>
                    <a:pt x="282052" y="820977"/>
                    <a:pt x="207010" y="899248"/>
                    <a:pt x="109322" y="957197"/>
                  </a:cubicBezTo>
                  <a:cubicBezTo>
                    <a:pt x="106136" y="959092"/>
                    <a:pt x="103036" y="961201"/>
                    <a:pt x="99936" y="963225"/>
                  </a:cubicBezTo>
                  <a:cubicBezTo>
                    <a:pt x="92875" y="966066"/>
                    <a:pt x="92660" y="960039"/>
                    <a:pt x="91239" y="956207"/>
                  </a:cubicBezTo>
                  <a:cubicBezTo>
                    <a:pt x="87752" y="946865"/>
                    <a:pt x="85685" y="937049"/>
                    <a:pt x="82370" y="927577"/>
                  </a:cubicBezTo>
                  <a:cubicBezTo>
                    <a:pt x="67431" y="884825"/>
                    <a:pt x="41340" y="849865"/>
                    <a:pt x="8318" y="819599"/>
                  </a:cubicBezTo>
                  <a:cubicBezTo>
                    <a:pt x="4917" y="816499"/>
                    <a:pt x="-594" y="814389"/>
                    <a:pt x="52" y="808147"/>
                  </a:cubicBezTo>
                  <a:cubicBezTo>
                    <a:pt x="108030" y="741758"/>
                    <a:pt x="170543" y="642693"/>
                    <a:pt x="205331" y="523392"/>
                  </a:cubicBezTo>
                  <a:cubicBezTo>
                    <a:pt x="222380" y="465054"/>
                    <a:pt x="235382" y="405684"/>
                    <a:pt x="250924" y="346959"/>
                  </a:cubicBezTo>
                  <a:cubicBezTo>
                    <a:pt x="277445" y="246645"/>
                    <a:pt x="338624" y="169708"/>
                    <a:pt x="414096" y="102373"/>
                  </a:cubicBezTo>
                  <a:cubicBezTo>
                    <a:pt x="466406" y="55703"/>
                    <a:pt x="593414" y="-3022"/>
                    <a:pt x="593414" y="121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ED813BE-0B77-4A23-B48C-45770B6CBED2}"/>
                </a:ext>
              </a:extLst>
            </p:cNvPr>
            <p:cNvSpPr/>
            <p:nvPr/>
          </p:nvSpPr>
          <p:spPr>
            <a:xfrm>
              <a:off x="10292597" y="3410913"/>
              <a:ext cx="576395" cy="965590"/>
            </a:xfrm>
            <a:custGeom>
              <a:avLst/>
              <a:gdLst>
                <a:gd name="connsiteX0" fmla="*/ 0 w 576395"/>
                <a:gd name="connsiteY0" fmla="*/ 207431 h 965590"/>
                <a:gd name="connsiteX1" fmla="*/ 43 w 576395"/>
                <a:gd name="connsiteY1" fmla="*/ 0 h 965590"/>
                <a:gd name="connsiteX2" fmla="*/ 283980 w 576395"/>
                <a:gd name="connsiteY2" fmla="*/ 246868 h 965590"/>
                <a:gd name="connsiteX3" fmla="*/ 334611 w 576395"/>
                <a:gd name="connsiteY3" fmla="*/ 381840 h 965590"/>
                <a:gd name="connsiteX4" fmla="*/ 387911 w 576395"/>
                <a:gd name="connsiteY4" fmla="*/ 573988 h 965590"/>
                <a:gd name="connsiteX5" fmla="*/ 564387 w 576395"/>
                <a:gd name="connsiteY5" fmla="*/ 801740 h 965590"/>
                <a:gd name="connsiteX6" fmla="*/ 575064 w 576395"/>
                <a:gd name="connsiteY6" fmla="*/ 807983 h 965590"/>
                <a:gd name="connsiteX7" fmla="*/ 570371 w 576395"/>
                <a:gd name="connsiteY7" fmla="*/ 820296 h 965590"/>
                <a:gd name="connsiteX8" fmla="*/ 486460 w 576395"/>
                <a:gd name="connsiteY8" fmla="*/ 955742 h 965590"/>
                <a:gd name="connsiteX9" fmla="*/ 477720 w 576395"/>
                <a:gd name="connsiteY9" fmla="*/ 965558 h 965590"/>
                <a:gd name="connsiteX10" fmla="*/ 365351 w 576395"/>
                <a:gd name="connsiteY10" fmla="*/ 882896 h 965590"/>
                <a:gd name="connsiteX11" fmla="*/ 222328 w 576395"/>
                <a:gd name="connsiteY11" fmla="*/ 623757 h 965590"/>
                <a:gd name="connsiteX12" fmla="*/ 134843 w 576395"/>
                <a:gd name="connsiteY12" fmla="*/ 367030 h 965590"/>
                <a:gd name="connsiteX13" fmla="*/ 16231 w 576395"/>
                <a:gd name="connsiteY13" fmla="*/ 219013 h 965590"/>
                <a:gd name="connsiteX14" fmla="*/ 0 w 576395"/>
                <a:gd name="connsiteY14" fmla="*/ 207431 h 96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6395" h="965590">
                  <a:moveTo>
                    <a:pt x="0" y="207431"/>
                  </a:moveTo>
                  <a:cubicBezTo>
                    <a:pt x="0" y="138288"/>
                    <a:pt x="43" y="69144"/>
                    <a:pt x="43" y="0"/>
                  </a:cubicBezTo>
                  <a:cubicBezTo>
                    <a:pt x="119129" y="54118"/>
                    <a:pt x="214621" y="135618"/>
                    <a:pt x="283980" y="246868"/>
                  </a:cubicBezTo>
                  <a:cubicBezTo>
                    <a:pt x="309812" y="288286"/>
                    <a:pt x="322599" y="335041"/>
                    <a:pt x="334611" y="381840"/>
                  </a:cubicBezTo>
                  <a:cubicBezTo>
                    <a:pt x="351101" y="446248"/>
                    <a:pt x="364705" y="511431"/>
                    <a:pt x="387911" y="573988"/>
                  </a:cubicBezTo>
                  <a:cubicBezTo>
                    <a:pt x="422914" y="668404"/>
                    <a:pt x="479443" y="746072"/>
                    <a:pt x="564387" y="801740"/>
                  </a:cubicBezTo>
                  <a:cubicBezTo>
                    <a:pt x="567831" y="803979"/>
                    <a:pt x="571491" y="805916"/>
                    <a:pt x="575064" y="807983"/>
                  </a:cubicBezTo>
                  <a:cubicBezTo>
                    <a:pt x="578767" y="814053"/>
                    <a:pt x="573945" y="817282"/>
                    <a:pt x="570371" y="820296"/>
                  </a:cubicBezTo>
                  <a:cubicBezTo>
                    <a:pt x="527619" y="856289"/>
                    <a:pt x="500883" y="902183"/>
                    <a:pt x="486460" y="955742"/>
                  </a:cubicBezTo>
                  <a:cubicBezTo>
                    <a:pt x="485255" y="960263"/>
                    <a:pt x="484824" y="966075"/>
                    <a:pt x="477720" y="965558"/>
                  </a:cubicBezTo>
                  <a:cubicBezTo>
                    <a:pt x="437595" y="941620"/>
                    <a:pt x="399363" y="915186"/>
                    <a:pt x="365351" y="882896"/>
                  </a:cubicBezTo>
                  <a:cubicBezTo>
                    <a:pt x="290266" y="811642"/>
                    <a:pt x="243811" y="725105"/>
                    <a:pt x="222328" y="623757"/>
                  </a:cubicBezTo>
                  <a:cubicBezTo>
                    <a:pt x="203513" y="534852"/>
                    <a:pt x="177294" y="448013"/>
                    <a:pt x="134843" y="367030"/>
                  </a:cubicBezTo>
                  <a:cubicBezTo>
                    <a:pt x="104964" y="310027"/>
                    <a:pt x="67077" y="259224"/>
                    <a:pt x="16231" y="219013"/>
                  </a:cubicBezTo>
                  <a:cubicBezTo>
                    <a:pt x="10979" y="214879"/>
                    <a:pt x="5382" y="211263"/>
                    <a:pt x="0" y="207431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6BC024-360E-4D01-A615-51F3CE9A98DA}"/>
                </a:ext>
              </a:extLst>
            </p:cNvPr>
            <p:cNvSpPr/>
            <p:nvPr/>
          </p:nvSpPr>
          <p:spPr>
            <a:xfrm>
              <a:off x="8032381" y="4176228"/>
              <a:ext cx="509536" cy="517659"/>
            </a:xfrm>
            <a:custGeom>
              <a:avLst/>
              <a:gdLst>
                <a:gd name="connsiteX0" fmla="*/ 409653 w 509536"/>
                <a:gd name="connsiteY0" fmla="*/ 52699 h 517659"/>
                <a:gd name="connsiteX1" fmla="*/ 504026 w 509536"/>
                <a:gd name="connsiteY1" fmla="*/ 201492 h 517659"/>
                <a:gd name="connsiteX2" fmla="*/ 509537 w 509536"/>
                <a:gd name="connsiteY2" fmla="*/ 207778 h 517659"/>
                <a:gd name="connsiteX3" fmla="*/ 506179 w 509536"/>
                <a:gd name="connsiteY3" fmla="*/ 227152 h 517659"/>
                <a:gd name="connsiteX4" fmla="*/ 506394 w 509536"/>
                <a:gd name="connsiteY4" fmla="*/ 290440 h 517659"/>
                <a:gd name="connsiteX5" fmla="*/ 494425 w 509536"/>
                <a:gd name="connsiteY5" fmla="*/ 348175 h 517659"/>
                <a:gd name="connsiteX6" fmla="*/ 454385 w 509536"/>
                <a:gd name="connsiteY6" fmla="*/ 420892 h 517659"/>
                <a:gd name="connsiteX7" fmla="*/ 301417 w 509536"/>
                <a:gd name="connsiteY7" fmla="*/ 514533 h 517659"/>
                <a:gd name="connsiteX8" fmla="*/ 224997 w 509536"/>
                <a:gd name="connsiteY8" fmla="*/ 516040 h 517659"/>
                <a:gd name="connsiteX9" fmla="*/ 337495 w 509536"/>
                <a:gd name="connsiteY9" fmla="*/ 376203 h 517659"/>
                <a:gd name="connsiteX10" fmla="*/ 292246 w 509536"/>
                <a:gd name="connsiteY10" fmla="*/ 201018 h 517659"/>
                <a:gd name="connsiteX11" fmla="*/ 201920 w 509536"/>
                <a:gd name="connsiteY11" fmla="*/ 142983 h 517659"/>
                <a:gd name="connsiteX12" fmla="*/ 97042 w 509536"/>
                <a:gd name="connsiteY12" fmla="*/ 138720 h 517659"/>
                <a:gd name="connsiteX13" fmla="*/ 0 w 509536"/>
                <a:gd name="connsiteY13" fmla="*/ 189308 h 517659"/>
                <a:gd name="connsiteX14" fmla="*/ 41719 w 509536"/>
                <a:gd name="connsiteY14" fmla="*/ 102082 h 517659"/>
                <a:gd name="connsiteX15" fmla="*/ 107590 w 509536"/>
                <a:gd name="connsiteY15" fmla="*/ 41376 h 517659"/>
                <a:gd name="connsiteX16" fmla="*/ 212598 w 509536"/>
                <a:gd name="connsiteY16" fmla="*/ 2671 h 517659"/>
                <a:gd name="connsiteX17" fmla="*/ 273088 w 509536"/>
                <a:gd name="connsiteY17" fmla="*/ 648 h 517659"/>
                <a:gd name="connsiteX18" fmla="*/ 391571 w 509536"/>
                <a:gd name="connsiteY18" fmla="*/ 41979 h 517659"/>
                <a:gd name="connsiteX19" fmla="*/ 409653 w 509536"/>
                <a:gd name="connsiteY19" fmla="*/ 52699 h 51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9536" h="517659">
                  <a:moveTo>
                    <a:pt x="409653" y="52699"/>
                  </a:moveTo>
                  <a:cubicBezTo>
                    <a:pt x="457356" y="91964"/>
                    <a:pt x="489732" y="141002"/>
                    <a:pt x="504026" y="201492"/>
                  </a:cubicBezTo>
                  <a:cubicBezTo>
                    <a:pt x="504801" y="204721"/>
                    <a:pt x="504543" y="208423"/>
                    <a:pt x="509537" y="207778"/>
                  </a:cubicBezTo>
                  <a:cubicBezTo>
                    <a:pt x="502864" y="213159"/>
                    <a:pt x="505102" y="222416"/>
                    <a:pt x="506179" y="227152"/>
                  </a:cubicBezTo>
                  <a:cubicBezTo>
                    <a:pt x="510871" y="248549"/>
                    <a:pt x="508504" y="269000"/>
                    <a:pt x="506394" y="290440"/>
                  </a:cubicBezTo>
                  <a:cubicBezTo>
                    <a:pt x="504456" y="310460"/>
                    <a:pt x="500969" y="329619"/>
                    <a:pt x="494425" y="348175"/>
                  </a:cubicBezTo>
                  <a:cubicBezTo>
                    <a:pt x="485169" y="374523"/>
                    <a:pt x="472855" y="400097"/>
                    <a:pt x="454385" y="420892"/>
                  </a:cubicBezTo>
                  <a:cubicBezTo>
                    <a:pt x="413097" y="467346"/>
                    <a:pt x="364404" y="502822"/>
                    <a:pt x="301417" y="514533"/>
                  </a:cubicBezTo>
                  <a:cubicBezTo>
                    <a:pt x="276231" y="519226"/>
                    <a:pt x="251087" y="517676"/>
                    <a:pt x="224997" y="516040"/>
                  </a:cubicBezTo>
                  <a:cubicBezTo>
                    <a:pt x="285918" y="487539"/>
                    <a:pt x="321394" y="437597"/>
                    <a:pt x="337495" y="376203"/>
                  </a:cubicBezTo>
                  <a:cubicBezTo>
                    <a:pt x="354502" y="311364"/>
                    <a:pt x="332415" y="251994"/>
                    <a:pt x="292246" y="201018"/>
                  </a:cubicBezTo>
                  <a:cubicBezTo>
                    <a:pt x="269686" y="172345"/>
                    <a:pt x="237396" y="153961"/>
                    <a:pt x="201920" y="142983"/>
                  </a:cubicBezTo>
                  <a:cubicBezTo>
                    <a:pt x="167392" y="132305"/>
                    <a:pt x="132604" y="129248"/>
                    <a:pt x="97042" y="138720"/>
                  </a:cubicBezTo>
                  <a:cubicBezTo>
                    <a:pt x="62470" y="147890"/>
                    <a:pt x="36595" y="160764"/>
                    <a:pt x="0" y="189308"/>
                  </a:cubicBezTo>
                  <a:cubicBezTo>
                    <a:pt x="7793" y="156372"/>
                    <a:pt x="22216" y="127871"/>
                    <a:pt x="41719" y="102082"/>
                  </a:cubicBezTo>
                  <a:cubicBezTo>
                    <a:pt x="59973" y="78015"/>
                    <a:pt x="81715" y="57177"/>
                    <a:pt x="107590" y="41376"/>
                  </a:cubicBezTo>
                  <a:cubicBezTo>
                    <a:pt x="139967" y="21615"/>
                    <a:pt x="173893" y="7149"/>
                    <a:pt x="212598" y="2671"/>
                  </a:cubicBezTo>
                  <a:cubicBezTo>
                    <a:pt x="232962" y="347"/>
                    <a:pt x="253240" y="-816"/>
                    <a:pt x="273088" y="648"/>
                  </a:cubicBezTo>
                  <a:cubicBezTo>
                    <a:pt x="315883" y="3791"/>
                    <a:pt x="355793" y="17439"/>
                    <a:pt x="391571" y="41979"/>
                  </a:cubicBezTo>
                  <a:cubicBezTo>
                    <a:pt x="397340" y="45940"/>
                    <a:pt x="403625" y="49126"/>
                    <a:pt x="409653" y="5269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7DCD52B-C140-4FE4-9116-F21D57C6D220}"/>
                </a:ext>
              </a:extLst>
            </p:cNvPr>
            <p:cNvSpPr/>
            <p:nvPr/>
          </p:nvSpPr>
          <p:spPr>
            <a:xfrm>
              <a:off x="10770274" y="4169137"/>
              <a:ext cx="506204" cy="517534"/>
            </a:xfrm>
            <a:custGeom>
              <a:avLst/>
              <a:gdLst>
                <a:gd name="connsiteX0" fmla="*/ 0 w 506204"/>
                <a:gd name="connsiteY0" fmla="*/ 207335 h 517534"/>
                <a:gd name="connsiteX1" fmla="*/ 5123 w 506204"/>
                <a:gd name="connsiteY1" fmla="*/ 199930 h 517534"/>
                <a:gd name="connsiteX2" fmla="*/ 91876 w 506204"/>
                <a:gd name="connsiteY2" fmla="*/ 58370 h 517534"/>
                <a:gd name="connsiteX3" fmla="*/ 97387 w 506204"/>
                <a:gd name="connsiteY3" fmla="*/ 49802 h 517534"/>
                <a:gd name="connsiteX4" fmla="*/ 110776 w 506204"/>
                <a:gd name="connsiteY4" fmla="*/ 45971 h 517534"/>
                <a:gd name="connsiteX5" fmla="*/ 226245 w 506204"/>
                <a:gd name="connsiteY5" fmla="*/ 937 h 517534"/>
                <a:gd name="connsiteX6" fmla="*/ 277781 w 506204"/>
                <a:gd name="connsiteY6" fmla="*/ 636 h 517534"/>
                <a:gd name="connsiteX7" fmla="*/ 355234 w 506204"/>
                <a:gd name="connsiteY7" fmla="*/ 17168 h 517534"/>
                <a:gd name="connsiteX8" fmla="*/ 425970 w 506204"/>
                <a:gd name="connsiteY8" fmla="*/ 59748 h 517534"/>
                <a:gd name="connsiteX9" fmla="*/ 502089 w 506204"/>
                <a:gd name="connsiteY9" fmla="*/ 166090 h 517534"/>
                <a:gd name="connsiteX10" fmla="*/ 503036 w 506204"/>
                <a:gd name="connsiteY10" fmla="*/ 168372 h 517534"/>
                <a:gd name="connsiteX11" fmla="*/ 504930 w 506204"/>
                <a:gd name="connsiteY11" fmla="*/ 183699 h 517534"/>
                <a:gd name="connsiteX12" fmla="*/ 490852 w 506204"/>
                <a:gd name="connsiteY12" fmla="*/ 176767 h 517534"/>
                <a:gd name="connsiteX13" fmla="*/ 387567 w 506204"/>
                <a:gd name="connsiteY13" fmla="*/ 134359 h 517534"/>
                <a:gd name="connsiteX14" fmla="*/ 248289 w 506204"/>
                <a:gd name="connsiteY14" fmla="*/ 173021 h 517534"/>
                <a:gd name="connsiteX15" fmla="*/ 169932 w 506204"/>
                <a:gd name="connsiteY15" fmla="*/ 301837 h 517534"/>
                <a:gd name="connsiteX16" fmla="*/ 211607 w 506204"/>
                <a:gd name="connsiteY16" fmla="*/ 455710 h 517534"/>
                <a:gd name="connsiteX17" fmla="*/ 282818 w 506204"/>
                <a:gd name="connsiteY17" fmla="*/ 512885 h 517534"/>
                <a:gd name="connsiteX18" fmla="*/ 287597 w 506204"/>
                <a:gd name="connsiteY18" fmla="*/ 517534 h 517534"/>
                <a:gd name="connsiteX19" fmla="*/ 220562 w 506204"/>
                <a:gd name="connsiteY19" fmla="*/ 515468 h 517534"/>
                <a:gd name="connsiteX20" fmla="*/ 113790 w 506204"/>
                <a:gd name="connsiteY20" fmla="*/ 474352 h 517534"/>
                <a:gd name="connsiteX21" fmla="*/ 83050 w 506204"/>
                <a:gd name="connsiteY21" fmla="*/ 448089 h 517534"/>
                <a:gd name="connsiteX22" fmla="*/ 38361 w 506204"/>
                <a:gd name="connsiteY22" fmla="*/ 397028 h 517534"/>
                <a:gd name="connsiteX23" fmla="*/ 2411 w 506204"/>
                <a:gd name="connsiteY23" fmla="*/ 295809 h 517534"/>
                <a:gd name="connsiteX24" fmla="*/ 2411 w 506204"/>
                <a:gd name="connsiteY24" fmla="*/ 222016 h 517534"/>
                <a:gd name="connsiteX25" fmla="*/ 0 w 506204"/>
                <a:gd name="connsiteY25" fmla="*/ 207335 h 51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6204" h="517534">
                  <a:moveTo>
                    <a:pt x="0" y="207335"/>
                  </a:moveTo>
                  <a:cubicBezTo>
                    <a:pt x="4477" y="206775"/>
                    <a:pt x="4348" y="203116"/>
                    <a:pt x="5123" y="199930"/>
                  </a:cubicBezTo>
                  <a:cubicBezTo>
                    <a:pt x="18599" y="143271"/>
                    <a:pt x="47488" y="96085"/>
                    <a:pt x="91876" y="58370"/>
                  </a:cubicBezTo>
                  <a:cubicBezTo>
                    <a:pt x="94459" y="56175"/>
                    <a:pt x="98980" y="54840"/>
                    <a:pt x="97387" y="49802"/>
                  </a:cubicBezTo>
                  <a:cubicBezTo>
                    <a:pt x="103027" y="52816"/>
                    <a:pt x="107633" y="48468"/>
                    <a:pt x="110776" y="45971"/>
                  </a:cubicBezTo>
                  <a:cubicBezTo>
                    <a:pt x="144660" y="18933"/>
                    <a:pt x="184355" y="5587"/>
                    <a:pt x="226245" y="937"/>
                  </a:cubicBezTo>
                  <a:cubicBezTo>
                    <a:pt x="242692" y="-871"/>
                    <a:pt x="260688" y="463"/>
                    <a:pt x="277781" y="636"/>
                  </a:cubicBezTo>
                  <a:cubicBezTo>
                    <a:pt x="305292" y="894"/>
                    <a:pt x="330435" y="7653"/>
                    <a:pt x="355234" y="17168"/>
                  </a:cubicBezTo>
                  <a:cubicBezTo>
                    <a:pt x="381238" y="27113"/>
                    <a:pt x="404099" y="42096"/>
                    <a:pt x="425970" y="59748"/>
                  </a:cubicBezTo>
                  <a:cubicBezTo>
                    <a:pt x="461532" y="88421"/>
                    <a:pt x="486245" y="123811"/>
                    <a:pt x="502089" y="166090"/>
                  </a:cubicBezTo>
                  <a:cubicBezTo>
                    <a:pt x="502390" y="166865"/>
                    <a:pt x="502950" y="167597"/>
                    <a:pt x="503036" y="168372"/>
                  </a:cubicBezTo>
                  <a:cubicBezTo>
                    <a:pt x="503596" y="173667"/>
                    <a:pt x="508461" y="181072"/>
                    <a:pt x="504930" y="183699"/>
                  </a:cubicBezTo>
                  <a:cubicBezTo>
                    <a:pt x="499075" y="188047"/>
                    <a:pt x="495200" y="180168"/>
                    <a:pt x="490852" y="176767"/>
                  </a:cubicBezTo>
                  <a:cubicBezTo>
                    <a:pt x="460413" y="152915"/>
                    <a:pt x="426272" y="139267"/>
                    <a:pt x="387567" y="134359"/>
                  </a:cubicBezTo>
                  <a:cubicBezTo>
                    <a:pt x="335214" y="127729"/>
                    <a:pt x="289448" y="142540"/>
                    <a:pt x="248289" y="173021"/>
                  </a:cubicBezTo>
                  <a:cubicBezTo>
                    <a:pt x="204977" y="205096"/>
                    <a:pt x="179705" y="248838"/>
                    <a:pt x="169932" y="301837"/>
                  </a:cubicBezTo>
                  <a:cubicBezTo>
                    <a:pt x="159211" y="359873"/>
                    <a:pt x="176820" y="409987"/>
                    <a:pt x="211607" y="455710"/>
                  </a:cubicBezTo>
                  <a:cubicBezTo>
                    <a:pt x="230637" y="480767"/>
                    <a:pt x="254532" y="499452"/>
                    <a:pt x="282818" y="512885"/>
                  </a:cubicBezTo>
                  <a:cubicBezTo>
                    <a:pt x="284583" y="513703"/>
                    <a:pt x="286176" y="514865"/>
                    <a:pt x="287597" y="517534"/>
                  </a:cubicBezTo>
                  <a:cubicBezTo>
                    <a:pt x="265381" y="510388"/>
                    <a:pt x="243381" y="519127"/>
                    <a:pt x="220562" y="515468"/>
                  </a:cubicBezTo>
                  <a:cubicBezTo>
                    <a:pt x="181513" y="509225"/>
                    <a:pt x="146468" y="495448"/>
                    <a:pt x="113790" y="474352"/>
                  </a:cubicBezTo>
                  <a:cubicBezTo>
                    <a:pt x="102424" y="466990"/>
                    <a:pt x="93469" y="456399"/>
                    <a:pt x="83050" y="448089"/>
                  </a:cubicBezTo>
                  <a:cubicBezTo>
                    <a:pt x="64838" y="433537"/>
                    <a:pt x="50243" y="416445"/>
                    <a:pt x="38361" y="397028"/>
                  </a:cubicBezTo>
                  <a:cubicBezTo>
                    <a:pt x="19331" y="365943"/>
                    <a:pt x="5898" y="332577"/>
                    <a:pt x="2411" y="295809"/>
                  </a:cubicBezTo>
                  <a:cubicBezTo>
                    <a:pt x="86" y="271226"/>
                    <a:pt x="861" y="246643"/>
                    <a:pt x="2411" y="222016"/>
                  </a:cubicBezTo>
                  <a:cubicBezTo>
                    <a:pt x="2755" y="216850"/>
                    <a:pt x="2928" y="211812"/>
                    <a:pt x="0" y="2073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08ABD6-4EE6-47C1-B882-891F4FCAC483}"/>
                </a:ext>
              </a:extLst>
            </p:cNvPr>
            <p:cNvSpPr/>
            <p:nvPr/>
          </p:nvSpPr>
          <p:spPr>
            <a:xfrm>
              <a:off x="9702455" y="5577261"/>
              <a:ext cx="456249" cy="456251"/>
            </a:xfrm>
            <a:custGeom>
              <a:avLst/>
              <a:gdLst>
                <a:gd name="connsiteX0" fmla="*/ 117803 w 456249"/>
                <a:gd name="connsiteY0" fmla="*/ 27868 h 456251"/>
                <a:gd name="connsiteX1" fmla="*/ 218505 w 456249"/>
                <a:gd name="connsiteY1" fmla="*/ 142 h 456251"/>
                <a:gd name="connsiteX2" fmla="*/ 342542 w 456249"/>
                <a:gd name="connsiteY2" fmla="*/ 30322 h 456251"/>
                <a:gd name="connsiteX3" fmla="*/ 456246 w 456249"/>
                <a:gd name="connsiteY3" fmla="*/ 232673 h 456251"/>
                <a:gd name="connsiteX4" fmla="*/ 249030 w 456249"/>
                <a:gd name="connsiteY4" fmla="*/ 455603 h 456251"/>
                <a:gd name="connsiteX5" fmla="*/ 2894 w 456249"/>
                <a:gd name="connsiteY5" fmla="*/ 265393 h 456251"/>
                <a:gd name="connsiteX6" fmla="*/ 111561 w 456249"/>
                <a:gd name="connsiteY6" fmla="*/ 31958 h 456251"/>
                <a:gd name="connsiteX7" fmla="*/ 117803 w 456249"/>
                <a:gd name="connsiteY7" fmla="*/ 27868 h 45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249" h="456251">
                  <a:moveTo>
                    <a:pt x="117803" y="27868"/>
                  </a:moveTo>
                  <a:cubicBezTo>
                    <a:pt x="149534" y="11895"/>
                    <a:pt x="182556" y="1347"/>
                    <a:pt x="218505" y="142"/>
                  </a:cubicBezTo>
                  <a:cubicBezTo>
                    <a:pt x="262807" y="-1365"/>
                    <a:pt x="303880" y="9183"/>
                    <a:pt x="342542" y="30322"/>
                  </a:cubicBezTo>
                  <a:cubicBezTo>
                    <a:pt x="417326" y="77035"/>
                    <a:pt x="456677" y="144198"/>
                    <a:pt x="456246" y="232673"/>
                  </a:cubicBezTo>
                  <a:cubicBezTo>
                    <a:pt x="455686" y="347711"/>
                    <a:pt x="362260" y="447380"/>
                    <a:pt x="249030" y="455603"/>
                  </a:cubicBezTo>
                  <a:cubicBezTo>
                    <a:pt x="127447" y="464429"/>
                    <a:pt x="21105" y="382283"/>
                    <a:pt x="2894" y="265393"/>
                  </a:cubicBezTo>
                  <a:cubicBezTo>
                    <a:pt x="-11787" y="171365"/>
                    <a:pt x="30147" y="81254"/>
                    <a:pt x="111561" y="31958"/>
                  </a:cubicBezTo>
                  <a:cubicBezTo>
                    <a:pt x="113627" y="30624"/>
                    <a:pt x="115694" y="29203"/>
                    <a:pt x="117803" y="27868"/>
                  </a:cubicBezTo>
                  <a:close/>
                </a:path>
              </a:pathLst>
            </a:custGeom>
            <a:solidFill>
              <a:schemeClr val="tx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EE2918C-BDF0-47AB-AD70-DFD0BCDE1F76}"/>
                </a:ext>
              </a:extLst>
            </p:cNvPr>
            <p:cNvSpPr/>
            <p:nvPr/>
          </p:nvSpPr>
          <p:spPr>
            <a:xfrm>
              <a:off x="9165129" y="5578768"/>
              <a:ext cx="456652" cy="456345"/>
            </a:xfrm>
            <a:custGeom>
              <a:avLst/>
              <a:gdLst>
                <a:gd name="connsiteX0" fmla="*/ 117221 w 456652"/>
                <a:gd name="connsiteY0" fmla="*/ 28815 h 456345"/>
                <a:gd name="connsiteX1" fmla="*/ 339850 w 456652"/>
                <a:gd name="connsiteY1" fmla="*/ 28729 h 456345"/>
                <a:gd name="connsiteX2" fmla="*/ 450411 w 456652"/>
                <a:gd name="connsiteY2" fmla="*/ 176488 h 456345"/>
                <a:gd name="connsiteX3" fmla="*/ 258091 w 456652"/>
                <a:gd name="connsiteY3" fmla="*/ 454527 h 456345"/>
                <a:gd name="connsiteX4" fmla="*/ 245 w 456652"/>
                <a:gd name="connsiteY4" fmla="*/ 218637 h 456345"/>
                <a:gd name="connsiteX5" fmla="*/ 99569 w 456652"/>
                <a:gd name="connsiteY5" fmla="*/ 39707 h 456345"/>
                <a:gd name="connsiteX6" fmla="*/ 117221 w 456652"/>
                <a:gd name="connsiteY6" fmla="*/ 28815 h 45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52" h="456345">
                  <a:moveTo>
                    <a:pt x="117221" y="28815"/>
                  </a:moveTo>
                  <a:cubicBezTo>
                    <a:pt x="191402" y="-10106"/>
                    <a:pt x="265626" y="-9072"/>
                    <a:pt x="339850" y="28729"/>
                  </a:cubicBezTo>
                  <a:cubicBezTo>
                    <a:pt x="396809" y="62913"/>
                    <a:pt x="434610" y="111391"/>
                    <a:pt x="450411" y="176488"/>
                  </a:cubicBezTo>
                  <a:cubicBezTo>
                    <a:pt x="481883" y="306337"/>
                    <a:pt x="390739" y="438166"/>
                    <a:pt x="258091" y="454527"/>
                  </a:cubicBezTo>
                  <a:cubicBezTo>
                    <a:pt x="116144" y="472049"/>
                    <a:pt x="-6213" y="360713"/>
                    <a:pt x="245" y="218637"/>
                  </a:cubicBezTo>
                  <a:cubicBezTo>
                    <a:pt x="3689" y="143121"/>
                    <a:pt x="37916" y="83492"/>
                    <a:pt x="99569" y="39707"/>
                  </a:cubicBezTo>
                  <a:cubicBezTo>
                    <a:pt x="104606" y="36134"/>
                    <a:pt x="116532" y="29245"/>
                    <a:pt x="117221" y="28815"/>
                  </a:cubicBezTo>
                  <a:close/>
                </a:path>
              </a:pathLst>
            </a:custGeom>
            <a:solidFill>
              <a:schemeClr val="tx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E6554A-440B-491D-ACB0-B00765B79751}"/>
                </a:ext>
              </a:extLst>
            </p:cNvPr>
            <p:cNvSpPr/>
            <p:nvPr/>
          </p:nvSpPr>
          <p:spPr>
            <a:xfrm>
              <a:off x="10092485" y="2379445"/>
              <a:ext cx="162356" cy="312762"/>
            </a:xfrm>
            <a:custGeom>
              <a:avLst/>
              <a:gdLst>
                <a:gd name="connsiteX0" fmla="*/ 43 w 162356"/>
                <a:gd name="connsiteY0" fmla="*/ 312736 h 312762"/>
                <a:gd name="connsiteX1" fmla="*/ 0 w 162356"/>
                <a:gd name="connsiteY1" fmla="*/ 39 h 312762"/>
                <a:gd name="connsiteX2" fmla="*/ 69144 w 162356"/>
                <a:gd name="connsiteY2" fmla="*/ 44772 h 312762"/>
                <a:gd name="connsiteX3" fmla="*/ 79304 w 162356"/>
                <a:gd name="connsiteY3" fmla="*/ 49981 h 312762"/>
                <a:gd name="connsiteX4" fmla="*/ 162225 w 162356"/>
                <a:gd name="connsiteY4" fmla="*/ 119943 h 312762"/>
                <a:gd name="connsiteX5" fmla="*/ 162225 w 162356"/>
                <a:gd name="connsiteY5" fmla="*/ 196104 h 312762"/>
                <a:gd name="connsiteX6" fmla="*/ 78874 w 162356"/>
                <a:gd name="connsiteY6" fmla="*/ 264559 h 312762"/>
                <a:gd name="connsiteX7" fmla="*/ 68541 w 162356"/>
                <a:gd name="connsiteY7" fmla="*/ 268951 h 312762"/>
                <a:gd name="connsiteX8" fmla="*/ 43 w 162356"/>
                <a:gd name="connsiteY8" fmla="*/ 312736 h 31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56" h="312762">
                  <a:moveTo>
                    <a:pt x="43" y="312736"/>
                  </a:moveTo>
                  <a:cubicBezTo>
                    <a:pt x="43" y="208504"/>
                    <a:pt x="43" y="104271"/>
                    <a:pt x="0" y="39"/>
                  </a:cubicBezTo>
                  <a:cubicBezTo>
                    <a:pt x="33280" y="-865"/>
                    <a:pt x="56658" y="13902"/>
                    <a:pt x="69144" y="44772"/>
                  </a:cubicBezTo>
                  <a:cubicBezTo>
                    <a:pt x="71469" y="50541"/>
                    <a:pt x="74052" y="50885"/>
                    <a:pt x="79304" y="49981"/>
                  </a:cubicBezTo>
                  <a:cubicBezTo>
                    <a:pt x="126749" y="41973"/>
                    <a:pt x="161967" y="71723"/>
                    <a:pt x="162225" y="119943"/>
                  </a:cubicBezTo>
                  <a:cubicBezTo>
                    <a:pt x="162354" y="145344"/>
                    <a:pt x="162440" y="170746"/>
                    <a:pt x="162225" y="196104"/>
                  </a:cubicBezTo>
                  <a:cubicBezTo>
                    <a:pt x="161795" y="242989"/>
                    <a:pt x="124553" y="273643"/>
                    <a:pt x="78874" y="264559"/>
                  </a:cubicBezTo>
                  <a:cubicBezTo>
                    <a:pt x="73707" y="263526"/>
                    <a:pt x="70952" y="263095"/>
                    <a:pt x="68541" y="268951"/>
                  </a:cubicBezTo>
                  <a:cubicBezTo>
                    <a:pt x="55969" y="299303"/>
                    <a:pt x="32678" y="313468"/>
                    <a:pt x="43" y="312736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8AAC1EB-B51A-4328-A8AA-F65C91BF41C2}"/>
                </a:ext>
              </a:extLst>
            </p:cNvPr>
            <p:cNvSpPr/>
            <p:nvPr/>
          </p:nvSpPr>
          <p:spPr>
            <a:xfrm>
              <a:off x="9090330" y="2379484"/>
              <a:ext cx="154347" cy="312739"/>
            </a:xfrm>
            <a:custGeom>
              <a:avLst/>
              <a:gdLst>
                <a:gd name="connsiteX0" fmla="*/ 154348 w 154347"/>
                <a:gd name="connsiteY0" fmla="*/ 0 h 312739"/>
                <a:gd name="connsiteX1" fmla="*/ 154305 w 154347"/>
                <a:gd name="connsiteY1" fmla="*/ 312740 h 312739"/>
                <a:gd name="connsiteX2" fmla="*/ 93513 w 154347"/>
                <a:gd name="connsiteY2" fmla="*/ 268395 h 312739"/>
                <a:gd name="connsiteX3" fmla="*/ 82836 w 154347"/>
                <a:gd name="connsiteY3" fmla="*/ 262798 h 312739"/>
                <a:gd name="connsiteX4" fmla="*/ 217 w 154347"/>
                <a:gd name="connsiteY4" fmla="*/ 194860 h 312739"/>
                <a:gd name="connsiteX5" fmla="*/ 174 w 154347"/>
                <a:gd name="connsiteY5" fmla="*/ 117320 h 312739"/>
                <a:gd name="connsiteX6" fmla="*/ 84042 w 154347"/>
                <a:gd name="connsiteY6" fmla="*/ 48478 h 312739"/>
                <a:gd name="connsiteX7" fmla="*/ 94374 w 154347"/>
                <a:gd name="connsiteY7" fmla="*/ 41977 h 312739"/>
                <a:gd name="connsiteX8" fmla="*/ 154348 w 154347"/>
                <a:gd name="connsiteY8" fmla="*/ 0 h 312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347" h="312739">
                  <a:moveTo>
                    <a:pt x="154348" y="0"/>
                  </a:moveTo>
                  <a:cubicBezTo>
                    <a:pt x="154348" y="104232"/>
                    <a:pt x="154348" y="208464"/>
                    <a:pt x="154305" y="312740"/>
                  </a:cubicBezTo>
                  <a:cubicBezTo>
                    <a:pt x="124942" y="310458"/>
                    <a:pt x="104277" y="295949"/>
                    <a:pt x="93513" y="268395"/>
                  </a:cubicBezTo>
                  <a:cubicBezTo>
                    <a:pt x="91188" y="262453"/>
                    <a:pt x="89122" y="261592"/>
                    <a:pt x="82836" y="262798"/>
                  </a:cubicBezTo>
                  <a:cubicBezTo>
                    <a:pt x="37372" y="271365"/>
                    <a:pt x="776" y="241185"/>
                    <a:pt x="217" y="194860"/>
                  </a:cubicBezTo>
                  <a:cubicBezTo>
                    <a:pt x="-128" y="169028"/>
                    <a:pt x="1" y="143152"/>
                    <a:pt x="174" y="117320"/>
                  </a:cubicBezTo>
                  <a:cubicBezTo>
                    <a:pt x="518" y="69531"/>
                    <a:pt x="37199" y="39179"/>
                    <a:pt x="84042" y="48478"/>
                  </a:cubicBezTo>
                  <a:cubicBezTo>
                    <a:pt x="91447" y="49942"/>
                    <a:pt x="92265" y="46713"/>
                    <a:pt x="94374" y="41977"/>
                  </a:cubicBezTo>
                  <a:cubicBezTo>
                    <a:pt x="105956" y="16016"/>
                    <a:pt x="125933" y="1894"/>
                    <a:pt x="154348" y="0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8C9A86-63F6-4C60-BB19-C7B972C8C78B}"/>
                </a:ext>
              </a:extLst>
            </p:cNvPr>
            <p:cNvSpPr/>
            <p:nvPr/>
          </p:nvSpPr>
          <p:spPr>
            <a:xfrm>
              <a:off x="9554748" y="2947099"/>
              <a:ext cx="227278" cy="158264"/>
            </a:xfrm>
            <a:custGeom>
              <a:avLst/>
              <a:gdLst>
                <a:gd name="connsiteX0" fmla="*/ 0 w 227278"/>
                <a:gd name="connsiteY0" fmla="*/ 603 h 158264"/>
                <a:gd name="connsiteX1" fmla="*/ 227279 w 227278"/>
                <a:gd name="connsiteY1" fmla="*/ 0 h 158264"/>
                <a:gd name="connsiteX2" fmla="*/ 227279 w 227278"/>
                <a:gd name="connsiteY2" fmla="*/ 158264 h 158264"/>
                <a:gd name="connsiteX3" fmla="*/ 86 w 227278"/>
                <a:gd name="connsiteY3" fmla="*/ 158221 h 158264"/>
                <a:gd name="connsiteX4" fmla="*/ 0 w 227278"/>
                <a:gd name="connsiteY4" fmla="*/ 603 h 1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8" h="158264">
                  <a:moveTo>
                    <a:pt x="0" y="603"/>
                  </a:moveTo>
                  <a:cubicBezTo>
                    <a:pt x="71124" y="431"/>
                    <a:pt x="156155" y="344"/>
                    <a:pt x="227279" y="0"/>
                  </a:cubicBezTo>
                  <a:cubicBezTo>
                    <a:pt x="226461" y="44001"/>
                    <a:pt x="226590" y="112628"/>
                    <a:pt x="227279" y="158264"/>
                  </a:cubicBezTo>
                  <a:cubicBezTo>
                    <a:pt x="156973" y="158178"/>
                    <a:pt x="70392" y="158221"/>
                    <a:pt x="86" y="158221"/>
                  </a:cubicBezTo>
                  <a:cubicBezTo>
                    <a:pt x="43" y="105696"/>
                    <a:pt x="0" y="53128"/>
                    <a:pt x="0" y="603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4014360-146C-4A0F-81AA-8392345F8252}"/>
                </a:ext>
              </a:extLst>
            </p:cNvPr>
            <p:cNvSpPr/>
            <p:nvPr/>
          </p:nvSpPr>
          <p:spPr>
            <a:xfrm>
              <a:off x="9487843" y="2020590"/>
              <a:ext cx="354797" cy="106733"/>
            </a:xfrm>
            <a:custGeom>
              <a:avLst/>
              <a:gdLst>
                <a:gd name="connsiteX0" fmla="*/ 354760 w 354797"/>
                <a:gd name="connsiteY0" fmla="*/ 98722 h 106733"/>
                <a:gd name="connsiteX1" fmla="*/ 344427 w 354797"/>
                <a:gd name="connsiteY1" fmla="*/ 106730 h 106733"/>
                <a:gd name="connsiteX2" fmla="*/ 257072 w 354797"/>
                <a:gd name="connsiteY2" fmla="*/ 106644 h 106733"/>
                <a:gd name="connsiteX3" fmla="*/ 0 w 354797"/>
                <a:gd name="connsiteY3" fmla="*/ 106300 h 106733"/>
                <a:gd name="connsiteX4" fmla="*/ 27511 w 354797"/>
                <a:gd name="connsiteY4" fmla="*/ 49555 h 106733"/>
                <a:gd name="connsiteX5" fmla="*/ 59801 w 354797"/>
                <a:gd name="connsiteY5" fmla="*/ 26522 h 106733"/>
                <a:gd name="connsiteX6" fmla="*/ 296853 w 354797"/>
                <a:gd name="connsiteY6" fmla="*/ 27211 h 106733"/>
                <a:gd name="connsiteX7" fmla="*/ 329703 w 354797"/>
                <a:gd name="connsiteY7" fmla="*/ 51105 h 106733"/>
                <a:gd name="connsiteX8" fmla="*/ 354760 w 354797"/>
                <a:gd name="connsiteY8" fmla="*/ 98722 h 10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797" h="106733">
                  <a:moveTo>
                    <a:pt x="354760" y="98722"/>
                  </a:moveTo>
                  <a:cubicBezTo>
                    <a:pt x="355276" y="106558"/>
                    <a:pt x="350412" y="106773"/>
                    <a:pt x="344427" y="106730"/>
                  </a:cubicBezTo>
                  <a:cubicBezTo>
                    <a:pt x="315323" y="106515"/>
                    <a:pt x="286176" y="106687"/>
                    <a:pt x="257072" y="106644"/>
                  </a:cubicBezTo>
                  <a:cubicBezTo>
                    <a:pt x="171396" y="106558"/>
                    <a:pt x="85676" y="106429"/>
                    <a:pt x="0" y="106300"/>
                  </a:cubicBezTo>
                  <a:cubicBezTo>
                    <a:pt x="646" y="83223"/>
                    <a:pt x="11883" y="65313"/>
                    <a:pt x="27511" y="49555"/>
                  </a:cubicBezTo>
                  <a:cubicBezTo>
                    <a:pt x="34529" y="36639"/>
                    <a:pt x="45981" y="29880"/>
                    <a:pt x="59801" y="26522"/>
                  </a:cubicBezTo>
                  <a:cubicBezTo>
                    <a:pt x="138933" y="-8997"/>
                    <a:pt x="217936" y="-8911"/>
                    <a:pt x="296853" y="27211"/>
                  </a:cubicBezTo>
                  <a:cubicBezTo>
                    <a:pt x="311104" y="30612"/>
                    <a:pt x="321695" y="39050"/>
                    <a:pt x="329703" y="51105"/>
                  </a:cubicBezTo>
                  <a:cubicBezTo>
                    <a:pt x="342059" y="64882"/>
                    <a:pt x="352392" y="79693"/>
                    <a:pt x="354760" y="98722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38129C8-16E9-46E5-B76D-223557424C8C}"/>
                </a:ext>
              </a:extLst>
            </p:cNvPr>
            <p:cNvSpPr/>
            <p:nvPr/>
          </p:nvSpPr>
          <p:spPr>
            <a:xfrm>
              <a:off x="9784653" y="1773515"/>
              <a:ext cx="244986" cy="298180"/>
            </a:xfrm>
            <a:custGeom>
              <a:avLst/>
              <a:gdLst>
                <a:gd name="connsiteX0" fmla="*/ 32850 w 244986"/>
                <a:gd name="connsiteY0" fmla="*/ 298180 h 298180"/>
                <a:gd name="connsiteX1" fmla="*/ 0 w 244986"/>
                <a:gd name="connsiteY1" fmla="*/ 274286 h 298180"/>
                <a:gd name="connsiteX2" fmla="*/ 86279 w 244986"/>
                <a:gd name="connsiteY2" fmla="*/ 158774 h 298180"/>
                <a:gd name="connsiteX3" fmla="*/ 143884 w 244986"/>
                <a:gd name="connsiteY3" fmla="*/ 83000 h 298180"/>
                <a:gd name="connsiteX4" fmla="*/ 148706 w 244986"/>
                <a:gd name="connsiteY4" fmla="*/ 62549 h 298180"/>
                <a:gd name="connsiteX5" fmla="*/ 176347 w 244986"/>
                <a:gd name="connsiteY5" fmla="*/ 3782 h 298180"/>
                <a:gd name="connsiteX6" fmla="*/ 231240 w 244986"/>
                <a:gd name="connsiteY6" fmla="*/ 13038 h 298180"/>
                <a:gd name="connsiteX7" fmla="*/ 242606 w 244986"/>
                <a:gd name="connsiteY7" fmla="*/ 65219 h 298180"/>
                <a:gd name="connsiteX8" fmla="*/ 199682 w 244986"/>
                <a:gd name="connsiteY8" fmla="*/ 97595 h 298180"/>
                <a:gd name="connsiteX9" fmla="*/ 172170 w 244986"/>
                <a:gd name="connsiteY9" fmla="*/ 114644 h 298180"/>
                <a:gd name="connsiteX10" fmla="*/ 116459 w 244986"/>
                <a:gd name="connsiteY10" fmla="*/ 190418 h 298180"/>
                <a:gd name="connsiteX11" fmla="*/ 72244 w 244986"/>
                <a:gd name="connsiteY11" fmla="*/ 248152 h 298180"/>
                <a:gd name="connsiteX12" fmla="*/ 32850 w 244986"/>
                <a:gd name="connsiteY12" fmla="*/ 298180 h 29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986" h="298180">
                  <a:moveTo>
                    <a:pt x="32850" y="298180"/>
                  </a:moveTo>
                  <a:cubicBezTo>
                    <a:pt x="21914" y="290216"/>
                    <a:pt x="10936" y="282251"/>
                    <a:pt x="0" y="274286"/>
                  </a:cubicBezTo>
                  <a:cubicBezTo>
                    <a:pt x="27038" y="234505"/>
                    <a:pt x="57907" y="197565"/>
                    <a:pt x="86279" y="158774"/>
                  </a:cubicBezTo>
                  <a:cubicBezTo>
                    <a:pt x="105007" y="133157"/>
                    <a:pt x="124769" y="108315"/>
                    <a:pt x="143884" y="83000"/>
                  </a:cubicBezTo>
                  <a:cubicBezTo>
                    <a:pt x="148405" y="77015"/>
                    <a:pt x="149869" y="71160"/>
                    <a:pt x="148706" y="62549"/>
                  </a:cubicBezTo>
                  <a:cubicBezTo>
                    <a:pt x="145391" y="37535"/>
                    <a:pt x="146554" y="17860"/>
                    <a:pt x="176347" y="3782"/>
                  </a:cubicBezTo>
                  <a:cubicBezTo>
                    <a:pt x="192449" y="-3796"/>
                    <a:pt x="217376" y="380"/>
                    <a:pt x="231240" y="13038"/>
                  </a:cubicBezTo>
                  <a:cubicBezTo>
                    <a:pt x="243079" y="23844"/>
                    <a:pt x="248461" y="48557"/>
                    <a:pt x="242606" y="65219"/>
                  </a:cubicBezTo>
                  <a:cubicBezTo>
                    <a:pt x="236062" y="83818"/>
                    <a:pt x="218496" y="98843"/>
                    <a:pt x="199682" y="97595"/>
                  </a:cubicBezTo>
                  <a:cubicBezTo>
                    <a:pt x="184914" y="96605"/>
                    <a:pt x="177595" y="106119"/>
                    <a:pt x="172170" y="114644"/>
                  </a:cubicBezTo>
                  <a:cubicBezTo>
                    <a:pt x="155294" y="141208"/>
                    <a:pt x="134499" y="164801"/>
                    <a:pt x="116459" y="190418"/>
                  </a:cubicBezTo>
                  <a:cubicBezTo>
                    <a:pt x="102510" y="210222"/>
                    <a:pt x="88303" y="230113"/>
                    <a:pt x="72244" y="248152"/>
                  </a:cubicBezTo>
                  <a:cubicBezTo>
                    <a:pt x="58079" y="264211"/>
                    <a:pt x="48823" y="283801"/>
                    <a:pt x="32850" y="2981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CC2290-5285-4CDF-8BC2-6093ED36EAC3}"/>
                </a:ext>
              </a:extLst>
            </p:cNvPr>
            <p:cNvSpPr/>
            <p:nvPr/>
          </p:nvSpPr>
          <p:spPr>
            <a:xfrm>
              <a:off x="9303508" y="1773840"/>
              <a:ext cx="244136" cy="296305"/>
            </a:xfrm>
            <a:custGeom>
              <a:avLst/>
              <a:gdLst>
                <a:gd name="connsiteX0" fmla="*/ 244137 w 244136"/>
                <a:gd name="connsiteY0" fmla="*/ 273272 h 296305"/>
                <a:gd name="connsiteX1" fmla="*/ 211847 w 244136"/>
                <a:gd name="connsiteY1" fmla="*/ 296306 h 296305"/>
                <a:gd name="connsiteX2" fmla="*/ 163196 w 244136"/>
                <a:gd name="connsiteY2" fmla="*/ 234352 h 296305"/>
                <a:gd name="connsiteX3" fmla="*/ 104687 w 244136"/>
                <a:gd name="connsiteY3" fmla="*/ 157544 h 296305"/>
                <a:gd name="connsiteX4" fmla="*/ 69038 w 244136"/>
                <a:gd name="connsiteY4" fmla="*/ 110444 h 296305"/>
                <a:gd name="connsiteX5" fmla="*/ 46005 w 244136"/>
                <a:gd name="connsiteY5" fmla="*/ 97442 h 296305"/>
                <a:gd name="connsiteX6" fmla="*/ 5276 w 244136"/>
                <a:gd name="connsiteY6" fmla="*/ 69328 h 296305"/>
                <a:gd name="connsiteX7" fmla="*/ 11691 w 244136"/>
                <a:gd name="connsiteY7" fmla="*/ 16502 h 296305"/>
                <a:gd name="connsiteX8" fmla="*/ 72138 w 244136"/>
                <a:gd name="connsiteY8" fmla="*/ 4662 h 296305"/>
                <a:gd name="connsiteX9" fmla="*/ 97755 w 244136"/>
                <a:gd name="connsiteY9" fmla="*/ 57359 h 296305"/>
                <a:gd name="connsiteX10" fmla="*/ 105677 w 244136"/>
                <a:gd name="connsiteY10" fmla="*/ 88745 h 296305"/>
                <a:gd name="connsiteX11" fmla="*/ 199017 w 244136"/>
                <a:gd name="connsiteY11" fmla="*/ 210802 h 296305"/>
                <a:gd name="connsiteX12" fmla="*/ 234837 w 244136"/>
                <a:gd name="connsiteY12" fmla="*/ 257644 h 296305"/>
                <a:gd name="connsiteX13" fmla="*/ 244137 w 244136"/>
                <a:gd name="connsiteY13" fmla="*/ 273272 h 29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4136" h="296305">
                  <a:moveTo>
                    <a:pt x="244137" y="273272"/>
                  </a:moveTo>
                  <a:cubicBezTo>
                    <a:pt x="232943" y="280376"/>
                    <a:pt x="221835" y="287566"/>
                    <a:pt x="211847" y="296306"/>
                  </a:cubicBezTo>
                  <a:cubicBezTo>
                    <a:pt x="194324" y="276673"/>
                    <a:pt x="178911" y="255405"/>
                    <a:pt x="163196" y="234352"/>
                  </a:cubicBezTo>
                  <a:cubicBezTo>
                    <a:pt x="143951" y="208563"/>
                    <a:pt x="124190" y="183118"/>
                    <a:pt x="104687" y="157544"/>
                  </a:cubicBezTo>
                  <a:cubicBezTo>
                    <a:pt x="92761" y="141873"/>
                    <a:pt x="80491" y="126460"/>
                    <a:pt x="69038" y="110444"/>
                  </a:cubicBezTo>
                  <a:cubicBezTo>
                    <a:pt x="63140" y="102178"/>
                    <a:pt x="57199" y="97442"/>
                    <a:pt x="46005" y="97442"/>
                  </a:cubicBezTo>
                  <a:cubicBezTo>
                    <a:pt x="26803" y="97485"/>
                    <a:pt x="13241" y="84741"/>
                    <a:pt x="5276" y="69328"/>
                  </a:cubicBezTo>
                  <a:cubicBezTo>
                    <a:pt x="-3808" y="51676"/>
                    <a:pt x="-837" y="32431"/>
                    <a:pt x="11691" y="16502"/>
                  </a:cubicBezTo>
                  <a:cubicBezTo>
                    <a:pt x="24435" y="314"/>
                    <a:pt x="52936" y="-4638"/>
                    <a:pt x="72138" y="4662"/>
                  </a:cubicBezTo>
                  <a:cubicBezTo>
                    <a:pt x="91943" y="14263"/>
                    <a:pt x="103998" y="35833"/>
                    <a:pt x="97755" y="57359"/>
                  </a:cubicBezTo>
                  <a:cubicBezTo>
                    <a:pt x="93794" y="70964"/>
                    <a:pt x="98013" y="79015"/>
                    <a:pt x="105677" y="88745"/>
                  </a:cubicBezTo>
                  <a:cubicBezTo>
                    <a:pt x="137321" y="129043"/>
                    <a:pt x="169396" y="169040"/>
                    <a:pt x="199017" y="210802"/>
                  </a:cubicBezTo>
                  <a:cubicBezTo>
                    <a:pt x="210426" y="226903"/>
                    <a:pt x="223987" y="241154"/>
                    <a:pt x="234837" y="257644"/>
                  </a:cubicBezTo>
                  <a:cubicBezTo>
                    <a:pt x="238195" y="262767"/>
                    <a:pt x="241381" y="267847"/>
                    <a:pt x="244137" y="27327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42FF9E4-F60C-4419-9628-3FFBDD27ED35}"/>
                </a:ext>
              </a:extLst>
            </p:cNvPr>
            <p:cNvSpPr/>
            <p:nvPr/>
          </p:nvSpPr>
          <p:spPr>
            <a:xfrm>
              <a:off x="9114346" y="4130636"/>
              <a:ext cx="541233" cy="527920"/>
            </a:xfrm>
            <a:custGeom>
              <a:avLst/>
              <a:gdLst>
                <a:gd name="connsiteX0" fmla="*/ 541233 w 541233"/>
                <a:gd name="connsiteY0" fmla="*/ 527921 h 527920"/>
                <a:gd name="connsiteX1" fmla="*/ 307583 w 541233"/>
                <a:gd name="connsiteY1" fmla="*/ 525897 h 527920"/>
                <a:gd name="connsiteX2" fmla="*/ 190047 w 541233"/>
                <a:gd name="connsiteY2" fmla="*/ 525596 h 527920"/>
                <a:gd name="connsiteX3" fmla="*/ 70789 w 541233"/>
                <a:gd name="connsiteY3" fmla="*/ 488441 h 527920"/>
                <a:gd name="connsiteX4" fmla="*/ 2334 w 541233"/>
                <a:gd name="connsiteY4" fmla="*/ 355449 h 527920"/>
                <a:gd name="connsiteX5" fmla="*/ 9 w 541233"/>
                <a:gd name="connsiteY5" fmla="*/ 12830 h 527920"/>
                <a:gd name="connsiteX6" fmla="*/ 1559 w 541233"/>
                <a:gd name="connsiteY6" fmla="*/ 0 h 527920"/>
                <a:gd name="connsiteX7" fmla="*/ 17532 w 541233"/>
                <a:gd name="connsiteY7" fmla="*/ 46325 h 527920"/>
                <a:gd name="connsiteX8" fmla="*/ 154614 w 541233"/>
                <a:gd name="connsiteY8" fmla="*/ 295518 h 527920"/>
                <a:gd name="connsiteX9" fmla="*/ 522161 w 541233"/>
                <a:gd name="connsiteY9" fmla="*/ 522969 h 527920"/>
                <a:gd name="connsiteX10" fmla="*/ 541233 w 541233"/>
                <a:gd name="connsiteY10" fmla="*/ 527921 h 52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233" h="527920">
                  <a:moveTo>
                    <a:pt x="541233" y="527921"/>
                  </a:moveTo>
                  <a:cubicBezTo>
                    <a:pt x="462532" y="524950"/>
                    <a:pt x="385036" y="526543"/>
                    <a:pt x="307583" y="525897"/>
                  </a:cubicBezTo>
                  <a:cubicBezTo>
                    <a:pt x="268404" y="525596"/>
                    <a:pt x="229225" y="526371"/>
                    <a:pt x="190047" y="525596"/>
                  </a:cubicBezTo>
                  <a:cubicBezTo>
                    <a:pt x="146864" y="524735"/>
                    <a:pt x="105318" y="516253"/>
                    <a:pt x="70789" y="488441"/>
                  </a:cubicBezTo>
                  <a:cubicBezTo>
                    <a:pt x="28640" y="454472"/>
                    <a:pt x="3841" y="410901"/>
                    <a:pt x="2334" y="355449"/>
                  </a:cubicBezTo>
                  <a:cubicBezTo>
                    <a:pt x="-766" y="241271"/>
                    <a:pt x="827" y="127051"/>
                    <a:pt x="9" y="12830"/>
                  </a:cubicBezTo>
                  <a:cubicBezTo>
                    <a:pt x="-34" y="8697"/>
                    <a:pt x="9" y="4521"/>
                    <a:pt x="1559" y="0"/>
                  </a:cubicBezTo>
                  <a:cubicBezTo>
                    <a:pt x="6898" y="15456"/>
                    <a:pt x="12150" y="30913"/>
                    <a:pt x="17532" y="46325"/>
                  </a:cubicBezTo>
                  <a:cubicBezTo>
                    <a:pt x="49047" y="137168"/>
                    <a:pt x="93091" y="221381"/>
                    <a:pt x="154614" y="295518"/>
                  </a:cubicBezTo>
                  <a:cubicBezTo>
                    <a:pt x="251484" y="412365"/>
                    <a:pt x="372895" y="490378"/>
                    <a:pt x="522161" y="522969"/>
                  </a:cubicBezTo>
                  <a:cubicBezTo>
                    <a:pt x="528102" y="524261"/>
                    <a:pt x="534603" y="523142"/>
                    <a:pt x="541233" y="527921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F9EBF9-03C1-442C-9DF4-77ABF8AAC256}"/>
                </a:ext>
              </a:extLst>
            </p:cNvPr>
            <p:cNvSpPr/>
            <p:nvPr/>
          </p:nvSpPr>
          <p:spPr>
            <a:xfrm>
              <a:off x="9169334" y="3235168"/>
              <a:ext cx="988592" cy="968709"/>
            </a:xfrm>
            <a:custGeom>
              <a:avLst/>
              <a:gdLst>
                <a:gd name="connsiteX0" fmla="*/ 902184 w 988592"/>
                <a:gd name="connsiteY0" fmla="*/ 1 h 968709"/>
                <a:gd name="connsiteX1" fmla="*/ 988549 w 988592"/>
                <a:gd name="connsiteY1" fmla="*/ 85548 h 968709"/>
                <a:gd name="connsiteX2" fmla="*/ 988592 w 988592"/>
                <a:gd name="connsiteY2" fmla="*/ 879797 h 968709"/>
                <a:gd name="connsiteX3" fmla="*/ 899041 w 988592"/>
                <a:gd name="connsiteY3" fmla="*/ 968659 h 968709"/>
                <a:gd name="connsiteX4" fmla="*/ 88948 w 988592"/>
                <a:gd name="connsiteY4" fmla="*/ 968702 h 968709"/>
                <a:gd name="connsiteX5" fmla="*/ 0 w 988592"/>
                <a:gd name="connsiteY5" fmla="*/ 880443 h 968709"/>
                <a:gd name="connsiteX6" fmla="*/ 259 w 988592"/>
                <a:gd name="connsiteY6" fmla="*/ 87443 h 968709"/>
                <a:gd name="connsiteX7" fmla="*/ 87054 w 988592"/>
                <a:gd name="connsiteY7" fmla="*/ 302 h 968709"/>
                <a:gd name="connsiteX8" fmla="*/ 902184 w 988592"/>
                <a:gd name="connsiteY8" fmla="*/ 1 h 96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8592" h="968709">
                  <a:moveTo>
                    <a:pt x="902184" y="1"/>
                  </a:moveTo>
                  <a:cubicBezTo>
                    <a:pt x="946314" y="-257"/>
                    <a:pt x="988635" y="40773"/>
                    <a:pt x="988549" y="85548"/>
                  </a:cubicBezTo>
                  <a:cubicBezTo>
                    <a:pt x="987903" y="350283"/>
                    <a:pt x="987860" y="615062"/>
                    <a:pt x="988592" y="879797"/>
                  </a:cubicBezTo>
                  <a:cubicBezTo>
                    <a:pt x="988721" y="928662"/>
                    <a:pt x="949499" y="968702"/>
                    <a:pt x="899041" y="968659"/>
                  </a:cubicBezTo>
                  <a:cubicBezTo>
                    <a:pt x="654024" y="968616"/>
                    <a:pt x="113962" y="968358"/>
                    <a:pt x="88948" y="968702"/>
                  </a:cubicBezTo>
                  <a:cubicBezTo>
                    <a:pt x="41418" y="969348"/>
                    <a:pt x="-86" y="929610"/>
                    <a:pt x="0" y="880443"/>
                  </a:cubicBezTo>
                  <a:cubicBezTo>
                    <a:pt x="560" y="616095"/>
                    <a:pt x="259" y="351790"/>
                    <a:pt x="259" y="87443"/>
                  </a:cubicBezTo>
                  <a:cubicBezTo>
                    <a:pt x="259" y="38362"/>
                    <a:pt x="38146" y="302"/>
                    <a:pt x="87054" y="302"/>
                  </a:cubicBezTo>
                  <a:cubicBezTo>
                    <a:pt x="222974" y="260"/>
                    <a:pt x="766350" y="819"/>
                    <a:pt x="902184" y="1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E90755-5079-4EC8-BD04-8079E3BA480D}"/>
                </a:ext>
              </a:extLst>
            </p:cNvPr>
            <p:cNvSpPr/>
            <p:nvPr/>
          </p:nvSpPr>
          <p:spPr>
            <a:xfrm>
              <a:off x="9414753" y="2649902"/>
              <a:ext cx="510297" cy="152425"/>
            </a:xfrm>
            <a:custGeom>
              <a:avLst/>
              <a:gdLst>
                <a:gd name="connsiteX0" fmla="*/ 254861 w 510297"/>
                <a:gd name="connsiteY0" fmla="*/ 43 h 152425"/>
                <a:gd name="connsiteX1" fmla="*/ 476026 w 510297"/>
                <a:gd name="connsiteY1" fmla="*/ 43 h 152425"/>
                <a:gd name="connsiteX2" fmla="*/ 509909 w 510297"/>
                <a:gd name="connsiteY2" fmla="*/ 32634 h 152425"/>
                <a:gd name="connsiteX3" fmla="*/ 509909 w 510297"/>
                <a:gd name="connsiteY3" fmla="*/ 120119 h 152425"/>
                <a:gd name="connsiteX4" fmla="*/ 483475 w 510297"/>
                <a:gd name="connsiteY4" fmla="*/ 150988 h 152425"/>
                <a:gd name="connsiteX5" fmla="*/ 469913 w 510297"/>
                <a:gd name="connsiteY5" fmla="*/ 152366 h 152425"/>
                <a:gd name="connsiteX6" fmla="*/ 40111 w 510297"/>
                <a:gd name="connsiteY6" fmla="*/ 152323 h 152425"/>
                <a:gd name="connsiteX7" fmla="*/ 17938 w 510297"/>
                <a:gd name="connsiteY7" fmla="*/ 149654 h 152425"/>
                <a:gd name="connsiteX8" fmla="*/ 71 w 510297"/>
                <a:gd name="connsiteY8" fmla="*/ 122702 h 152425"/>
                <a:gd name="connsiteX9" fmla="*/ 28 w 510297"/>
                <a:gd name="connsiteY9" fmla="*/ 31429 h 152425"/>
                <a:gd name="connsiteX10" fmla="*/ 31242 w 510297"/>
                <a:gd name="connsiteY10" fmla="*/ 0 h 152425"/>
                <a:gd name="connsiteX11" fmla="*/ 254861 w 510297"/>
                <a:gd name="connsiteY11" fmla="*/ 43 h 1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0297" h="152425">
                  <a:moveTo>
                    <a:pt x="254861" y="43"/>
                  </a:moveTo>
                  <a:cubicBezTo>
                    <a:pt x="328568" y="43"/>
                    <a:pt x="402276" y="43"/>
                    <a:pt x="476026" y="43"/>
                  </a:cubicBezTo>
                  <a:cubicBezTo>
                    <a:pt x="497295" y="43"/>
                    <a:pt x="509522" y="11237"/>
                    <a:pt x="509909" y="32634"/>
                  </a:cubicBezTo>
                  <a:cubicBezTo>
                    <a:pt x="510469" y="61782"/>
                    <a:pt x="510383" y="90972"/>
                    <a:pt x="509909" y="120119"/>
                  </a:cubicBezTo>
                  <a:cubicBezTo>
                    <a:pt x="509608" y="138029"/>
                    <a:pt x="501256" y="147243"/>
                    <a:pt x="483475" y="150988"/>
                  </a:cubicBezTo>
                  <a:cubicBezTo>
                    <a:pt x="479040" y="151935"/>
                    <a:pt x="474433" y="152366"/>
                    <a:pt x="469913" y="152366"/>
                  </a:cubicBezTo>
                  <a:cubicBezTo>
                    <a:pt x="326631" y="152452"/>
                    <a:pt x="183392" y="152452"/>
                    <a:pt x="40111" y="152323"/>
                  </a:cubicBezTo>
                  <a:cubicBezTo>
                    <a:pt x="32706" y="152323"/>
                    <a:pt x="25171" y="151290"/>
                    <a:pt x="17938" y="149654"/>
                  </a:cubicBezTo>
                  <a:cubicBezTo>
                    <a:pt x="7089" y="147243"/>
                    <a:pt x="114" y="136393"/>
                    <a:pt x="71" y="122702"/>
                  </a:cubicBezTo>
                  <a:cubicBezTo>
                    <a:pt x="-58" y="92263"/>
                    <a:pt x="28" y="61868"/>
                    <a:pt x="28" y="31429"/>
                  </a:cubicBezTo>
                  <a:cubicBezTo>
                    <a:pt x="28" y="10290"/>
                    <a:pt x="10103" y="0"/>
                    <a:pt x="31242" y="0"/>
                  </a:cubicBezTo>
                  <a:cubicBezTo>
                    <a:pt x="105767" y="0"/>
                    <a:pt x="180336" y="43"/>
                    <a:pt x="254861" y="43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5F34B3B-AAC9-4D91-98CC-4E918CE18340}"/>
                </a:ext>
              </a:extLst>
            </p:cNvPr>
            <p:cNvSpPr/>
            <p:nvPr/>
          </p:nvSpPr>
          <p:spPr>
            <a:xfrm>
              <a:off x="9747412" y="2347365"/>
              <a:ext cx="170017" cy="170148"/>
            </a:xfrm>
            <a:custGeom>
              <a:avLst/>
              <a:gdLst>
                <a:gd name="connsiteX0" fmla="*/ 84169 w 170017"/>
                <a:gd name="connsiteY0" fmla="*/ 170148 h 170148"/>
                <a:gd name="connsiteX1" fmla="*/ 0 w 170017"/>
                <a:gd name="connsiteY1" fmla="*/ 84257 h 170148"/>
                <a:gd name="connsiteX2" fmla="*/ 85547 w 170017"/>
                <a:gd name="connsiteY2" fmla="*/ 1 h 170148"/>
                <a:gd name="connsiteX3" fmla="*/ 170018 w 170017"/>
                <a:gd name="connsiteY3" fmla="*/ 85548 h 170148"/>
                <a:gd name="connsiteX4" fmla="*/ 84169 w 170017"/>
                <a:gd name="connsiteY4" fmla="*/ 170148 h 17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017" h="170148">
                  <a:moveTo>
                    <a:pt x="84169" y="170148"/>
                  </a:moveTo>
                  <a:cubicBezTo>
                    <a:pt x="36036" y="170062"/>
                    <a:pt x="-86" y="133165"/>
                    <a:pt x="0" y="84257"/>
                  </a:cubicBezTo>
                  <a:cubicBezTo>
                    <a:pt x="86" y="38060"/>
                    <a:pt x="39007" y="-257"/>
                    <a:pt x="85547" y="1"/>
                  </a:cubicBezTo>
                  <a:cubicBezTo>
                    <a:pt x="131873" y="260"/>
                    <a:pt x="170061" y="38922"/>
                    <a:pt x="170018" y="85548"/>
                  </a:cubicBezTo>
                  <a:cubicBezTo>
                    <a:pt x="169975" y="133295"/>
                    <a:pt x="132518" y="170234"/>
                    <a:pt x="84169" y="170148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459D237-393F-4F8B-9D68-17A1177AFA9D}"/>
                </a:ext>
              </a:extLst>
            </p:cNvPr>
            <p:cNvSpPr/>
            <p:nvPr/>
          </p:nvSpPr>
          <p:spPr>
            <a:xfrm>
              <a:off x="9421380" y="2348137"/>
              <a:ext cx="170136" cy="169707"/>
            </a:xfrm>
            <a:custGeom>
              <a:avLst/>
              <a:gdLst>
                <a:gd name="connsiteX0" fmla="*/ 83641 w 170136"/>
                <a:gd name="connsiteY0" fmla="*/ 169505 h 169707"/>
                <a:gd name="connsiteX1" fmla="*/ 32 w 170136"/>
                <a:gd name="connsiteY1" fmla="*/ 83915 h 169707"/>
                <a:gd name="connsiteX2" fmla="*/ 84675 w 170136"/>
                <a:gd name="connsiteY2" fmla="*/ 3 h 169707"/>
                <a:gd name="connsiteX3" fmla="*/ 170136 w 170136"/>
                <a:gd name="connsiteY3" fmla="*/ 85637 h 169707"/>
                <a:gd name="connsiteX4" fmla="*/ 83641 w 170136"/>
                <a:gd name="connsiteY4" fmla="*/ 169505 h 16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6" h="169707">
                  <a:moveTo>
                    <a:pt x="83641" y="169505"/>
                  </a:moveTo>
                  <a:cubicBezTo>
                    <a:pt x="42396" y="172992"/>
                    <a:pt x="-1346" y="130972"/>
                    <a:pt x="32" y="83915"/>
                  </a:cubicBezTo>
                  <a:cubicBezTo>
                    <a:pt x="1323" y="39354"/>
                    <a:pt x="35766" y="-427"/>
                    <a:pt x="84675" y="3"/>
                  </a:cubicBezTo>
                  <a:cubicBezTo>
                    <a:pt x="136726" y="477"/>
                    <a:pt x="170265" y="38020"/>
                    <a:pt x="170136" y="85637"/>
                  </a:cubicBezTo>
                  <a:cubicBezTo>
                    <a:pt x="170049" y="136612"/>
                    <a:pt x="128159" y="172518"/>
                    <a:pt x="83641" y="169505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FD39-5655-4C22-A8BC-DA33C3921823}"/>
                </a:ext>
              </a:extLst>
            </p:cNvPr>
            <p:cNvSpPr/>
            <p:nvPr/>
          </p:nvSpPr>
          <p:spPr>
            <a:xfrm>
              <a:off x="9734410" y="5609256"/>
              <a:ext cx="392820" cy="391366"/>
            </a:xfrm>
            <a:custGeom>
              <a:avLst/>
              <a:gdLst>
                <a:gd name="connsiteX0" fmla="*/ 196711 w 392820"/>
                <a:gd name="connsiteY0" fmla="*/ 391232 h 391366"/>
                <a:gd name="connsiteX1" fmla="*/ 0 w 392820"/>
                <a:gd name="connsiteY1" fmla="*/ 195683 h 391366"/>
                <a:gd name="connsiteX2" fmla="*/ 197314 w 392820"/>
                <a:gd name="connsiteY2" fmla="*/ 6 h 391366"/>
                <a:gd name="connsiteX3" fmla="*/ 392819 w 392820"/>
                <a:gd name="connsiteY3" fmla="*/ 196501 h 391366"/>
                <a:gd name="connsiteX4" fmla="*/ 196711 w 392820"/>
                <a:gd name="connsiteY4" fmla="*/ 391232 h 39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20" h="391366">
                  <a:moveTo>
                    <a:pt x="196711" y="391232"/>
                  </a:moveTo>
                  <a:cubicBezTo>
                    <a:pt x="92091" y="395365"/>
                    <a:pt x="-172" y="304049"/>
                    <a:pt x="0" y="195683"/>
                  </a:cubicBezTo>
                  <a:cubicBezTo>
                    <a:pt x="172" y="89427"/>
                    <a:pt x="90714" y="-813"/>
                    <a:pt x="197314" y="6"/>
                  </a:cubicBezTo>
                  <a:cubicBezTo>
                    <a:pt x="303010" y="824"/>
                    <a:pt x="393207" y="89126"/>
                    <a:pt x="392819" y="196501"/>
                  </a:cubicBezTo>
                  <a:cubicBezTo>
                    <a:pt x="392432" y="303403"/>
                    <a:pt x="304302" y="394504"/>
                    <a:pt x="196711" y="391232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B9A8908-DB24-451E-8B3C-C06956B09F9C}"/>
                </a:ext>
              </a:extLst>
            </p:cNvPr>
            <p:cNvSpPr/>
            <p:nvPr/>
          </p:nvSpPr>
          <p:spPr>
            <a:xfrm>
              <a:off x="9197087" y="5610596"/>
              <a:ext cx="392495" cy="392385"/>
            </a:xfrm>
            <a:custGeom>
              <a:avLst/>
              <a:gdLst>
                <a:gd name="connsiteX0" fmla="*/ 195909 w 392495"/>
                <a:gd name="connsiteY0" fmla="*/ 392346 h 392385"/>
                <a:gd name="connsiteX1" fmla="*/ 16 w 392495"/>
                <a:gd name="connsiteY1" fmla="*/ 194300 h 392385"/>
                <a:gd name="connsiteX2" fmla="*/ 195134 w 392495"/>
                <a:gd name="connsiteY2" fmla="*/ 0 h 392385"/>
                <a:gd name="connsiteX3" fmla="*/ 392491 w 392495"/>
                <a:gd name="connsiteY3" fmla="*/ 199725 h 392385"/>
                <a:gd name="connsiteX4" fmla="*/ 195909 w 392495"/>
                <a:gd name="connsiteY4" fmla="*/ 392346 h 39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95" h="392385">
                  <a:moveTo>
                    <a:pt x="195909" y="392346"/>
                  </a:moveTo>
                  <a:cubicBezTo>
                    <a:pt x="89438" y="393595"/>
                    <a:pt x="-1404" y="304431"/>
                    <a:pt x="16" y="194300"/>
                  </a:cubicBezTo>
                  <a:cubicBezTo>
                    <a:pt x="1437" y="86366"/>
                    <a:pt x="88491" y="216"/>
                    <a:pt x="195134" y="0"/>
                  </a:cubicBezTo>
                  <a:cubicBezTo>
                    <a:pt x="305911" y="-215"/>
                    <a:pt x="393180" y="87356"/>
                    <a:pt x="392491" y="199725"/>
                  </a:cubicBezTo>
                  <a:cubicBezTo>
                    <a:pt x="391845" y="304474"/>
                    <a:pt x="302165" y="394542"/>
                    <a:pt x="195909" y="392346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C69D1B-2ACA-44C2-80D8-08B27075E233}"/>
                </a:ext>
              </a:extLst>
            </p:cNvPr>
            <p:cNvSpPr/>
            <p:nvPr/>
          </p:nvSpPr>
          <p:spPr>
            <a:xfrm>
              <a:off x="9182466" y="3248311"/>
              <a:ext cx="962576" cy="942007"/>
            </a:xfrm>
            <a:custGeom>
              <a:avLst/>
              <a:gdLst>
                <a:gd name="connsiteX0" fmla="*/ 83567 w 962576"/>
                <a:gd name="connsiteY0" fmla="*/ 941997 h 942007"/>
                <a:gd name="connsiteX1" fmla="*/ 0 w 962576"/>
                <a:gd name="connsiteY1" fmla="*/ 858646 h 942007"/>
                <a:gd name="connsiteX2" fmla="*/ 0 w 962576"/>
                <a:gd name="connsiteY2" fmla="*/ 80671 h 942007"/>
                <a:gd name="connsiteX3" fmla="*/ 80165 w 962576"/>
                <a:gd name="connsiteY3" fmla="*/ 32 h 942007"/>
                <a:gd name="connsiteX4" fmla="*/ 882724 w 962576"/>
                <a:gd name="connsiteY4" fmla="*/ 32 h 942007"/>
                <a:gd name="connsiteX5" fmla="*/ 962545 w 962576"/>
                <a:gd name="connsiteY5" fmla="*/ 79767 h 942007"/>
                <a:gd name="connsiteX6" fmla="*/ 962545 w 962576"/>
                <a:gd name="connsiteY6" fmla="*/ 861487 h 942007"/>
                <a:gd name="connsiteX7" fmla="*/ 882379 w 962576"/>
                <a:gd name="connsiteY7" fmla="*/ 941954 h 942007"/>
                <a:gd name="connsiteX8" fmla="*/ 83567 w 962576"/>
                <a:gd name="connsiteY8" fmla="*/ 941997 h 94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2576" h="942007">
                  <a:moveTo>
                    <a:pt x="83567" y="941997"/>
                  </a:moveTo>
                  <a:cubicBezTo>
                    <a:pt x="29707" y="941997"/>
                    <a:pt x="0" y="912333"/>
                    <a:pt x="0" y="858646"/>
                  </a:cubicBezTo>
                  <a:cubicBezTo>
                    <a:pt x="0" y="599335"/>
                    <a:pt x="0" y="339982"/>
                    <a:pt x="0" y="80671"/>
                  </a:cubicBezTo>
                  <a:cubicBezTo>
                    <a:pt x="0" y="31375"/>
                    <a:pt x="31041" y="32"/>
                    <a:pt x="80165" y="32"/>
                  </a:cubicBezTo>
                  <a:cubicBezTo>
                    <a:pt x="347699" y="-11"/>
                    <a:pt x="615190" y="-11"/>
                    <a:pt x="882724" y="32"/>
                  </a:cubicBezTo>
                  <a:cubicBezTo>
                    <a:pt x="931202" y="32"/>
                    <a:pt x="962545" y="31375"/>
                    <a:pt x="962545" y="79767"/>
                  </a:cubicBezTo>
                  <a:cubicBezTo>
                    <a:pt x="962587" y="340326"/>
                    <a:pt x="962587" y="600928"/>
                    <a:pt x="962545" y="861487"/>
                  </a:cubicBezTo>
                  <a:cubicBezTo>
                    <a:pt x="962545" y="910999"/>
                    <a:pt x="931718" y="941954"/>
                    <a:pt x="882379" y="941954"/>
                  </a:cubicBezTo>
                  <a:cubicBezTo>
                    <a:pt x="748225" y="942040"/>
                    <a:pt x="215654" y="941997"/>
                    <a:pt x="83567" y="941997"/>
                  </a:cubicBezTo>
                  <a:close/>
                </a:path>
              </a:pathLst>
            </a:custGeom>
            <a:solidFill>
              <a:schemeClr val="accent2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37EDC3E-EE7E-4515-9519-63A3245F6D7B}"/>
                </a:ext>
              </a:extLst>
            </p:cNvPr>
            <p:cNvSpPr/>
            <p:nvPr/>
          </p:nvSpPr>
          <p:spPr>
            <a:xfrm>
              <a:off x="9427325" y="2662969"/>
              <a:ext cx="483420" cy="124962"/>
            </a:xfrm>
            <a:custGeom>
              <a:avLst/>
              <a:gdLst>
                <a:gd name="connsiteX0" fmla="*/ 242117 w 483420"/>
                <a:gd name="connsiteY0" fmla="*/ 124962 h 124962"/>
                <a:gd name="connsiteX1" fmla="*/ 22071 w 483420"/>
                <a:gd name="connsiteY1" fmla="*/ 124962 h 124962"/>
                <a:gd name="connsiteX2" fmla="*/ 28 w 483420"/>
                <a:gd name="connsiteY2" fmla="*/ 103134 h 124962"/>
                <a:gd name="connsiteX3" fmla="*/ 71 w 483420"/>
                <a:gd name="connsiteY3" fmla="*/ 19309 h 124962"/>
                <a:gd name="connsiteX4" fmla="*/ 18713 w 483420"/>
                <a:gd name="connsiteY4" fmla="*/ 65 h 124962"/>
                <a:gd name="connsiteX5" fmla="*/ 465048 w 483420"/>
                <a:gd name="connsiteY5" fmla="*/ 65 h 124962"/>
                <a:gd name="connsiteX6" fmla="*/ 483259 w 483420"/>
                <a:gd name="connsiteY6" fmla="*/ 18405 h 124962"/>
                <a:gd name="connsiteX7" fmla="*/ 483259 w 483420"/>
                <a:gd name="connsiteY7" fmla="*/ 105976 h 124962"/>
                <a:gd name="connsiteX8" fmla="*/ 463369 w 483420"/>
                <a:gd name="connsiteY8" fmla="*/ 124876 h 124962"/>
                <a:gd name="connsiteX9" fmla="*/ 242117 w 483420"/>
                <a:gd name="connsiteY9" fmla="*/ 124962 h 12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3420" h="124962">
                  <a:moveTo>
                    <a:pt x="242117" y="124962"/>
                  </a:moveTo>
                  <a:cubicBezTo>
                    <a:pt x="168754" y="124962"/>
                    <a:pt x="95434" y="124962"/>
                    <a:pt x="22071" y="124962"/>
                  </a:cubicBezTo>
                  <a:cubicBezTo>
                    <a:pt x="3989" y="124962"/>
                    <a:pt x="71" y="121045"/>
                    <a:pt x="28" y="103134"/>
                  </a:cubicBezTo>
                  <a:cubicBezTo>
                    <a:pt x="28" y="75193"/>
                    <a:pt x="-58" y="47251"/>
                    <a:pt x="71" y="19309"/>
                  </a:cubicBezTo>
                  <a:cubicBezTo>
                    <a:pt x="114" y="5575"/>
                    <a:pt x="5238" y="108"/>
                    <a:pt x="18713" y="65"/>
                  </a:cubicBezTo>
                  <a:cubicBezTo>
                    <a:pt x="167506" y="-22"/>
                    <a:pt x="316255" y="-22"/>
                    <a:pt x="465048" y="65"/>
                  </a:cubicBezTo>
                  <a:cubicBezTo>
                    <a:pt x="478007" y="65"/>
                    <a:pt x="483173" y="5317"/>
                    <a:pt x="483259" y="18405"/>
                  </a:cubicBezTo>
                  <a:cubicBezTo>
                    <a:pt x="483475" y="47596"/>
                    <a:pt x="483475" y="76786"/>
                    <a:pt x="483259" y="105976"/>
                  </a:cubicBezTo>
                  <a:cubicBezTo>
                    <a:pt x="483173" y="120528"/>
                    <a:pt x="478480" y="124876"/>
                    <a:pt x="463369" y="124876"/>
                  </a:cubicBezTo>
                  <a:cubicBezTo>
                    <a:pt x="389661" y="124962"/>
                    <a:pt x="315868" y="124962"/>
                    <a:pt x="242117" y="124962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C9F6EF3-B771-4466-A1D0-69A28C3B36C6}"/>
                </a:ext>
              </a:extLst>
            </p:cNvPr>
            <p:cNvSpPr/>
            <p:nvPr/>
          </p:nvSpPr>
          <p:spPr>
            <a:xfrm>
              <a:off x="9760152" y="2361229"/>
              <a:ext cx="144240" cy="143454"/>
            </a:xfrm>
            <a:custGeom>
              <a:avLst/>
              <a:gdLst>
                <a:gd name="connsiteX0" fmla="*/ 72161 w 144240"/>
                <a:gd name="connsiteY0" fmla="*/ 143454 h 143454"/>
                <a:gd name="connsiteX1" fmla="*/ 3 w 144240"/>
                <a:gd name="connsiteY1" fmla="*/ 72373 h 143454"/>
                <a:gd name="connsiteX2" fmla="*/ 71989 w 144240"/>
                <a:gd name="connsiteY2" fmla="*/ 0 h 143454"/>
                <a:gd name="connsiteX3" fmla="*/ 144232 w 144240"/>
                <a:gd name="connsiteY3" fmla="*/ 72201 h 143454"/>
                <a:gd name="connsiteX4" fmla="*/ 72161 w 144240"/>
                <a:gd name="connsiteY4" fmla="*/ 143454 h 14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40" h="143454">
                  <a:moveTo>
                    <a:pt x="72161" y="143454"/>
                  </a:moveTo>
                  <a:cubicBezTo>
                    <a:pt x="33155" y="143497"/>
                    <a:pt x="391" y="111250"/>
                    <a:pt x="3" y="72373"/>
                  </a:cubicBezTo>
                  <a:cubicBezTo>
                    <a:pt x="-384" y="32764"/>
                    <a:pt x="32078" y="86"/>
                    <a:pt x="71989" y="0"/>
                  </a:cubicBezTo>
                  <a:cubicBezTo>
                    <a:pt x="111813" y="-86"/>
                    <a:pt x="144835" y="32936"/>
                    <a:pt x="144232" y="72201"/>
                  </a:cubicBezTo>
                  <a:cubicBezTo>
                    <a:pt x="143586" y="111422"/>
                    <a:pt x="111253" y="143411"/>
                    <a:pt x="72161" y="143454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791E68-4142-491D-9001-63A62454057F}"/>
                </a:ext>
              </a:extLst>
            </p:cNvPr>
            <p:cNvSpPr/>
            <p:nvPr/>
          </p:nvSpPr>
          <p:spPr>
            <a:xfrm>
              <a:off x="9434585" y="2361702"/>
              <a:ext cx="143455" cy="143240"/>
            </a:xfrm>
            <a:custGeom>
              <a:avLst/>
              <a:gdLst>
                <a:gd name="connsiteX0" fmla="*/ 143455 w 143455"/>
                <a:gd name="connsiteY0" fmla="*/ 72158 h 143240"/>
                <a:gd name="connsiteX1" fmla="*/ 70608 w 143455"/>
                <a:gd name="connsiteY1" fmla="*/ 143239 h 143240"/>
                <a:gd name="connsiteX2" fmla="*/ 1 w 143455"/>
                <a:gd name="connsiteY2" fmla="*/ 71124 h 143240"/>
                <a:gd name="connsiteX3" fmla="*/ 71641 w 143455"/>
                <a:gd name="connsiteY3" fmla="*/ 0 h 143240"/>
                <a:gd name="connsiteX4" fmla="*/ 143455 w 143455"/>
                <a:gd name="connsiteY4" fmla="*/ 72158 h 14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455" h="143240">
                  <a:moveTo>
                    <a:pt x="143455" y="72158"/>
                  </a:moveTo>
                  <a:cubicBezTo>
                    <a:pt x="143282" y="112111"/>
                    <a:pt x="111078" y="143497"/>
                    <a:pt x="70608" y="143239"/>
                  </a:cubicBezTo>
                  <a:cubicBezTo>
                    <a:pt x="31473" y="142980"/>
                    <a:pt x="-172" y="110690"/>
                    <a:pt x="1" y="71124"/>
                  </a:cubicBezTo>
                  <a:cubicBezTo>
                    <a:pt x="173" y="31817"/>
                    <a:pt x="32334" y="-86"/>
                    <a:pt x="71641" y="0"/>
                  </a:cubicBezTo>
                  <a:cubicBezTo>
                    <a:pt x="111767" y="43"/>
                    <a:pt x="143627" y="32075"/>
                    <a:pt x="143455" y="72158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3588EC-6473-46F5-9327-4456CF6504C4}"/>
                </a:ext>
              </a:extLst>
            </p:cNvPr>
            <p:cNvSpPr/>
            <p:nvPr/>
          </p:nvSpPr>
          <p:spPr>
            <a:xfrm>
              <a:off x="9837392" y="5706992"/>
              <a:ext cx="194216" cy="193697"/>
            </a:xfrm>
            <a:custGeom>
              <a:avLst/>
              <a:gdLst>
                <a:gd name="connsiteX0" fmla="*/ 97000 w 194216"/>
                <a:gd name="connsiteY0" fmla="*/ 0 h 193697"/>
                <a:gd name="connsiteX1" fmla="*/ 194215 w 194216"/>
                <a:gd name="connsiteY1" fmla="*/ 96569 h 193697"/>
                <a:gd name="connsiteX2" fmla="*/ 97603 w 194216"/>
                <a:gd name="connsiteY2" fmla="*/ 193697 h 193697"/>
                <a:gd name="connsiteX3" fmla="*/ 1 w 194216"/>
                <a:gd name="connsiteY3" fmla="*/ 97818 h 193697"/>
                <a:gd name="connsiteX4" fmla="*/ 97000 w 194216"/>
                <a:gd name="connsiteY4" fmla="*/ 0 h 1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16" h="193697">
                  <a:moveTo>
                    <a:pt x="97000" y="0"/>
                  </a:moveTo>
                  <a:cubicBezTo>
                    <a:pt x="150516" y="-129"/>
                    <a:pt x="193871" y="42882"/>
                    <a:pt x="194215" y="96569"/>
                  </a:cubicBezTo>
                  <a:cubicBezTo>
                    <a:pt x="194559" y="149826"/>
                    <a:pt x="151119" y="193525"/>
                    <a:pt x="97603" y="193697"/>
                  </a:cubicBezTo>
                  <a:cubicBezTo>
                    <a:pt x="43614" y="193870"/>
                    <a:pt x="303" y="151333"/>
                    <a:pt x="1" y="97818"/>
                  </a:cubicBezTo>
                  <a:cubicBezTo>
                    <a:pt x="-257" y="43269"/>
                    <a:pt x="42452" y="173"/>
                    <a:pt x="970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BD74FEF-F61B-42F6-A779-470BE8DB133C}"/>
                </a:ext>
              </a:extLst>
            </p:cNvPr>
            <p:cNvSpPr/>
            <p:nvPr/>
          </p:nvSpPr>
          <p:spPr>
            <a:xfrm>
              <a:off x="9299786" y="5708154"/>
              <a:ext cx="194473" cy="194516"/>
            </a:xfrm>
            <a:custGeom>
              <a:avLst/>
              <a:gdLst>
                <a:gd name="connsiteX0" fmla="*/ 96655 w 194473"/>
                <a:gd name="connsiteY0" fmla="*/ 194516 h 194516"/>
                <a:gd name="connsiteX1" fmla="*/ 0 w 194473"/>
                <a:gd name="connsiteY1" fmla="*/ 97172 h 194516"/>
                <a:gd name="connsiteX2" fmla="*/ 97086 w 194473"/>
                <a:gd name="connsiteY2" fmla="*/ 1 h 194516"/>
                <a:gd name="connsiteX3" fmla="*/ 194472 w 194473"/>
                <a:gd name="connsiteY3" fmla="*/ 96957 h 194516"/>
                <a:gd name="connsiteX4" fmla="*/ 96655 w 194473"/>
                <a:gd name="connsiteY4" fmla="*/ 194516 h 19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473" h="194516">
                  <a:moveTo>
                    <a:pt x="96655" y="194516"/>
                  </a:moveTo>
                  <a:cubicBezTo>
                    <a:pt x="43355" y="194344"/>
                    <a:pt x="-129" y="150558"/>
                    <a:pt x="0" y="97172"/>
                  </a:cubicBezTo>
                  <a:cubicBezTo>
                    <a:pt x="129" y="44001"/>
                    <a:pt x="43829" y="259"/>
                    <a:pt x="97086" y="1"/>
                  </a:cubicBezTo>
                  <a:cubicBezTo>
                    <a:pt x="149869" y="-214"/>
                    <a:pt x="194257" y="43915"/>
                    <a:pt x="194472" y="96957"/>
                  </a:cubicBezTo>
                  <a:cubicBezTo>
                    <a:pt x="194731" y="150688"/>
                    <a:pt x="150601" y="194645"/>
                    <a:pt x="96655" y="19451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AB21C6-94E4-472B-9079-009C7DB9D136}"/>
                </a:ext>
              </a:extLst>
            </p:cNvPr>
            <p:cNvSpPr/>
            <p:nvPr/>
          </p:nvSpPr>
          <p:spPr>
            <a:xfrm>
              <a:off x="9320909" y="3363921"/>
              <a:ext cx="681551" cy="394648"/>
            </a:xfrm>
            <a:custGeom>
              <a:avLst/>
              <a:gdLst>
                <a:gd name="connsiteX0" fmla="*/ 66405 w 681551"/>
                <a:gd name="connsiteY0" fmla="*/ 394606 h 394648"/>
                <a:gd name="connsiteX1" fmla="*/ 275 w 681551"/>
                <a:gd name="connsiteY1" fmla="*/ 329466 h 394648"/>
                <a:gd name="connsiteX2" fmla="*/ 275 w 681551"/>
                <a:gd name="connsiteY2" fmla="*/ 65592 h 394648"/>
                <a:gd name="connsiteX3" fmla="*/ 66362 w 681551"/>
                <a:gd name="connsiteY3" fmla="*/ 65 h 394648"/>
                <a:gd name="connsiteX4" fmla="*/ 615077 w 681551"/>
                <a:gd name="connsiteY4" fmla="*/ 65 h 394648"/>
                <a:gd name="connsiteX5" fmla="*/ 681551 w 681551"/>
                <a:gd name="connsiteY5" fmla="*/ 67443 h 394648"/>
                <a:gd name="connsiteX6" fmla="*/ 681551 w 681551"/>
                <a:gd name="connsiteY6" fmla="*/ 330069 h 394648"/>
                <a:gd name="connsiteX7" fmla="*/ 617574 w 681551"/>
                <a:gd name="connsiteY7" fmla="*/ 394563 h 394648"/>
                <a:gd name="connsiteX8" fmla="*/ 66405 w 681551"/>
                <a:gd name="connsiteY8" fmla="*/ 394606 h 39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1551" h="394648">
                  <a:moveTo>
                    <a:pt x="66405" y="394606"/>
                  </a:moveTo>
                  <a:cubicBezTo>
                    <a:pt x="26451" y="394606"/>
                    <a:pt x="447" y="369506"/>
                    <a:pt x="275" y="329466"/>
                  </a:cubicBezTo>
                  <a:cubicBezTo>
                    <a:pt x="-70" y="241508"/>
                    <a:pt x="-113" y="153550"/>
                    <a:pt x="275" y="65592"/>
                  </a:cubicBezTo>
                  <a:cubicBezTo>
                    <a:pt x="447" y="25681"/>
                    <a:pt x="26623" y="108"/>
                    <a:pt x="66362" y="65"/>
                  </a:cubicBezTo>
                  <a:cubicBezTo>
                    <a:pt x="249252" y="-22"/>
                    <a:pt x="432143" y="-22"/>
                    <a:pt x="615077" y="65"/>
                  </a:cubicBezTo>
                  <a:cubicBezTo>
                    <a:pt x="656322" y="65"/>
                    <a:pt x="681551" y="25940"/>
                    <a:pt x="681551" y="67443"/>
                  </a:cubicBezTo>
                  <a:cubicBezTo>
                    <a:pt x="681551" y="154971"/>
                    <a:pt x="681551" y="242498"/>
                    <a:pt x="681551" y="330069"/>
                  </a:cubicBezTo>
                  <a:cubicBezTo>
                    <a:pt x="681551" y="368343"/>
                    <a:pt x="655676" y="394520"/>
                    <a:pt x="617574" y="394563"/>
                  </a:cubicBezTo>
                  <a:cubicBezTo>
                    <a:pt x="525526" y="394692"/>
                    <a:pt x="158065" y="394649"/>
                    <a:pt x="66405" y="39460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AF9177B-AB6E-47AF-9C49-DCD887ED2F28}"/>
                </a:ext>
              </a:extLst>
            </p:cNvPr>
            <p:cNvSpPr/>
            <p:nvPr/>
          </p:nvSpPr>
          <p:spPr>
            <a:xfrm>
              <a:off x="9239285" y="3838132"/>
              <a:ext cx="851037" cy="43139"/>
            </a:xfrm>
            <a:custGeom>
              <a:avLst/>
              <a:gdLst>
                <a:gd name="connsiteX0" fmla="*/ 13142 w 851037"/>
                <a:gd name="connsiteY0" fmla="*/ 43139 h 43139"/>
                <a:gd name="connsiteX1" fmla="*/ 10 w 851037"/>
                <a:gd name="connsiteY1" fmla="*/ 30223 h 43139"/>
                <a:gd name="connsiteX2" fmla="*/ 29674 w 851037"/>
                <a:gd name="connsiteY2" fmla="*/ 301 h 43139"/>
                <a:gd name="connsiteX3" fmla="*/ 835935 w 851037"/>
                <a:gd name="connsiteY3" fmla="*/ 0 h 43139"/>
                <a:gd name="connsiteX4" fmla="*/ 851004 w 851037"/>
                <a:gd name="connsiteY4" fmla="*/ 14896 h 43139"/>
                <a:gd name="connsiteX5" fmla="*/ 823148 w 851037"/>
                <a:gd name="connsiteY5" fmla="*/ 42924 h 43139"/>
                <a:gd name="connsiteX6" fmla="*/ 13142 w 851037"/>
                <a:gd name="connsiteY6" fmla="*/ 43139 h 4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1037" h="43139">
                  <a:moveTo>
                    <a:pt x="13142" y="43139"/>
                  </a:moveTo>
                  <a:cubicBezTo>
                    <a:pt x="2852" y="43183"/>
                    <a:pt x="-205" y="40728"/>
                    <a:pt x="10" y="30223"/>
                  </a:cubicBezTo>
                  <a:cubicBezTo>
                    <a:pt x="656" y="301"/>
                    <a:pt x="183" y="301"/>
                    <a:pt x="29674" y="301"/>
                  </a:cubicBezTo>
                  <a:cubicBezTo>
                    <a:pt x="298414" y="301"/>
                    <a:pt x="567196" y="387"/>
                    <a:pt x="835935" y="0"/>
                  </a:cubicBezTo>
                  <a:cubicBezTo>
                    <a:pt x="847861" y="0"/>
                    <a:pt x="851434" y="2626"/>
                    <a:pt x="851004" y="14896"/>
                  </a:cubicBezTo>
                  <a:cubicBezTo>
                    <a:pt x="850014" y="42881"/>
                    <a:pt x="850702" y="42924"/>
                    <a:pt x="823148" y="42924"/>
                  </a:cubicBezTo>
                  <a:cubicBezTo>
                    <a:pt x="690630" y="42881"/>
                    <a:pt x="150654" y="42795"/>
                    <a:pt x="13142" y="431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0A2D55-F061-433E-99DD-813F2B5B40F6}"/>
                </a:ext>
              </a:extLst>
            </p:cNvPr>
            <p:cNvSpPr/>
            <p:nvPr/>
          </p:nvSpPr>
          <p:spPr>
            <a:xfrm>
              <a:off x="9274941" y="3944302"/>
              <a:ext cx="779467" cy="128827"/>
            </a:xfrm>
            <a:custGeom>
              <a:avLst/>
              <a:gdLst>
                <a:gd name="connsiteX0" fmla="*/ 717359 w 779467"/>
                <a:gd name="connsiteY0" fmla="*/ 172 h 128827"/>
                <a:gd name="connsiteX1" fmla="*/ 779442 w 779467"/>
                <a:gd name="connsiteY1" fmla="*/ 65613 h 128827"/>
                <a:gd name="connsiteX2" fmla="*/ 713570 w 779467"/>
                <a:gd name="connsiteY2" fmla="*/ 128729 h 128827"/>
                <a:gd name="connsiteX3" fmla="*/ 651013 w 779467"/>
                <a:gd name="connsiteY3" fmla="*/ 62470 h 128827"/>
                <a:gd name="connsiteX4" fmla="*/ 717359 w 779467"/>
                <a:gd name="connsiteY4" fmla="*/ 172 h 128827"/>
                <a:gd name="connsiteX5" fmla="*/ 389980 w 779467"/>
                <a:gd name="connsiteY5" fmla="*/ 129 h 128827"/>
                <a:gd name="connsiteX6" fmla="*/ 454862 w 779467"/>
                <a:gd name="connsiteY6" fmla="*/ 64063 h 128827"/>
                <a:gd name="connsiteX7" fmla="*/ 390626 w 779467"/>
                <a:gd name="connsiteY7" fmla="*/ 128816 h 128827"/>
                <a:gd name="connsiteX8" fmla="*/ 326907 w 779467"/>
                <a:gd name="connsiteY8" fmla="*/ 64063 h 128827"/>
                <a:gd name="connsiteX9" fmla="*/ 389980 w 779467"/>
                <a:gd name="connsiteY9" fmla="*/ 129 h 128827"/>
                <a:gd name="connsiteX10" fmla="*/ 225689 w 779467"/>
                <a:gd name="connsiteY10" fmla="*/ 43 h 128827"/>
                <a:gd name="connsiteX11" fmla="*/ 289839 w 779467"/>
                <a:gd name="connsiteY11" fmla="*/ 63417 h 128827"/>
                <a:gd name="connsiteX12" fmla="*/ 226335 w 779467"/>
                <a:gd name="connsiteY12" fmla="*/ 128816 h 128827"/>
                <a:gd name="connsiteX13" fmla="*/ 161712 w 779467"/>
                <a:gd name="connsiteY13" fmla="*/ 64666 h 128827"/>
                <a:gd name="connsiteX14" fmla="*/ 225689 w 779467"/>
                <a:gd name="connsiteY14" fmla="*/ 43 h 128827"/>
                <a:gd name="connsiteX15" fmla="*/ 64023 w 779467"/>
                <a:gd name="connsiteY15" fmla="*/ 42 h 128827"/>
                <a:gd name="connsiteX16" fmla="*/ 128087 w 779467"/>
                <a:gd name="connsiteY16" fmla="*/ 64493 h 128827"/>
                <a:gd name="connsiteX17" fmla="*/ 63765 w 779467"/>
                <a:gd name="connsiteY17" fmla="*/ 128815 h 128827"/>
                <a:gd name="connsiteX18" fmla="*/ 3 w 779467"/>
                <a:gd name="connsiteY18" fmla="*/ 63589 h 128827"/>
                <a:gd name="connsiteX19" fmla="*/ 64023 w 779467"/>
                <a:gd name="connsiteY19" fmla="*/ 42 h 128827"/>
                <a:gd name="connsiteX20" fmla="*/ 553670 w 779467"/>
                <a:gd name="connsiteY20" fmla="*/ 0 h 128827"/>
                <a:gd name="connsiteX21" fmla="*/ 617647 w 779467"/>
                <a:gd name="connsiteY21" fmla="*/ 64623 h 128827"/>
                <a:gd name="connsiteX22" fmla="*/ 553153 w 779467"/>
                <a:gd name="connsiteY22" fmla="*/ 128816 h 128827"/>
                <a:gd name="connsiteX23" fmla="*/ 489692 w 779467"/>
                <a:gd name="connsiteY23" fmla="*/ 64709 h 128827"/>
                <a:gd name="connsiteX24" fmla="*/ 553670 w 779467"/>
                <a:gd name="connsiteY24" fmla="*/ 0 h 1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467" h="128827">
                  <a:moveTo>
                    <a:pt x="717359" y="172"/>
                  </a:moveTo>
                  <a:cubicBezTo>
                    <a:pt x="752792" y="1937"/>
                    <a:pt x="780432" y="31127"/>
                    <a:pt x="779442" y="65613"/>
                  </a:cubicBezTo>
                  <a:cubicBezTo>
                    <a:pt x="778408" y="101089"/>
                    <a:pt x="748056" y="130150"/>
                    <a:pt x="713570" y="128729"/>
                  </a:cubicBezTo>
                  <a:cubicBezTo>
                    <a:pt x="677793" y="127309"/>
                    <a:pt x="649636" y="97473"/>
                    <a:pt x="651013" y="62470"/>
                  </a:cubicBezTo>
                  <a:cubicBezTo>
                    <a:pt x="652434" y="26607"/>
                    <a:pt x="682442" y="-1550"/>
                    <a:pt x="717359" y="172"/>
                  </a:cubicBezTo>
                  <a:close/>
                  <a:moveTo>
                    <a:pt x="389980" y="129"/>
                  </a:moveTo>
                  <a:cubicBezTo>
                    <a:pt x="425284" y="-215"/>
                    <a:pt x="454690" y="28803"/>
                    <a:pt x="454862" y="64063"/>
                  </a:cubicBezTo>
                  <a:cubicBezTo>
                    <a:pt x="454991" y="99195"/>
                    <a:pt x="425801" y="128643"/>
                    <a:pt x="390626" y="128816"/>
                  </a:cubicBezTo>
                  <a:cubicBezTo>
                    <a:pt x="355322" y="128988"/>
                    <a:pt x="326821" y="100013"/>
                    <a:pt x="326907" y="64063"/>
                  </a:cubicBezTo>
                  <a:cubicBezTo>
                    <a:pt x="326993" y="28587"/>
                    <a:pt x="354763" y="430"/>
                    <a:pt x="389980" y="129"/>
                  </a:cubicBezTo>
                  <a:close/>
                  <a:moveTo>
                    <a:pt x="225689" y="43"/>
                  </a:moveTo>
                  <a:cubicBezTo>
                    <a:pt x="260563" y="86"/>
                    <a:pt x="289408" y="28587"/>
                    <a:pt x="289839" y="63417"/>
                  </a:cubicBezTo>
                  <a:cubicBezTo>
                    <a:pt x="290270" y="98764"/>
                    <a:pt x="261811" y="128084"/>
                    <a:pt x="226335" y="128816"/>
                  </a:cubicBezTo>
                  <a:cubicBezTo>
                    <a:pt x="191462" y="129505"/>
                    <a:pt x="161884" y="100142"/>
                    <a:pt x="161712" y="64666"/>
                  </a:cubicBezTo>
                  <a:cubicBezTo>
                    <a:pt x="161497" y="29061"/>
                    <a:pt x="190300" y="0"/>
                    <a:pt x="225689" y="43"/>
                  </a:cubicBezTo>
                  <a:close/>
                  <a:moveTo>
                    <a:pt x="64023" y="42"/>
                  </a:moveTo>
                  <a:cubicBezTo>
                    <a:pt x="99370" y="-259"/>
                    <a:pt x="128173" y="28673"/>
                    <a:pt x="128087" y="64493"/>
                  </a:cubicBezTo>
                  <a:cubicBezTo>
                    <a:pt x="128001" y="100270"/>
                    <a:pt x="98983" y="129288"/>
                    <a:pt x="63765" y="128815"/>
                  </a:cubicBezTo>
                  <a:cubicBezTo>
                    <a:pt x="28504" y="128384"/>
                    <a:pt x="-385" y="98807"/>
                    <a:pt x="3" y="63589"/>
                  </a:cubicBezTo>
                  <a:cubicBezTo>
                    <a:pt x="390" y="28802"/>
                    <a:pt x="29064" y="387"/>
                    <a:pt x="64023" y="42"/>
                  </a:cubicBezTo>
                  <a:close/>
                  <a:moveTo>
                    <a:pt x="553670" y="0"/>
                  </a:moveTo>
                  <a:cubicBezTo>
                    <a:pt x="589060" y="0"/>
                    <a:pt x="617733" y="28975"/>
                    <a:pt x="617647" y="64623"/>
                  </a:cubicBezTo>
                  <a:cubicBezTo>
                    <a:pt x="617561" y="100013"/>
                    <a:pt x="588026" y="129418"/>
                    <a:pt x="553153" y="128816"/>
                  </a:cubicBezTo>
                  <a:cubicBezTo>
                    <a:pt x="518194" y="128256"/>
                    <a:pt x="489865" y="99582"/>
                    <a:pt x="489692" y="64709"/>
                  </a:cubicBezTo>
                  <a:cubicBezTo>
                    <a:pt x="489563" y="29190"/>
                    <a:pt x="518409" y="0"/>
                    <a:pt x="55367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4CCD57E-4F25-479B-8DF4-8FB1EB95B31F}"/>
                </a:ext>
              </a:extLst>
            </p:cNvPr>
            <p:cNvSpPr/>
            <p:nvPr/>
          </p:nvSpPr>
          <p:spPr>
            <a:xfrm>
              <a:off x="9516301" y="4738981"/>
              <a:ext cx="134283" cy="344"/>
            </a:xfrm>
            <a:custGeom>
              <a:avLst/>
              <a:gdLst>
                <a:gd name="connsiteX0" fmla="*/ 0 w 134283"/>
                <a:gd name="connsiteY0" fmla="*/ 344 h 344"/>
                <a:gd name="connsiteX1" fmla="*/ 134283 w 134283"/>
                <a:gd name="connsiteY1" fmla="*/ 344 h 344"/>
                <a:gd name="connsiteX2" fmla="*/ 5382 w 134283"/>
                <a:gd name="connsiteY2" fmla="*/ 0 h 344"/>
                <a:gd name="connsiteX3" fmla="*/ 0 w 134283"/>
                <a:gd name="connsiteY3" fmla="*/ 344 h 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283" h="344">
                  <a:moveTo>
                    <a:pt x="0" y="344"/>
                  </a:moveTo>
                  <a:lnTo>
                    <a:pt x="134283" y="344"/>
                  </a:lnTo>
                  <a:cubicBezTo>
                    <a:pt x="91316" y="301"/>
                    <a:pt x="48349" y="215"/>
                    <a:pt x="5382" y="0"/>
                  </a:cubicBezTo>
                  <a:cubicBezTo>
                    <a:pt x="3315" y="0"/>
                    <a:pt x="1593" y="129"/>
                    <a:pt x="0" y="344"/>
                  </a:cubicBezTo>
                  <a:close/>
                </a:path>
              </a:pathLst>
            </a:custGeom>
            <a:noFill/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1A307E0-AFC0-4C26-8589-7EF5FB47D614}"/>
              </a:ext>
            </a:extLst>
          </p:cNvPr>
          <p:cNvSpPr txBox="1"/>
          <p:nvPr/>
        </p:nvSpPr>
        <p:spPr>
          <a:xfrm>
            <a:off x="486833" y="2554499"/>
            <a:ext cx="224132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000" dirty="0">
                <a:solidFill>
                  <a:schemeClr val="accent4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Layout</a:t>
            </a:r>
          </a:p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Text Slide </a:t>
            </a:r>
          </a:p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your </a:t>
            </a:r>
          </a:p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F0EF6-9DB4-425D-B69A-4CFBC4F67E1E}"/>
              </a:ext>
            </a:extLst>
          </p:cNvPr>
          <p:cNvSpPr txBox="1"/>
          <p:nvPr/>
        </p:nvSpPr>
        <p:spPr>
          <a:xfrm>
            <a:off x="3144909" y="2354445"/>
            <a:ext cx="39469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400" dirty="0">
                <a:cs typeface="Arial" pitchFamily="34" charset="0"/>
              </a:rPr>
              <a:t>Easy to change colors, photos and Text. 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0E8336D-70D6-4F29-8C34-A13EF7C583A6}"/>
              </a:ext>
            </a:extLst>
          </p:cNvPr>
          <p:cNvGrpSpPr/>
          <p:nvPr/>
        </p:nvGrpSpPr>
        <p:grpSpPr>
          <a:xfrm>
            <a:off x="940126" y="5007653"/>
            <a:ext cx="2715078" cy="1107996"/>
            <a:chOff x="5889060" y="3872747"/>
            <a:chExt cx="2527679" cy="110799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BB60281-0F9A-4792-8580-BA3C8B49B95D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2C8A63-4B26-4C3F-A222-22762CFDB94D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cs typeface="Arial" pitchFamily="34" charset="0"/>
                </a:rPr>
                <a:t>Your Text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9A6D751-358E-4FE5-B8B5-D33A02C2186C}"/>
              </a:ext>
            </a:extLst>
          </p:cNvPr>
          <p:cNvGrpSpPr/>
          <p:nvPr/>
        </p:nvGrpSpPr>
        <p:grpSpPr>
          <a:xfrm>
            <a:off x="4376824" y="5007653"/>
            <a:ext cx="2715078" cy="1107996"/>
            <a:chOff x="5889060" y="3872747"/>
            <a:chExt cx="2527679" cy="110799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E5277C-4AF5-4286-B5A1-13EEDCCE7198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26152EC-17DE-483E-9004-ED8E2DB30C1B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cs typeface="Arial" pitchFamily="34" charset="0"/>
                </a:rPr>
                <a:t>Your Text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6492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C56D259C-C7A4-48AC-A052-CB8C1F8252E8}"/>
              </a:ext>
            </a:extLst>
          </p:cNvPr>
          <p:cNvGrpSpPr/>
          <p:nvPr/>
        </p:nvGrpSpPr>
        <p:grpSpPr>
          <a:xfrm>
            <a:off x="2191643" y="3335362"/>
            <a:ext cx="3331667" cy="2476003"/>
            <a:chOff x="10095620" y="2895698"/>
            <a:chExt cx="3288407" cy="2443852"/>
          </a:xfrm>
        </p:grpSpPr>
        <p:sp>
          <p:nvSpPr>
            <p:cNvPr id="78" name="Trapezoid 77">
              <a:extLst>
                <a:ext uri="{FF2B5EF4-FFF2-40B4-BE49-F238E27FC236}">
                  <a16:creationId xmlns:a16="http://schemas.microsoft.com/office/drawing/2014/main" id="{3AE12CCF-3B6F-4ACD-8BB4-4E97A3895234}"/>
                </a:ext>
              </a:extLst>
            </p:cNvPr>
            <p:cNvSpPr/>
            <p:nvPr/>
          </p:nvSpPr>
          <p:spPr>
            <a:xfrm rot="6820098">
              <a:off x="12103251" y="2553136"/>
              <a:ext cx="433277" cy="1473747"/>
            </a:xfrm>
            <a:prstGeom prst="trapezoid">
              <a:avLst>
                <a:gd name="adj" fmla="val 11476"/>
              </a:avLst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AB2AB00-E046-4579-98BD-328CFAEE39C7}"/>
                </a:ext>
              </a:extLst>
            </p:cNvPr>
            <p:cNvGrpSpPr/>
            <p:nvPr/>
          </p:nvGrpSpPr>
          <p:grpSpPr>
            <a:xfrm>
              <a:off x="10541428" y="2895698"/>
              <a:ext cx="1434926" cy="560920"/>
              <a:chOff x="10541428" y="2895698"/>
              <a:chExt cx="1434926" cy="560920"/>
            </a:xfrm>
          </p:grpSpPr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0F0E8E35-A2AF-4EDE-95ED-76403B614868}"/>
                  </a:ext>
                </a:extLst>
              </p:cNvPr>
              <p:cNvSpPr/>
              <p:nvPr/>
            </p:nvSpPr>
            <p:spPr>
              <a:xfrm rot="19800000">
                <a:off x="10541428" y="2992155"/>
                <a:ext cx="1434926" cy="464463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9C55537-EB74-4D1D-AE27-A2BA84F340DD}"/>
                  </a:ext>
                </a:extLst>
              </p:cNvPr>
              <p:cNvSpPr/>
              <p:nvPr/>
            </p:nvSpPr>
            <p:spPr>
              <a:xfrm>
                <a:off x="11562170" y="2895698"/>
                <a:ext cx="182803" cy="182803"/>
              </a:xfrm>
              <a:custGeom>
                <a:avLst/>
                <a:gdLst>
                  <a:gd name="connsiteX0" fmla="*/ 94774 w 95250"/>
                  <a:gd name="connsiteY0" fmla="*/ 50959 h 95250"/>
                  <a:gd name="connsiteX1" fmla="*/ 50959 w 95250"/>
                  <a:gd name="connsiteY1" fmla="*/ 94774 h 95250"/>
                  <a:gd name="connsiteX2" fmla="*/ 7144 w 95250"/>
                  <a:gd name="connsiteY2" fmla="*/ 50959 h 95250"/>
                  <a:gd name="connsiteX3" fmla="*/ 50959 w 95250"/>
                  <a:gd name="connsiteY3" fmla="*/ 7144 h 95250"/>
                  <a:gd name="connsiteX4" fmla="*/ 94774 w 95250"/>
                  <a:gd name="connsiteY4" fmla="*/ 5095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4774" y="50959"/>
                    </a:move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7146" y="7144"/>
                      <a:pt x="50959" y="7144"/>
                    </a:cubicBezTo>
                    <a:cubicBezTo>
                      <a:pt x="74771" y="7144"/>
                      <a:pt x="94774" y="27146"/>
                      <a:pt x="94774" y="5095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198AD78-5D9E-4C38-92F5-60940C1EE9D4}"/>
                </a:ext>
              </a:extLst>
            </p:cNvPr>
            <p:cNvGrpSpPr/>
            <p:nvPr/>
          </p:nvGrpSpPr>
          <p:grpSpPr>
            <a:xfrm>
              <a:off x="10226072" y="3384119"/>
              <a:ext cx="1153558" cy="1269798"/>
              <a:chOff x="10226072" y="3384119"/>
              <a:chExt cx="1153558" cy="1269798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76D0BD3D-8542-44BD-A88E-5EDFD8E4CBB3}"/>
                  </a:ext>
                </a:extLst>
              </p:cNvPr>
              <p:cNvSpPr/>
              <p:nvPr/>
            </p:nvSpPr>
            <p:spPr>
              <a:xfrm rot="19176301">
                <a:off x="10226072" y="3384119"/>
                <a:ext cx="1153558" cy="1269798"/>
              </a:xfrm>
              <a:custGeom>
                <a:avLst/>
                <a:gdLst>
                  <a:gd name="connsiteX0" fmla="*/ 1069399 w 1153558"/>
                  <a:gd name="connsiteY0" fmla="*/ 54157 h 1269798"/>
                  <a:gd name="connsiteX1" fmla="*/ 1098647 w 1153558"/>
                  <a:gd name="connsiteY1" fmla="*/ 383203 h 1269798"/>
                  <a:gd name="connsiteX2" fmla="*/ 358294 w 1153558"/>
                  <a:gd name="connsiteY2" fmla="*/ 1269798 h 1269798"/>
                  <a:gd name="connsiteX3" fmla="*/ 0 w 1153558"/>
                  <a:gd name="connsiteY3" fmla="*/ 970001 h 1269798"/>
                  <a:gd name="connsiteX4" fmla="*/ 740353 w 1153558"/>
                  <a:gd name="connsiteY4" fmla="*/ 83405 h 1269798"/>
                  <a:gd name="connsiteX5" fmla="*/ 1069399 w 1153558"/>
                  <a:gd name="connsiteY5" fmla="*/ 54157 h 126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3558" h="1269798">
                    <a:moveTo>
                      <a:pt x="1069399" y="54157"/>
                    </a:moveTo>
                    <a:cubicBezTo>
                      <a:pt x="1168112" y="136417"/>
                      <a:pt x="1182737" y="284489"/>
                      <a:pt x="1098647" y="383203"/>
                    </a:cubicBezTo>
                    <a:lnTo>
                      <a:pt x="358294" y="1269798"/>
                    </a:lnTo>
                    <a:lnTo>
                      <a:pt x="0" y="970001"/>
                    </a:lnTo>
                    <a:lnTo>
                      <a:pt x="740353" y="83405"/>
                    </a:lnTo>
                    <a:cubicBezTo>
                      <a:pt x="824442" y="-15309"/>
                      <a:pt x="970685" y="-28106"/>
                      <a:pt x="1069399" y="54157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A5AA479-6B6A-47A3-9915-F93AC40D6659}"/>
                  </a:ext>
                </a:extLst>
              </p:cNvPr>
              <p:cNvSpPr/>
              <p:nvPr/>
            </p:nvSpPr>
            <p:spPr>
              <a:xfrm>
                <a:off x="10701546" y="3417653"/>
                <a:ext cx="182803" cy="182803"/>
              </a:xfrm>
              <a:custGeom>
                <a:avLst/>
                <a:gdLst>
                  <a:gd name="connsiteX0" fmla="*/ 94774 w 95250"/>
                  <a:gd name="connsiteY0" fmla="*/ 50959 h 95250"/>
                  <a:gd name="connsiteX1" fmla="*/ 50959 w 95250"/>
                  <a:gd name="connsiteY1" fmla="*/ 94774 h 95250"/>
                  <a:gd name="connsiteX2" fmla="*/ 7144 w 95250"/>
                  <a:gd name="connsiteY2" fmla="*/ 50959 h 95250"/>
                  <a:gd name="connsiteX3" fmla="*/ 50959 w 95250"/>
                  <a:gd name="connsiteY3" fmla="*/ 7144 h 95250"/>
                  <a:gd name="connsiteX4" fmla="*/ 94774 w 95250"/>
                  <a:gd name="connsiteY4" fmla="*/ 5095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4774" y="50959"/>
                    </a:move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7146" y="7144"/>
                      <a:pt x="50959" y="7144"/>
                    </a:cubicBezTo>
                    <a:cubicBezTo>
                      <a:pt x="74771" y="7144"/>
                      <a:pt x="94774" y="27146"/>
                      <a:pt x="94774" y="5095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5450CE4-1046-4734-B39F-897A4C16A79A}"/>
                </a:ext>
              </a:extLst>
            </p:cNvPr>
            <p:cNvGrpSpPr/>
            <p:nvPr/>
          </p:nvGrpSpPr>
          <p:grpSpPr>
            <a:xfrm rot="5400000">
              <a:off x="12509125" y="3435921"/>
              <a:ext cx="989342" cy="760462"/>
              <a:chOff x="10999279" y="2698471"/>
              <a:chExt cx="989342" cy="760462"/>
            </a:xfrm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33240698-B7EF-48C8-AD2C-ED99C0989061}"/>
                  </a:ext>
                </a:extLst>
              </p:cNvPr>
              <p:cNvSpPr/>
              <p:nvPr/>
            </p:nvSpPr>
            <p:spPr>
              <a:xfrm>
                <a:off x="11237298" y="2698471"/>
                <a:ext cx="712934" cy="329046"/>
              </a:xfrm>
              <a:custGeom>
                <a:avLst/>
                <a:gdLst>
                  <a:gd name="connsiteX0" fmla="*/ 7144 w 371475"/>
                  <a:gd name="connsiteY0" fmla="*/ 145256 h 171450"/>
                  <a:gd name="connsiteX1" fmla="*/ 90011 w 371475"/>
                  <a:gd name="connsiteY1" fmla="*/ 32861 h 171450"/>
                  <a:gd name="connsiteX2" fmla="*/ 250984 w 371475"/>
                  <a:gd name="connsiteY2" fmla="*/ 7144 h 171450"/>
                  <a:gd name="connsiteX3" fmla="*/ 361474 w 371475"/>
                  <a:gd name="connsiteY3" fmla="*/ 103346 h 171450"/>
                  <a:gd name="connsiteX4" fmla="*/ 367189 w 371475"/>
                  <a:gd name="connsiteY4" fmla="*/ 139541 h 171450"/>
                  <a:gd name="connsiteX5" fmla="*/ 343376 w 371475"/>
                  <a:gd name="connsiteY5" fmla="*/ 143351 h 171450"/>
                  <a:gd name="connsiteX6" fmla="*/ 234791 w 371475"/>
                  <a:gd name="connsiteY6" fmla="*/ 58579 h 171450"/>
                  <a:gd name="connsiteX7" fmla="*/ 117634 w 371475"/>
                  <a:gd name="connsiteY7" fmla="*/ 76676 h 171450"/>
                  <a:gd name="connsiteX8" fmla="*/ 58579 w 371475"/>
                  <a:gd name="connsiteY8" fmla="*/ 167164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171450">
                    <a:moveTo>
                      <a:pt x="7144" y="145256"/>
                    </a:moveTo>
                    <a:lnTo>
                      <a:pt x="90011" y="32861"/>
                    </a:lnTo>
                    <a:lnTo>
                      <a:pt x="250984" y="7144"/>
                    </a:lnTo>
                    <a:lnTo>
                      <a:pt x="361474" y="103346"/>
                    </a:lnTo>
                    <a:lnTo>
                      <a:pt x="367189" y="139541"/>
                    </a:lnTo>
                    <a:lnTo>
                      <a:pt x="343376" y="143351"/>
                    </a:lnTo>
                    <a:lnTo>
                      <a:pt x="234791" y="58579"/>
                    </a:lnTo>
                    <a:lnTo>
                      <a:pt x="117634" y="76676"/>
                    </a:lnTo>
                    <a:lnTo>
                      <a:pt x="58579" y="16716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F0C04EB-C0E8-4A4B-B95B-841D7708A890}"/>
                  </a:ext>
                </a:extLst>
              </p:cNvPr>
              <p:cNvSpPr/>
              <p:nvPr/>
            </p:nvSpPr>
            <p:spPr>
              <a:xfrm>
                <a:off x="11293968" y="3075046"/>
                <a:ext cx="694653" cy="383887"/>
              </a:xfrm>
              <a:custGeom>
                <a:avLst/>
                <a:gdLst>
                  <a:gd name="connsiteX0" fmla="*/ 7144 w 361950"/>
                  <a:gd name="connsiteY0" fmla="*/ 114776 h 200025"/>
                  <a:gd name="connsiteX1" fmla="*/ 120491 w 361950"/>
                  <a:gd name="connsiteY1" fmla="*/ 194786 h 200025"/>
                  <a:gd name="connsiteX2" fmla="*/ 281464 w 361950"/>
                  <a:gd name="connsiteY2" fmla="*/ 169069 h 200025"/>
                  <a:gd name="connsiteX3" fmla="*/ 355759 w 361950"/>
                  <a:gd name="connsiteY3" fmla="*/ 43339 h 200025"/>
                  <a:gd name="connsiteX4" fmla="*/ 350044 w 361950"/>
                  <a:gd name="connsiteY4" fmla="*/ 7144 h 200025"/>
                  <a:gd name="connsiteX5" fmla="*/ 327184 w 361950"/>
                  <a:gd name="connsiteY5" fmla="*/ 10954 h 200025"/>
                  <a:gd name="connsiteX6" fmla="*/ 250031 w 361950"/>
                  <a:gd name="connsiteY6" fmla="*/ 125254 h 200025"/>
                  <a:gd name="connsiteX7" fmla="*/ 132874 w 361950"/>
                  <a:gd name="connsiteY7" fmla="*/ 144304 h 200025"/>
                  <a:gd name="connsiteX8" fmla="*/ 48101 w 361950"/>
                  <a:gd name="connsiteY8" fmla="*/ 77629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200025">
                    <a:moveTo>
                      <a:pt x="7144" y="114776"/>
                    </a:moveTo>
                    <a:lnTo>
                      <a:pt x="120491" y="194786"/>
                    </a:lnTo>
                    <a:lnTo>
                      <a:pt x="281464" y="169069"/>
                    </a:lnTo>
                    <a:lnTo>
                      <a:pt x="355759" y="43339"/>
                    </a:lnTo>
                    <a:lnTo>
                      <a:pt x="350044" y="7144"/>
                    </a:lnTo>
                    <a:lnTo>
                      <a:pt x="327184" y="10954"/>
                    </a:lnTo>
                    <a:lnTo>
                      <a:pt x="250031" y="125254"/>
                    </a:lnTo>
                    <a:lnTo>
                      <a:pt x="132874" y="144304"/>
                    </a:lnTo>
                    <a:lnTo>
                      <a:pt x="48101" y="77629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194AC59-4884-4A44-8668-C840FB0F6BA3}"/>
                  </a:ext>
                </a:extLst>
              </p:cNvPr>
              <p:cNvSpPr/>
              <p:nvPr/>
            </p:nvSpPr>
            <p:spPr>
              <a:xfrm>
                <a:off x="10999279" y="2942227"/>
                <a:ext cx="457009" cy="457009"/>
              </a:xfrm>
              <a:custGeom>
                <a:avLst/>
                <a:gdLst>
                  <a:gd name="connsiteX0" fmla="*/ 102790 w 238125"/>
                  <a:gd name="connsiteY0" fmla="*/ 8493 h 238125"/>
                  <a:gd name="connsiteX1" fmla="*/ 8493 w 238125"/>
                  <a:gd name="connsiteY1" fmla="*/ 138985 h 238125"/>
                  <a:gd name="connsiteX2" fmla="*/ 138985 w 238125"/>
                  <a:gd name="connsiteY2" fmla="*/ 233283 h 238125"/>
                  <a:gd name="connsiteX3" fmla="*/ 233283 w 238125"/>
                  <a:gd name="connsiteY3" fmla="*/ 102790 h 238125"/>
                  <a:gd name="connsiteX4" fmla="*/ 102790 w 238125"/>
                  <a:gd name="connsiteY4" fmla="*/ 8493 h 238125"/>
                  <a:gd name="connsiteX5" fmla="*/ 128508 w 238125"/>
                  <a:gd name="connsiteY5" fmla="*/ 164703 h 238125"/>
                  <a:gd name="connsiteX6" fmla="*/ 78025 w 238125"/>
                  <a:gd name="connsiteY6" fmla="*/ 128508 h 238125"/>
                  <a:gd name="connsiteX7" fmla="*/ 114220 w 238125"/>
                  <a:gd name="connsiteY7" fmla="*/ 78025 h 238125"/>
                  <a:gd name="connsiteX8" fmla="*/ 164703 w 238125"/>
                  <a:gd name="connsiteY8" fmla="*/ 114220 h 238125"/>
                  <a:gd name="connsiteX9" fmla="*/ 128508 w 238125"/>
                  <a:gd name="connsiteY9" fmla="*/ 164703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8125" h="238125">
                    <a:moveTo>
                      <a:pt x="102790" y="8493"/>
                    </a:moveTo>
                    <a:cubicBezTo>
                      <a:pt x="40878" y="18018"/>
                      <a:pt x="-1032" y="77073"/>
                      <a:pt x="8493" y="138985"/>
                    </a:cubicBezTo>
                    <a:cubicBezTo>
                      <a:pt x="18018" y="200898"/>
                      <a:pt x="77073" y="242808"/>
                      <a:pt x="138985" y="233283"/>
                    </a:cubicBezTo>
                    <a:cubicBezTo>
                      <a:pt x="200898" y="223758"/>
                      <a:pt x="242808" y="164703"/>
                      <a:pt x="233283" y="102790"/>
                    </a:cubicBezTo>
                    <a:cubicBezTo>
                      <a:pt x="222805" y="40878"/>
                      <a:pt x="164703" y="-1032"/>
                      <a:pt x="102790" y="8493"/>
                    </a:cubicBezTo>
                    <a:close/>
                    <a:moveTo>
                      <a:pt x="128508" y="164703"/>
                    </a:moveTo>
                    <a:cubicBezTo>
                      <a:pt x="104695" y="168513"/>
                      <a:pt x="81835" y="152320"/>
                      <a:pt x="78025" y="128508"/>
                    </a:cubicBezTo>
                    <a:cubicBezTo>
                      <a:pt x="74215" y="104695"/>
                      <a:pt x="90408" y="81835"/>
                      <a:pt x="114220" y="78025"/>
                    </a:cubicBezTo>
                    <a:cubicBezTo>
                      <a:pt x="138033" y="74215"/>
                      <a:pt x="160893" y="90408"/>
                      <a:pt x="164703" y="114220"/>
                    </a:cubicBezTo>
                    <a:cubicBezTo>
                      <a:pt x="169465" y="138033"/>
                      <a:pt x="152320" y="160893"/>
                      <a:pt x="128508" y="164703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120B437-D79F-43A1-B1E8-D48EA4E8D607}"/>
                </a:ext>
              </a:extLst>
            </p:cNvPr>
            <p:cNvGrpSpPr/>
            <p:nvPr/>
          </p:nvGrpSpPr>
          <p:grpSpPr>
            <a:xfrm>
              <a:off x="10095620" y="4304882"/>
              <a:ext cx="1425867" cy="1034668"/>
              <a:chOff x="10095620" y="4304882"/>
              <a:chExt cx="1425867" cy="1034668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1673933-2125-4C73-B370-90F6E3366654}"/>
                  </a:ext>
                </a:extLst>
              </p:cNvPr>
              <p:cNvSpPr/>
              <p:nvPr/>
            </p:nvSpPr>
            <p:spPr>
              <a:xfrm>
                <a:off x="10226256" y="4304882"/>
                <a:ext cx="1133382" cy="914017"/>
              </a:xfrm>
              <a:custGeom>
                <a:avLst/>
                <a:gdLst>
                  <a:gd name="connsiteX0" fmla="*/ 558641 w 590550"/>
                  <a:gd name="connsiteY0" fmla="*/ 470059 h 476250"/>
                  <a:gd name="connsiteX1" fmla="*/ 37624 w 590550"/>
                  <a:gd name="connsiteY1" fmla="*/ 470059 h 476250"/>
                  <a:gd name="connsiteX2" fmla="*/ 7144 w 590550"/>
                  <a:gd name="connsiteY2" fmla="*/ 439579 h 476250"/>
                  <a:gd name="connsiteX3" fmla="*/ 7144 w 590550"/>
                  <a:gd name="connsiteY3" fmla="*/ 98584 h 476250"/>
                  <a:gd name="connsiteX4" fmla="*/ 98584 w 590550"/>
                  <a:gd name="connsiteY4" fmla="*/ 7144 h 476250"/>
                  <a:gd name="connsiteX5" fmla="*/ 498634 w 590550"/>
                  <a:gd name="connsiteY5" fmla="*/ 7144 h 476250"/>
                  <a:gd name="connsiteX6" fmla="*/ 590074 w 590550"/>
                  <a:gd name="connsiteY6" fmla="*/ 98584 h 476250"/>
                  <a:gd name="connsiteX7" fmla="*/ 590074 w 590550"/>
                  <a:gd name="connsiteY7" fmla="*/ 440531 h 476250"/>
                  <a:gd name="connsiteX8" fmla="*/ 558641 w 590550"/>
                  <a:gd name="connsiteY8" fmla="*/ 470059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0550" h="476250">
                    <a:moveTo>
                      <a:pt x="558641" y="470059"/>
                    </a:moveTo>
                    <a:lnTo>
                      <a:pt x="37624" y="470059"/>
                    </a:lnTo>
                    <a:cubicBezTo>
                      <a:pt x="20479" y="470059"/>
                      <a:pt x="7144" y="456724"/>
                      <a:pt x="7144" y="439579"/>
                    </a:cubicBezTo>
                    <a:lnTo>
                      <a:pt x="7144" y="98584"/>
                    </a:lnTo>
                    <a:cubicBezTo>
                      <a:pt x="7144" y="48101"/>
                      <a:pt x="48101" y="7144"/>
                      <a:pt x="98584" y="7144"/>
                    </a:cubicBezTo>
                    <a:lnTo>
                      <a:pt x="498634" y="7144"/>
                    </a:lnTo>
                    <a:cubicBezTo>
                      <a:pt x="549116" y="7144"/>
                      <a:pt x="590074" y="48101"/>
                      <a:pt x="590074" y="98584"/>
                    </a:cubicBezTo>
                    <a:lnTo>
                      <a:pt x="590074" y="440531"/>
                    </a:lnTo>
                    <a:cubicBezTo>
                      <a:pt x="589121" y="456724"/>
                      <a:pt x="574834" y="470059"/>
                      <a:pt x="558641" y="470059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6A3E232-A5DF-495A-A2BC-BC229A37F499}"/>
                  </a:ext>
                </a:extLst>
              </p:cNvPr>
              <p:cNvSpPr/>
              <p:nvPr/>
            </p:nvSpPr>
            <p:spPr>
              <a:xfrm>
                <a:off x="10095620" y="5083625"/>
                <a:ext cx="1425867" cy="255925"/>
              </a:xfrm>
              <a:custGeom>
                <a:avLst/>
                <a:gdLst>
                  <a:gd name="connsiteX0" fmla="*/ 711994 w 742950"/>
                  <a:gd name="connsiteY0" fmla="*/ 129064 h 133350"/>
                  <a:gd name="connsiteX1" fmla="*/ 37624 w 742950"/>
                  <a:gd name="connsiteY1" fmla="*/ 129064 h 133350"/>
                  <a:gd name="connsiteX2" fmla="*/ 7144 w 742950"/>
                  <a:gd name="connsiteY2" fmla="*/ 98584 h 133350"/>
                  <a:gd name="connsiteX3" fmla="*/ 7144 w 742950"/>
                  <a:gd name="connsiteY3" fmla="*/ 98584 h 133350"/>
                  <a:gd name="connsiteX4" fmla="*/ 98584 w 742950"/>
                  <a:gd name="connsiteY4" fmla="*/ 7144 h 133350"/>
                  <a:gd name="connsiteX5" fmla="*/ 651986 w 742950"/>
                  <a:gd name="connsiteY5" fmla="*/ 7144 h 133350"/>
                  <a:gd name="connsiteX6" fmla="*/ 743426 w 742950"/>
                  <a:gd name="connsiteY6" fmla="*/ 98584 h 133350"/>
                  <a:gd name="connsiteX7" fmla="*/ 743426 w 742950"/>
                  <a:gd name="connsiteY7" fmla="*/ 98584 h 133350"/>
                  <a:gd name="connsiteX8" fmla="*/ 711994 w 742950"/>
                  <a:gd name="connsiteY8" fmla="*/ 12906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2950" h="133350">
                    <a:moveTo>
                      <a:pt x="711994" y="129064"/>
                    </a:moveTo>
                    <a:lnTo>
                      <a:pt x="37624" y="129064"/>
                    </a:lnTo>
                    <a:cubicBezTo>
                      <a:pt x="20479" y="129064"/>
                      <a:pt x="7144" y="115729"/>
                      <a:pt x="7144" y="98584"/>
                    </a:cubicBezTo>
                    <a:lnTo>
                      <a:pt x="7144" y="98584"/>
                    </a:lnTo>
                    <a:cubicBezTo>
                      <a:pt x="7144" y="48101"/>
                      <a:pt x="48101" y="7144"/>
                      <a:pt x="98584" y="7144"/>
                    </a:cubicBezTo>
                    <a:lnTo>
                      <a:pt x="651986" y="7144"/>
                    </a:lnTo>
                    <a:cubicBezTo>
                      <a:pt x="702469" y="7144"/>
                      <a:pt x="743426" y="48101"/>
                      <a:pt x="743426" y="98584"/>
                    </a:cubicBezTo>
                    <a:lnTo>
                      <a:pt x="743426" y="98584"/>
                    </a:lnTo>
                    <a:cubicBezTo>
                      <a:pt x="742474" y="115729"/>
                      <a:pt x="729139" y="129064"/>
                      <a:pt x="711994" y="12906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1896D42-21B5-44F1-9592-AA4C7A0591E7}"/>
                  </a:ext>
                </a:extLst>
              </p:cNvPr>
              <p:cNvSpPr/>
              <p:nvPr/>
            </p:nvSpPr>
            <p:spPr>
              <a:xfrm>
                <a:off x="10701546" y="4411068"/>
                <a:ext cx="182803" cy="182803"/>
              </a:xfrm>
              <a:custGeom>
                <a:avLst/>
                <a:gdLst>
                  <a:gd name="connsiteX0" fmla="*/ 94774 w 95250"/>
                  <a:gd name="connsiteY0" fmla="*/ 50959 h 95250"/>
                  <a:gd name="connsiteX1" fmla="*/ 50959 w 95250"/>
                  <a:gd name="connsiteY1" fmla="*/ 94774 h 95250"/>
                  <a:gd name="connsiteX2" fmla="*/ 7144 w 95250"/>
                  <a:gd name="connsiteY2" fmla="*/ 50959 h 95250"/>
                  <a:gd name="connsiteX3" fmla="*/ 50959 w 95250"/>
                  <a:gd name="connsiteY3" fmla="*/ 7144 h 95250"/>
                  <a:gd name="connsiteX4" fmla="*/ 94774 w 95250"/>
                  <a:gd name="connsiteY4" fmla="*/ 5095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4774" y="50959"/>
                    </a:move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7146" y="7144"/>
                      <a:pt x="50959" y="7144"/>
                    </a:cubicBezTo>
                    <a:cubicBezTo>
                      <a:pt x="74771" y="7144"/>
                      <a:pt x="94774" y="27146"/>
                      <a:pt x="94774" y="5095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60EE32B-E326-4AEC-B3F1-04DE7FEF8068}"/>
              </a:ext>
            </a:extLst>
          </p:cNvPr>
          <p:cNvGrpSpPr/>
          <p:nvPr/>
        </p:nvGrpSpPr>
        <p:grpSpPr>
          <a:xfrm>
            <a:off x="804591" y="1440647"/>
            <a:ext cx="5083916" cy="4080149"/>
            <a:chOff x="804591" y="1440647"/>
            <a:chExt cx="5083916" cy="4080149"/>
          </a:xfrm>
        </p:grpSpPr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A387EA06-6088-413B-A729-87C1B897B9D4}"/>
                </a:ext>
              </a:extLst>
            </p:cNvPr>
            <p:cNvSpPr/>
            <p:nvPr/>
          </p:nvSpPr>
          <p:spPr>
            <a:xfrm rot="4627459">
              <a:off x="3833111" y="1196423"/>
              <a:ext cx="433023" cy="1969264"/>
            </a:xfrm>
            <a:prstGeom prst="trapezoid">
              <a:avLst>
                <a:gd name="adj" fmla="val 11476"/>
              </a:avLst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12E1927-A070-40BF-999C-F7A3B5F3820D}"/>
                </a:ext>
              </a:extLst>
            </p:cNvPr>
            <p:cNvGrpSpPr/>
            <p:nvPr/>
          </p:nvGrpSpPr>
          <p:grpSpPr>
            <a:xfrm>
              <a:off x="1259555" y="2311109"/>
              <a:ext cx="2227642" cy="753292"/>
              <a:chOff x="1259555" y="2311109"/>
              <a:chExt cx="2227642" cy="753292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87F386E-DD31-4E35-9AC6-AB8BD523D151}"/>
                  </a:ext>
                </a:extLst>
              </p:cNvPr>
              <p:cNvSpPr/>
              <p:nvPr/>
            </p:nvSpPr>
            <p:spPr>
              <a:xfrm rot="19800000">
                <a:off x="1259555" y="2600210"/>
                <a:ext cx="2227642" cy="464191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965A285-D5CD-4DF3-A871-90B21CEB7A1A}"/>
                  </a:ext>
                </a:extLst>
              </p:cNvPr>
              <p:cNvSpPr/>
              <p:nvPr/>
            </p:nvSpPr>
            <p:spPr>
              <a:xfrm>
                <a:off x="3051607" y="2311109"/>
                <a:ext cx="182696" cy="182696"/>
              </a:xfrm>
              <a:custGeom>
                <a:avLst/>
                <a:gdLst>
                  <a:gd name="connsiteX0" fmla="*/ 94774 w 95250"/>
                  <a:gd name="connsiteY0" fmla="*/ 50959 h 95250"/>
                  <a:gd name="connsiteX1" fmla="*/ 50959 w 95250"/>
                  <a:gd name="connsiteY1" fmla="*/ 94774 h 95250"/>
                  <a:gd name="connsiteX2" fmla="*/ 7144 w 95250"/>
                  <a:gd name="connsiteY2" fmla="*/ 50959 h 95250"/>
                  <a:gd name="connsiteX3" fmla="*/ 50959 w 95250"/>
                  <a:gd name="connsiteY3" fmla="*/ 7144 h 95250"/>
                  <a:gd name="connsiteX4" fmla="*/ 94774 w 95250"/>
                  <a:gd name="connsiteY4" fmla="*/ 5095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4774" y="50959"/>
                    </a:move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7146" y="7144"/>
                      <a:pt x="50959" y="7144"/>
                    </a:cubicBezTo>
                    <a:cubicBezTo>
                      <a:pt x="74771" y="7144"/>
                      <a:pt x="94774" y="27146"/>
                      <a:pt x="94774" y="5095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F6986F6-4962-43EA-B129-CE27B038D3C2}"/>
                </a:ext>
              </a:extLst>
            </p:cNvPr>
            <p:cNvSpPr/>
            <p:nvPr/>
          </p:nvSpPr>
          <p:spPr>
            <a:xfrm rot="19176301">
              <a:off x="941516" y="3252646"/>
              <a:ext cx="1152880" cy="1269052"/>
            </a:xfrm>
            <a:custGeom>
              <a:avLst/>
              <a:gdLst>
                <a:gd name="connsiteX0" fmla="*/ 1069399 w 1153558"/>
                <a:gd name="connsiteY0" fmla="*/ 54157 h 1269798"/>
                <a:gd name="connsiteX1" fmla="*/ 1098647 w 1153558"/>
                <a:gd name="connsiteY1" fmla="*/ 383203 h 1269798"/>
                <a:gd name="connsiteX2" fmla="*/ 358294 w 1153558"/>
                <a:gd name="connsiteY2" fmla="*/ 1269798 h 1269798"/>
                <a:gd name="connsiteX3" fmla="*/ 0 w 1153558"/>
                <a:gd name="connsiteY3" fmla="*/ 970001 h 1269798"/>
                <a:gd name="connsiteX4" fmla="*/ 740353 w 1153558"/>
                <a:gd name="connsiteY4" fmla="*/ 83405 h 1269798"/>
                <a:gd name="connsiteX5" fmla="*/ 1069399 w 1153558"/>
                <a:gd name="connsiteY5" fmla="*/ 54157 h 126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3558" h="1269798">
                  <a:moveTo>
                    <a:pt x="1069399" y="54157"/>
                  </a:moveTo>
                  <a:cubicBezTo>
                    <a:pt x="1168112" y="136417"/>
                    <a:pt x="1182737" y="284489"/>
                    <a:pt x="1098647" y="383203"/>
                  </a:cubicBezTo>
                  <a:lnTo>
                    <a:pt x="358294" y="1269798"/>
                  </a:lnTo>
                  <a:lnTo>
                    <a:pt x="0" y="970001"/>
                  </a:lnTo>
                  <a:lnTo>
                    <a:pt x="740353" y="83405"/>
                  </a:lnTo>
                  <a:cubicBezTo>
                    <a:pt x="824442" y="-15309"/>
                    <a:pt x="970685" y="-28106"/>
                    <a:pt x="1069399" y="54157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9EE2359-927C-41AF-8A60-86AB8708808F}"/>
                </a:ext>
              </a:extLst>
            </p:cNvPr>
            <p:cNvSpPr/>
            <p:nvPr/>
          </p:nvSpPr>
          <p:spPr>
            <a:xfrm>
              <a:off x="1420499" y="3262311"/>
              <a:ext cx="182696" cy="182696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9F2ECAF-F59F-47BA-A521-0D76EE19E94E}"/>
                </a:ext>
              </a:extLst>
            </p:cNvPr>
            <p:cNvGrpSpPr/>
            <p:nvPr/>
          </p:nvGrpSpPr>
          <p:grpSpPr>
            <a:xfrm>
              <a:off x="4899746" y="1440647"/>
              <a:ext cx="988761" cy="760015"/>
              <a:chOff x="10999279" y="2698471"/>
              <a:chExt cx="989342" cy="760462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0BC92D0-BB93-4BD8-B304-CD27C441AE19}"/>
                  </a:ext>
                </a:extLst>
              </p:cNvPr>
              <p:cNvSpPr/>
              <p:nvPr/>
            </p:nvSpPr>
            <p:spPr>
              <a:xfrm>
                <a:off x="11237298" y="2698471"/>
                <a:ext cx="712934" cy="329046"/>
              </a:xfrm>
              <a:custGeom>
                <a:avLst/>
                <a:gdLst>
                  <a:gd name="connsiteX0" fmla="*/ 7144 w 371475"/>
                  <a:gd name="connsiteY0" fmla="*/ 145256 h 171450"/>
                  <a:gd name="connsiteX1" fmla="*/ 90011 w 371475"/>
                  <a:gd name="connsiteY1" fmla="*/ 32861 h 171450"/>
                  <a:gd name="connsiteX2" fmla="*/ 250984 w 371475"/>
                  <a:gd name="connsiteY2" fmla="*/ 7144 h 171450"/>
                  <a:gd name="connsiteX3" fmla="*/ 361474 w 371475"/>
                  <a:gd name="connsiteY3" fmla="*/ 103346 h 171450"/>
                  <a:gd name="connsiteX4" fmla="*/ 367189 w 371475"/>
                  <a:gd name="connsiteY4" fmla="*/ 139541 h 171450"/>
                  <a:gd name="connsiteX5" fmla="*/ 343376 w 371475"/>
                  <a:gd name="connsiteY5" fmla="*/ 143351 h 171450"/>
                  <a:gd name="connsiteX6" fmla="*/ 234791 w 371475"/>
                  <a:gd name="connsiteY6" fmla="*/ 58579 h 171450"/>
                  <a:gd name="connsiteX7" fmla="*/ 117634 w 371475"/>
                  <a:gd name="connsiteY7" fmla="*/ 76676 h 171450"/>
                  <a:gd name="connsiteX8" fmla="*/ 58579 w 371475"/>
                  <a:gd name="connsiteY8" fmla="*/ 167164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171450">
                    <a:moveTo>
                      <a:pt x="7144" y="145256"/>
                    </a:moveTo>
                    <a:lnTo>
                      <a:pt x="90011" y="32861"/>
                    </a:lnTo>
                    <a:lnTo>
                      <a:pt x="250984" y="7144"/>
                    </a:lnTo>
                    <a:lnTo>
                      <a:pt x="361474" y="103346"/>
                    </a:lnTo>
                    <a:lnTo>
                      <a:pt x="367189" y="139541"/>
                    </a:lnTo>
                    <a:lnTo>
                      <a:pt x="343376" y="143351"/>
                    </a:lnTo>
                    <a:lnTo>
                      <a:pt x="234791" y="58579"/>
                    </a:lnTo>
                    <a:lnTo>
                      <a:pt x="117634" y="76676"/>
                    </a:lnTo>
                    <a:lnTo>
                      <a:pt x="58579" y="16716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D693F75-4AEC-4AD6-83F4-00911AB03DA3}"/>
                  </a:ext>
                </a:extLst>
              </p:cNvPr>
              <p:cNvSpPr/>
              <p:nvPr/>
            </p:nvSpPr>
            <p:spPr>
              <a:xfrm>
                <a:off x="11293968" y="3075046"/>
                <a:ext cx="694653" cy="383887"/>
              </a:xfrm>
              <a:custGeom>
                <a:avLst/>
                <a:gdLst>
                  <a:gd name="connsiteX0" fmla="*/ 7144 w 361950"/>
                  <a:gd name="connsiteY0" fmla="*/ 114776 h 200025"/>
                  <a:gd name="connsiteX1" fmla="*/ 120491 w 361950"/>
                  <a:gd name="connsiteY1" fmla="*/ 194786 h 200025"/>
                  <a:gd name="connsiteX2" fmla="*/ 281464 w 361950"/>
                  <a:gd name="connsiteY2" fmla="*/ 169069 h 200025"/>
                  <a:gd name="connsiteX3" fmla="*/ 355759 w 361950"/>
                  <a:gd name="connsiteY3" fmla="*/ 43339 h 200025"/>
                  <a:gd name="connsiteX4" fmla="*/ 350044 w 361950"/>
                  <a:gd name="connsiteY4" fmla="*/ 7144 h 200025"/>
                  <a:gd name="connsiteX5" fmla="*/ 327184 w 361950"/>
                  <a:gd name="connsiteY5" fmla="*/ 10954 h 200025"/>
                  <a:gd name="connsiteX6" fmla="*/ 250031 w 361950"/>
                  <a:gd name="connsiteY6" fmla="*/ 125254 h 200025"/>
                  <a:gd name="connsiteX7" fmla="*/ 132874 w 361950"/>
                  <a:gd name="connsiteY7" fmla="*/ 144304 h 200025"/>
                  <a:gd name="connsiteX8" fmla="*/ 48101 w 361950"/>
                  <a:gd name="connsiteY8" fmla="*/ 77629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200025">
                    <a:moveTo>
                      <a:pt x="7144" y="114776"/>
                    </a:moveTo>
                    <a:lnTo>
                      <a:pt x="120491" y="194786"/>
                    </a:lnTo>
                    <a:lnTo>
                      <a:pt x="281464" y="169069"/>
                    </a:lnTo>
                    <a:lnTo>
                      <a:pt x="355759" y="43339"/>
                    </a:lnTo>
                    <a:lnTo>
                      <a:pt x="350044" y="7144"/>
                    </a:lnTo>
                    <a:lnTo>
                      <a:pt x="327184" y="10954"/>
                    </a:lnTo>
                    <a:lnTo>
                      <a:pt x="250031" y="125254"/>
                    </a:lnTo>
                    <a:lnTo>
                      <a:pt x="132874" y="144304"/>
                    </a:lnTo>
                    <a:lnTo>
                      <a:pt x="48101" y="77629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CA4EABD-E015-4CEB-8F1A-A2F89CCF93B5}"/>
                  </a:ext>
                </a:extLst>
              </p:cNvPr>
              <p:cNvSpPr/>
              <p:nvPr/>
            </p:nvSpPr>
            <p:spPr>
              <a:xfrm>
                <a:off x="10999279" y="2942227"/>
                <a:ext cx="457009" cy="457009"/>
              </a:xfrm>
              <a:custGeom>
                <a:avLst/>
                <a:gdLst>
                  <a:gd name="connsiteX0" fmla="*/ 102790 w 238125"/>
                  <a:gd name="connsiteY0" fmla="*/ 8493 h 238125"/>
                  <a:gd name="connsiteX1" fmla="*/ 8493 w 238125"/>
                  <a:gd name="connsiteY1" fmla="*/ 138985 h 238125"/>
                  <a:gd name="connsiteX2" fmla="*/ 138985 w 238125"/>
                  <a:gd name="connsiteY2" fmla="*/ 233283 h 238125"/>
                  <a:gd name="connsiteX3" fmla="*/ 233283 w 238125"/>
                  <a:gd name="connsiteY3" fmla="*/ 102790 h 238125"/>
                  <a:gd name="connsiteX4" fmla="*/ 102790 w 238125"/>
                  <a:gd name="connsiteY4" fmla="*/ 8493 h 238125"/>
                  <a:gd name="connsiteX5" fmla="*/ 128508 w 238125"/>
                  <a:gd name="connsiteY5" fmla="*/ 164703 h 238125"/>
                  <a:gd name="connsiteX6" fmla="*/ 78025 w 238125"/>
                  <a:gd name="connsiteY6" fmla="*/ 128508 h 238125"/>
                  <a:gd name="connsiteX7" fmla="*/ 114220 w 238125"/>
                  <a:gd name="connsiteY7" fmla="*/ 78025 h 238125"/>
                  <a:gd name="connsiteX8" fmla="*/ 164703 w 238125"/>
                  <a:gd name="connsiteY8" fmla="*/ 114220 h 238125"/>
                  <a:gd name="connsiteX9" fmla="*/ 128508 w 238125"/>
                  <a:gd name="connsiteY9" fmla="*/ 164703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8125" h="238125">
                    <a:moveTo>
                      <a:pt x="102790" y="8493"/>
                    </a:moveTo>
                    <a:cubicBezTo>
                      <a:pt x="40878" y="18018"/>
                      <a:pt x="-1032" y="77073"/>
                      <a:pt x="8493" y="138985"/>
                    </a:cubicBezTo>
                    <a:cubicBezTo>
                      <a:pt x="18018" y="200898"/>
                      <a:pt x="77073" y="242808"/>
                      <a:pt x="138985" y="233283"/>
                    </a:cubicBezTo>
                    <a:cubicBezTo>
                      <a:pt x="200898" y="223758"/>
                      <a:pt x="242808" y="164703"/>
                      <a:pt x="233283" y="102790"/>
                    </a:cubicBezTo>
                    <a:cubicBezTo>
                      <a:pt x="222805" y="40878"/>
                      <a:pt x="164703" y="-1032"/>
                      <a:pt x="102790" y="8493"/>
                    </a:cubicBezTo>
                    <a:close/>
                    <a:moveTo>
                      <a:pt x="128508" y="164703"/>
                    </a:moveTo>
                    <a:cubicBezTo>
                      <a:pt x="104695" y="168513"/>
                      <a:pt x="81835" y="152320"/>
                      <a:pt x="78025" y="128508"/>
                    </a:cubicBezTo>
                    <a:cubicBezTo>
                      <a:pt x="74215" y="104695"/>
                      <a:pt x="90408" y="81835"/>
                      <a:pt x="114220" y="78025"/>
                    </a:cubicBezTo>
                    <a:cubicBezTo>
                      <a:pt x="138033" y="74215"/>
                      <a:pt x="160893" y="90408"/>
                      <a:pt x="164703" y="114220"/>
                    </a:cubicBezTo>
                    <a:cubicBezTo>
                      <a:pt x="169465" y="138033"/>
                      <a:pt x="152320" y="160893"/>
                      <a:pt x="128508" y="164703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DC447AC-E575-4BC1-90FF-B8BF9AD6A8C7}"/>
                </a:ext>
              </a:extLst>
            </p:cNvPr>
            <p:cNvGrpSpPr/>
            <p:nvPr/>
          </p:nvGrpSpPr>
          <p:grpSpPr>
            <a:xfrm>
              <a:off x="804591" y="4486736"/>
              <a:ext cx="1425029" cy="1034060"/>
              <a:chOff x="10095620" y="4304882"/>
              <a:chExt cx="1425867" cy="1034668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A041E2F-5497-4DD2-B597-E195BCF942FF}"/>
                  </a:ext>
                </a:extLst>
              </p:cNvPr>
              <p:cNvSpPr/>
              <p:nvPr/>
            </p:nvSpPr>
            <p:spPr>
              <a:xfrm>
                <a:off x="10226256" y="4304882"/>
                <a:ext cx="1133382" cy="914017"/>
              </a:xfrm>
              <a:custGeom>
                <a:avLst/>
                <a:gdLst>
                  <a:gd name="connsiteX0" fmla="*/ 558641 w 590550"/>
                  <a:gd name="connsiteY0" fmla="*/ 470059 h 476250"/>
                  <a:gd name="connsiteX1" fmla="*/ 37624 w 590550"/>
                  <a:gd name="connsiteY1" fmla="*/ 470059 h 476250"/>
                  <a:gd name="connsiteX2" fmla="*/ 7144 w 590550"/>
                  <a:gd name="connsiteY2" fmla="*/ 439579 h 476250"/>
                  <a:gd name="connsiteX3" fmla="*/ 7144 w 590550"/>
                  <a:gd name="connsiteY3" fmla="*/ 98584 h 476250"/>
                  <a:gd name="connsiteX4" fmla="*/ 98584 w 590550"/>
                  <a:gd name="connsiteY4" fmla="*/ 7144 h 476250"/>
                  <a:gd name="connsiteX5" fmla="*/ 498634 w 590550"/>
                  <a:gd name="connsiteY5" fmla="*/ 7144 h 476250"/>
                  <a:gd name="connsiteX6" fmla="*/ 590074 w 590550"/>
                  <a:gd name="connsiteY6" fmla="*/ 98584 h 476250"/>
                  <a:gd name="connsiteX7" fmla="*/ 590074 w 590550"/>
                  <a:gd name="connsiteY7" fmla="*/ 440531 h 476250"/>
                  <a:gd name="connsiteX8" fmla="*/ 558641 w 590550"/>
                  <a:gd name="connsiteY8" fmla="*/ 470059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0550" h="476250">
                    <a:moveTo>
                      <a:pt x="558641" y="470059"/>
                    </a:moveTo>
                    <a:lnTo>
                      <a:pt x="37624" y="470059"/>
                    </a:lnTo>
                    <a:cubicBezTo>
                      <a:pt x="20479" y="470059"/>
                      <a:pt x="7144" y="456724"/>
                      <a:pt x="7144" y="439579"/>
                    </a:cubicBezTo>
                    <a:lnTo>
                      <a:pt x="7144" y="98584"/>
                    </a:lnTo>
                    <a:cubicBezTo>
                      <a:pt x="7144" y="48101"/>
                      <a:pt x="48101" y="7144"/>
                      <a:pt x="98584" y="7144"/>
                    </a:cubicBezTo>
                    <a:lnTo>
                      <a:pt x="498634" y="7144"/>
                    </a:lnTo>
                    <a:cubicBezTo>
                      <a:pt x="549116" y="7144"/>
                      <a:pt x="590074" y="48101"/>
                      <a:pt x="590074" y="98584"/>
                    </a:cubicBezTo>
                    <a:lnTo>
                      <a:pt x="590074" y="440531"/>
                    </a:lnTo>
                    <a:cubicBezTo>
                      <a:pt x="589121" y="456724"/>
                      <a:pt x="574834" y="470059"/>
                      <a:pt x="558641" y="470059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3697918-4559-4842-B002-B3EC09A8D67C}"/>
                  </a:ext>
                </a:extLst>
              </p:cNvPr>
              <p:cNvSpPr/>
              <p:nvPr/>
            </p:nvSpPr>
            <p:spPr>
              <a:xfrm>
                <a:off x="10095620" y="5083625"/>
                <a:ext cx="1425867" cy="255925"/>
              </a:xfrm>
              <a:custGeom>
                <a:avLst/>
                <a:gdLst>
                  <a:gd name="connsiteX0" fmla="*/ 711994 w 742950"/>
                  <a:gd name="connsiteY0" fmla="*/ 129064 h 133350"/>
                  <a:gd name="connsiteX1" fmla="*/ 37624 w 742950"/>
                  <a:gd name="connsiteY1" fmla="*/ 129064 h 133350"/>
                  <a:gd name="connsiteX2" fmla="*/ 7144 w 742950"/>
                  <a:gd name="connsiteY2" fmla="*/ 98584 h 133350"/>
                  <a:gd name="connsiteX3" fmla="*/ 7144 w 742950"/>
                  <a:gd name="connsiteY3" fmla="*/ 98584 h 133350"/>
                  <a:gd name="connsiteX4" fmla="*/ 98584 w 742950"/>
                  <a:gd name="connsiteY4" fmla="*/ 7144 h 133350"/>
                  <a:gd name="connsiteX5" fmla="*/ 651986 w 742950"/>
                  <a:gd name="connsiteY5" fmla="*/ 7144 h 133350"/>
                  <a:gd name="connsiteX6" fmla="*/ 743426 w 742950"/>
                  <a:gd name="connsiteY6" fmla="*/ 98584 h 133350"/>
                  <a:gd name="connsiteX7" fmla="*/ 743426 w 742950"/>
                  <a:gd name="connsiteY7" fmla="*/ 98584 h 133350"/>
                  <a:gd name="connsiteX8" fmla="*/ 711994 w 742950"/>
                  <a:gd name="connsiteY8" fmla="*/ 12906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2950" h="133350">
                    <a:moveTo>
                      <a:pt x="711994" y="129064"/>
                    </a:moveTo>
                    <a:lnTo>
                      <a:pt x="37624" y="129064"/>
                    </a:lnTo>
                    <a:cubicBezTo>
                      <a:pt x="20479" y="129064"/>
                      <a:pt x="7144" y="115729"/>
                      <a:pt x="7144" y="98584"/>
                    </a:cubicBezTo>
                    <a:lnTo>
                      <a:pt x="7144" y="98584"/>
                    </a:lnTo>
                    <a:cubicBezTo>
                      <a:pt x="7144" y="48101"/>
                      <a:pt x="48101" y="7144"/>
                      <a:pt x="98584" y="7144"/>
                    </a:cubicBezTo>
                    <a:lnTo>
                      <a:pt x="651986" y="7144"/>
                    </a:lnTo>
                    <a:cubicBezTo>
                      <a:pt x="702469" y="7144"/>
                      <a:pt x="743426" y="48101"/>
                      <a:pt x="743426" y="98584"/>
                    </a:cubicBezTo>
                    <a:lnTo>
                      <a:pt x="743426" y="98584"/>
                    </a:lnTo>
                    <a:cubicBezTo>
                      <a:pt x="742474" y="115729"/>
                      <a:pt x="729139" y="129064"/>
                      <a:pt x="711994" y="12906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18E664B-4298-4F0F-92DB-3FC2CB7A5FFE}"/>
                  </a:ext>
                </a:extLst>
              </p:cNvPr>
              <p:cNvSpPr/>
              <p:nvPr/>
            </p:nvSpPr>
            <p:spPr>
              <a:xfrm>
                <a:off x="10701546" y="4411068"/>
                <a:ext cx="182803" cy="182803"/>
              </a:xfrm>
              <a:custGeom>
                <a:avLst/>
                <a:gdLst>
                  <a:gd name="connsiteX0" fmla="*/ 94774 w 95250"/>
                  <a:gd name="connsiteY0" fmla="*/ 50959 h 95250"/>
                  <a:gd name="connsiteX1" fmla="*/ 50959 w 95250"/>
                  <a:gd name="connsiteY1" fmla="*/ 94774 h 95250"/>
                  <a:gd name="connsiteX2" fmla="*/ 7144 w 95250"/>
                  <a:gd name="connsiteY2" fmla="*/ 50959 h 95250"/>
                  <a:gd name="connsiteX3" fmla="*/ 50959 w 95250"/>
                  <a:gd name="connsiteY3" fmla="*/ 7144 h 95250"/>
                  <a:gd name="connsiteX4" fmla="*/ 94774 w 95250"/>
                  <a:gd name="connsiteY4" fmla="*/ 5095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4774" y="50959"/>
                    </a:move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7146" y="7144"/>
                      <a:pt x="50959" y="7144"/>
                    </a:cubicBezTo>
                    <a:cubicBezTo>
                      <a:pt x="74771" y="7144"/>
                      <a:pt x="94774" y="27146"/>
                      <a:pt x="94774" y="5095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76011C-239E-428E-B20D-977F8C3A34F3}"/>
              </a:ext>
            </a:extLst>
          </p:cNvPr>
          <p:cNvGrpSpPr/>
          <p:nvPr/>
        </p:nvGrpSpPr>
        <p:grpSpPr>
          <a:xfrm>
            <a:off x="548639" y="5497962"/>
            <a:ext cx="4549136" cy="712515"/>
            <a:chOff x="2716823" y="4480799"/>
            <a:chExt cx="5838092" cy="9144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FBF0A7B-1E4A-488D-AEB8-E04ABFADD922}"/>
                </a:ext>
              </a:extLst>
            </p:cNvPr>
            <p:cNvGrpSpPr/>
            <p:nvPr/>
          </p:nvGrpSpPr>
          <p:grpSpPr>
            <a:xfrm>
              <a:off x="2716823" y="4480799"/>
              <a:ext cx="5838092" cy="914400"/>
              <a:chOff x="175847" y="4480799"/>
              <a:chExt cx="8801100" cy="91440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B31B97AF-574C-48CF-89E1-32A2573BD4B5}"/>
                  </a:ext>
                </a:extLst>
              </p:cNvPr>
              <p:cNvSpPr/>
              <p:nvPr/>
            </p:nvSpPr>
            <p:spPr>
              <a:xfrm>
                <a:off x="175847" y="4480799"/>
                <a:ext cx="8801100" cy="9144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CEFC4A91-7A7A-4D4A-A039-03BD1FB67326}"/>
                  </a:ext>
                </a:extLst>
              </p:cNvPr>
              <p:cNvSpPr/>
              <p:nvPr/>
            </p:nvSpPr>
            <p:spPr>
              <a:xfrm>
                <a:off x="352032" y="4595617"/>
                <a:ext cx="8448730" cy="68476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1F5B042-129A-44B6-9F65-44624D171DE9}"/>
                </a:ext>
              </a:extLst>
            </p:cNvPr>
            <p:cNvGrpSpPr/>
            <p:nvPr/>
          </p:nvGrpSpPr>
          <p:grpSpPr>
            <a:xfrm>
              <a:off x="2954961" y="4660680"/>
              <a:ext cx="5376674" cy="563948"/>
              <a:chOff x="3193903" y="4660680"/>
              <a:chExt cx="5376674" cy="563948"/>
            </a:xfrm>
          </p:grpSpPr>
          <p:sp>
            <p:nvSpPr>
              <p:cNvPr id="13" name="Circle: Hollow 12">
                <a:extLst>
                  <a:ext uri="{FF2B5EF4-FFF2-40B4-BE49-F238E27FC236}">
                    <a16:creationId xmlns:a16="http://schemas.microsoft.com/office/drawing/2014/main" id="{5AC4A9E4-5FB1-4BE3-B460-7F7D98B1D6B2}"/>
                  </a:ext>
                </a:extLst>
              </p:cNvPr>
              <p:cNvSpPr/>
              <p:nvPr/>
            </p:nvSpPr>
            <p:spPr>
              <a:xfrm>
                <a:off x="3193903" y="4660680"/>
                <a:ext cx="563948" cy="563948"/>
              </a:xfrm>
              <a:prstGeom prst="donu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ircle: Hollow 13">
                <a:extLst>
                  <a:ext uri="{FF2B5EF4-FFF2-40B4-BE49-F238E27FC236}">
                    <a16:creationId xmlns:a16="http://schemas.microsoft.com/office/drawing/2014/main" id="{770A830C-CB71-4791-BB3C-CC529AF70EBF}"/>
                  </a:ext>
                </a:extLst>
              </p:cNvPr>
              <p:cNvSpPr/>
              <p:nvPr/>
            </p:nvSpPr>
            <p:spPr>
              <a:xfrm>
                <a:off x="3996024" y="4660680"/>
                <a:ext cx="563948" cy="563948"/>
              </a:xfrm>
              <a:prstGeom prst="donu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ircle: Hollow 14">
                <a:extLst>
                  <a:ext uri="{FF2B5EF4-FFF2-40B4-BE49-F238E27FC236}">
                    <a16:creationId xmlns:a16="http://schemas.microsoft.com/office/drawing/2014/main" id="{B2A5F19D-04B2-4C54-8DA3-DF27E89ECF9B}"/>
                  </a:ext>
                </a:extLst>
              </p:cNvPr>
              <p:cNvSpPr/>
              <p:nvPr/>
            </p:nvSpPr>
            <p:spPr>
              <a:xfrm>
                <a:off x="4798145" y="4660680"/>
                <a:ext cx="563948" cy="563948"/>
              </a:xfrm>
              <a:prstGeom prst="donu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ircle: Hollow 15">
                <a:extLst>
                  <a:ext uri="{FF2B5EF4-FFF2-40B4-BE49-F238E27FC236}">
                    <a16:creationId xmlns:a16="http://schemas.microsoft.com/office/drawing/2014/main" id="{7D22309B-A27D-4E43-BBAF-35A1AB3C2873}"/>
                  </a:ext>
                </a:extLst>
              </p:cNvPr>
              <p:cNvSpPr/>
              <p:nvPr/>
            </p:nvSpPr>
            <p:spPr>
              <a:xfrm>
                <a:off x="5600266" y="4660680"/>
                <a:ext cx="563948" cy="563948"/>
              </a:xfrm>
              <a:prstGeom prst="donu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Circle: Hollow 16">
                <a:extLst>
                  <a:ext uri="{FF2B5EF4-FFF2-40B4-BE49-F238E27FC236}">
                    <a16:creationId xmlns:a16="http://schemas.microsoft.com/office/drawing/2014/main" id="{5A660FAC-B22C-4D34-BEF4-89AF18B405F3}"/>
                  </a:ext>
                </a:extLst>
              </p:cNvPr>
              <p:cNvSpPr/>
              <p:nvPr/>
            </p:nvSpPr>
            <p:spPr>
              <a:xfrm>
                <a:off x="6402387" y="4660680"/>
                <a:ext cx="563948" cy="563948"/>
              </a:xfrm>
              <a:prstGeom prst="donu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Circle: Hollow 17">
                <a:extLst>
                  <a:ext uri="{FF2B5EF4-FFF2-40B4-BE49-F238E27FC236}">
                    <a16:creationId xmlns:a16="http://schemas.microsoft.com/office/drawing/2014/main" id="{BC01EB7E-EF23-4848-94B6-C800AB481097}"/>
                  </a:ext>
                </a:extLst>
              </p:cNvPr>
              <p:cNvSpPr/>
              <p:nvPr/>
            </p:nvSpPr>
            <p:spPr>
              <a:xfrm>
                <a:off x="7204508" y="4660680"/>
                <a:ext cx="563948" cy="563948"/>
              </a:xfrm>
              <a:prstGeom prst="donu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Circle: Hollow 18">
                <a:extLst>
                  <a:ext uri="{FF2B5EF4-FFF2-40B4-BE49-F238E27FC236}">
                    <a16:creationId xmlns:a16="http://schemas.microsoft.com/office/drawing/2014/main" id="{F6AEB014-4C8A-4BAA-84B5-BB7EA0F685E9}"/>
                  </a:ext>
                </a:extLst>
              </p:cNvPr>
              <p:cNvSpPr/>
              <p:nvPr/>
            </p:nvSpPr>
            <p:spPr>
              <a:xfrm>
                <a:off x="8006629" y="4660680"/>
                <a:ext cx="563948" cy="563948"/>
              </a:xfrm>
              <a:prstGeom prst="donu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DD63010-3596-406A-89A4-F36CC3AC72BA}"/>
              </a:ext>
            </a:extLst>
          </p:cNvPr>
          <p:cNvSpPr/>
          <p:nvPr/>
        </p:nvSpPr>
        <p:spPr>
          <a:xfrm>
            <a:off x="5289447" y="1641661"/>
            <a:ext cx="1508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A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FB1BD99-F7BF-4CBF-A967-84D6166E3A9C}"/>
              </a:ext>
            </a:extLst>
          </p:cNvPr>
          <p:cNvSpPr/>
          <p:nvPr/>
        </p:nvSpPr>
        <p:spPr>
          <a:xfrm>
            <a:off x="5289447" y="2420716"/>
            <a:ext cx="1508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B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AE8BC47-C363-4B0F-9F7E-1814D95C4D6A}"/>
              </a:ext>
            </a:extLst>
          </p:cNvPr>
          <p:cNvSpPr/>
          <p:nvPr/>
        </p:nvSpPr>
        <p:spPr>
          <a:xfrm>
            <a:off x="5289447" y="3199771"/>
            <a:ext cx="1508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C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22BE4D-089B-4E67-B536-7A21B138DE0B}"/>
              </a:ext>
            </a:extLst>
          </p:cNvPr>
          <p:cNvSpPr/>
          <p:nvPr/>
        </p:nvSpPr>
        <p:spPr>
          <a:xfrm>
            <a:off x="5289447" y="3978826"/>
            <a:ext cx="1508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D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1DD0047-DE11-4772-A84B-5AF26AEE336B}"/>
              </a:ext>
            </a:extLst>
          </p:cNvPr>
          <p:cNvSpPr/>
          <p:nvPr/>
        </p:nvSpPr>
        <p:spPr>
          <a:xfrm>
            <a:off x="5289447" y="4757881"/>
            <a:ext cx="1508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69E4B57-C486-4109-B872-9B703CA599AB}"/>
              </a:ext>
            </a:extLst>
          </p:cNvPr>
          <p:cNvSpPr/>
          <p:nvPr/>
        </p:nvSpPr>
        <p:spPr>
          <a:xfrm>
            <a:off x="5289447" y="5536936"/>
            <a:ext cx="1508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F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50" name="Chart 7">
            <a:extLst>
              <a:ext uri="{FF2B5EF4-FFF2-40B4-BE49-F238E27FC236}">
                <a16:creationId xmlns:a16="http://schemas.microsoft.com/office/drawing/2014/main" id="{0E913119-950D-42F1-B297-7CEF4D5273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581195"/>
              </p:ext>
            </p:extLst>
          </p:nvPr>
        </p:nvGraphicFramePr>
        <p:xfrm>
          <a:off x="6797874" y="1262743"/>
          <a:ext cx="5120640" cy="4947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06EC5E96-CA8F-4C4A-8677-4C4621B378F2}"/>
              </a:ext>
            </a:extLst>
          </p:cNvPr>
          <p:cNvSpPr/>
          <p:nvPr/>
        </p:nvSpPr>
        <p:spPr>
          <a:xfrm>
            <a:off x="7000903" y="1590999"/>
            <a:ext cx="649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95%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B0C82E0-4836-4DB0-A943-524A2F603691}"/>
              </a:ext>
            </a:extLst>
          </p:cNvPr>
          <p:cNvSpPr/>
          <p:nvPr/>
        </p:nvSpPr>
        <p:spPr>
          <a:xfrm>
            <a:off x="7002151" y="2371597"/>
            <a:ext cx="649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E96417F-D6BD-4F87-A089-3B9BC6FB6CEE}"/>
              </a:ext>
            </a:extLst>
          </p:cNvPr>
          <p:cNvSpPr/>
          <p:nvPr/>
        </p:nvSpPr>
        <p:spPr>
          <a:xfrm>
            <a:off x="7003399" y="3152195"/>
            <a:ext cx="649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75%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B624995-829D-4F35-810D-45CB2566FFD2}"/>
              </a:ext>
            </a:extLst>
          </p:cNvPr>
          <p:cNvSpPr/>
          <p:nvPr/>
        </p:nvSpPr>
        <p:spPr>
          <a:xfrm>
            <a:off x="7004647" y="3932793"/>
            <a:ext cx="649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60%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1A093D9-0AF1-444E-881D-282A39EA48BD}"/>
              </a:ext>
            </a:extLst>
          </p:cNvPr>
          <p:cNvSpPr/>
          <p:nvPr/>
        </p:nvSpPr>
        <p:spPr>
          <a:xfrm>
            <a:off x="7004647" y="4713391"/>
            <a:ext cx="649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40%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449618-0D70-4576-A985-C421DE664702}"/>
              </a:ext>
            </a:extLst>
          </p:cNvPr>
          <p:cNvSpPr/>
          <p:nvPr/>
        </p:nvSpPr>
        <p:spPr>
          <a:xfrm>
            <a:off x="7004647" y="5493989"/>
            <a:ext cx="649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5DE4DFA-EB65-4A17-B20A-54B86CD0CAF4}"/>
              </a:ext>
            </a:extLst>
          </p:cNvPr>
          <p:cNvSpPr/>
          <p:nvPr/>
        </p:nvSpPr>
        <p:spPr>
          <a:xfrm>
            <a:off x="7000903" y="2034110"/>
            <a:ext cx="36284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0F2EBD7-7B92-4A37-98ED-A624D6CDF79C}"/>
              </a:ext>
            </a:extLst>
          </p:cNvPr>
          <p:cNvSpPr/>
          <p:nvPr/>
        </p:nvSpPr>
        <p:spPr>
          <a:xfrm>
            <a:off x="7000903" y="2805648"/>
            <a:ext cx="36284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8764A6-FB2B-46A3-A511-C319B5EAB209}"/>
              </a:ext>
            </a:extLst>
          </p:cNvPr>
          <p:cNvSpPr/>
          <p:nvPr/>
        </p:nvSpPr>
        <p:spPr>
          <a:xfrm>
            <a:off x="7000903" y="3577186"/>
            <a:ext cx="36284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EBC359-75CC-4420-BFA7-1168C20C9F1F}"/>
              </a:ext>
            </a:extLst>
          </p:cNvPr>
          <p:cNvSpPr/>
          <p:nvPr/>
        </p:nvSpPr>
        <p:spPr>
          <a:xfrm>
            <a:off x="7000903" y="4348724"/>
            <a:ext cx="36284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E32377B-DB7B-41DE-A5D5-5B42FA7ADAA4}"/>
              </a:ext>
            </a:extLst>
          </p:cNvPr>
          <p:cNvSpPr/>
          <p:nvPr/>
        </p:nvSpPr>
        <p:spPr>
          <a:xfrm>
            <a:off x="7000903" y="5120262"/>
            <a:ext cx="36284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3D94FC0-3829-4606-ACA7-FCAA6DC7055E}"/>
              </a:ext>
            </a:extLst>
          </p:cNvPr>
          <p:cNvSpPr/>
          <p:nvPr/>
        </p:nvSpPr>
        <p:spPr>
          <a:xfrm>
            <a:off x="7000903" y="5891799"/>
            <a:ext cx="36284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Mais aussi</a:t>
            </a:r>
          </a:p>
        </p:txBody>
      </p:sp>
      <p:sp>
        <p:nvSpPr>
          <p:cNvPr id="3" name="Freeform 70">
            <a:extLst>
              <a:ext uri="{FF2B5EF4-FFF2-40B4-BE49-F238E27FC236}">
                <a16:creationId xmlns:a16="http://schemas.microsoft.com/office/drawing/2014/main" id="{669643AD-28CB-419B-BEE6-06CDB25C1ACF}"/>
              </a:ext>
            </a:extLst>
          </p:cNvPr>
          <p:cNvSpPr/>
          <p:nvPr/>
        </p:nvSpPr>
        <p:spPr>
          <a:xfrm rot="10800000">
            <a:off x="6984684" y="4856807"/>
            <a:ext cx="1408483" cy="688820"/>
          </a:xfrm>
          <a:custGeom>
            <a:avLst/>
            <a:gdLst>
              <a:gd name="connsiteX0" fmla="*/ 1304925 w 1304925"/>
              <a:gd name="connsiteY0" fmla="*/ 638175 h 638175"/>
              <a:gd name="connsiteX1" fmla="*/ 704850 w 1304925"/>
              <a:gd name="connsiteY1" fmla="*/ 0 h 638175"/>
              <a:gd name="connsiteX2" fmla="*/ 0 w 1304925"/>
              <a:gd name="connsiteY2" fmla="*/ 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925" h="638175">
                <a:moveTo>
                  <a:pt x="1304925" y="638175"/>
                </a:moveTo>
                <a:lnTo>
                  <a:pt x="704850" y="0"/>
                </a:lnTo>
                <a:lnTo>
                  <a:pt x="0" y="0"/>
                </a:lnTo>
              </a:path>
            </a:pathLst>
          </a:cu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Freeform 29">
            <a:extLst>
              <a:ext uri="{FF2B5EF4-FFF2-40B4-BE49-F238E27FC236}">
                <a16:creationId xmlns:a16="http://schemas.microsoft.com/office/drawing/2014/main" id="{3807A97E-0BAD-470C-AADC-14F20B8D006F}"/>
              </a:ext>
            </a:extLst>
          </p:cNvPr>
          <p:cNvSpPr/>
          <p:nvPr/>
        </p:nvSpPr>
        <p:spPr>
          <a:xfrm>
            <a:off x="3750386" y="2293796"/>
            <a:ext cx="1516316" cy="688820"/>
          </a:xfrm>
          <a:custGeom>
            <a:avLst/>
            <a:gdLst>
              <a:gd name="connsiteX0" fmla="*/ 1304925 w 1304925"/>
              <a:gd name="connsiteY0" fmla="*/ 638175 h 638175"/>
              <a:gd name="connsiteX1" fmla="*/ 704850 w 1304925"/>
              <a:gd name="connsiteY1" fmla="*/ 0 h 638175"/>
              <a:gd name="connsiteX2" fmla="*/ 0 w 1304925"/>
              <a:gd name="connsiteY2" fmla="*/ 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925" h="638175">
                <a:moveTo>
                  <a:pt x="1304925" y="638175"/>
                </a:moveTo>
                <a:lnTo>
                  <a:pt x="704850" y="0"/>
                </a:lnTo>
                <a:lnTo>
                  <a:pt x="0" y="0"/>
                </a:lnTo>
              </a:path>
            </a:pathLst>
          </a:cu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433859-D176-46A4-AF50-510090AA5349}"/>
              </a:ext>
            </a:extLst>
          </p:cNvPr>
          <p:cNvSpPr/>
          <p:nvPr/>
        </p:nvSpPr>
        <p:spPr>
          <a:xfrm>
            <a:off x="4870054" y="2660790"/>
            <a:ext cx="2460744" cy="246074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3913B7-0476-47DE-9BC6-E417EC8FF246}"/>
              </a:ext>
            </a:extLst>
          </p:cNvPr>
          <p:cNvSpPr/>
          <p:nvPr/>
        </p:nvSpPr>
        <p:spPr>
          <a:xfrm>
            <a:off x="5116130" y="2906866"/>
            <a:ext cx="1968594" cy="1968594"/>
          </a:xfrm>
          <a:prstGeom prst="ellipse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7EC1A7-D597-412C-B0B7-4D3836088150}"/>
              </a:ext>
            </a:extLst>
          </p:cNvPr>
          <p:cNvSpPr/>
          <p:nvPr/>
        </p:nvSpPr>
        <p:spPr>
          <a:xfrm>
            <a:off x="5362205" y="3152941"/>
            <a:ext cx="1476445" cy="1476445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21D841-BA0C-4161-9F7F-0D72BE8D3A34}"/>
              </a:ext>
            </a:extLst>
          </p:cNvPr>
          <p:cNvSpPr/>
          <p:nvPr/>
        </p:nvSpPr>
        <p:spPr>
          <a:xfrm>
            <a:off x="6787120" y="2777498"/>
            <a:ext cx="416686" cy="4166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C6D5E0-D1B6-4507-9DD2-99814B3785D7}"/>
              </a:ext>
            </a:extLst>
          </p:cNvPr>
          <p:cNvSpPr/>
          <p:nvPr/>
        </p:nvSpPr>
        <p:spPr>
          <a:xfrm>
            <a:off x="6787120" y="4568008"/>
            <a:ext cx="416686" cy="4166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84F28C-6F93-4038-A31D-2F85AA47D6B8}"/>
              </a:ext>
            </a:extLst>
          </p:cNvPr>
          <p:cNvSpPr/>
          <p:nvPr/>
        </p:nvSpPr>
        <p:spPr>
          <a:xfrm>
            <a:off x="5033564" y="4568008"/>
            <a:ext cx="416686" cy="4166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FE4D8B2-17E1-4FC8-8369-33FB502822F7}"/>
              </a:ext>
            </a:extLst>
          </p:cNvPr>
          <p:cNvSpPr/>
          <p:nvPr/>
        </p:nvSpPr>
        <p:spPr>
          <a:xfrm>
            <a:off x="5033564" y="2777498"/>
            <a:ext cx="416686" cy="4166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A01249-9B34-4761-AA88-C2F509C77A32}"/>
              </a:ext>
            </a:extLst>
          </p:cNvPr>
          <p:cNvGrpSpPr/>
          <p:nvPr/>
        </p:nvGrpSpPr>
        <p:grpSpPr>
          <a:xfrm>
            <a:off x="8403681" y="1791108"/>
            <a:ext cx="984297" cy="984297"/>
            <a:chOff x="6657557" y="1620255"/>
            <a:chExt cx="911927" cy="91192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C58E5B-C17D-4465-812E-F6B5E42F8E53}"/>
                </a:ext>
              </a:extLst>
            </p:cNvPr>
            <p:cNvSpPr/>
            <p:nvPr/>
          </p:nvSpPr>
          <p:spPr>
            <a:xfrm>
              <a:off x="6657557" y="1620255"/>
              <a:ext cx="911927" cy="911927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72CF98-A36B-45B0-A4EE-F7A2D3C0BDC3}"/>
                </a:ext>
              </a:extLst>
            </p:cNvPr>
            <p:cNvSpPr/>
            <p:nvPr/>
          </p:nvSpPr>
          <p:spPr>
            <a:xfrm>
              <a:off x="6733551" y="1696249"/>
              <a:ext cx="759939" cy="75993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3C6363-AC46-4E29-92BF-E75CFB874381}"/>
              </a:ext>
            </a:extLst>
          </p:cNvPr>
          <p:cNvGrpSpPr/>
          <p:nvPr/>
        </p:nvGrpSpPr>
        <p:grpSpPr>
          <a:xfrm>
            <a:off x="2804024" y="1791108"/>
            <a:ext cx="984297" cy="984297"/>
            <a:chOff x="1837163" y="4852588"/>
            <a:chExt cx="911927" cy="91192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7139F0A-EDF1-4FD4-8E55-44CB276D6464}"/>
                </a:ext>
              </a:extLst>
            </p:cNvPr>
            <p:cNvSpPr/>
            <p:nvPr/>
          </p:nvSpPr>
          <p:spPr>
            <a:xfrm>
              <a:off x="1837163" y="4852588"/>
              <a:ext cx="911927" cy="911927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BC8BD62-C890-4586-BF65-6A1F0769C2EF}"/>
                </a:ext>
              </a:extLst>
            </p:cNvPr>
            <p:cNvSpPr/>
            <p:nvPr/>
          </p:nvSpPr>
          <p:spPr>
            <a:xfrm>
              <a:off x="1913156" y="4928582"/>
              <a:ext cx="759939" cy="7599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23E9B8-42BB-4582-99B5-E4DB80A24EFE}"/>
              </a:ext>
            </a:extLst>
          </p:cNvPr>
          <p:cNvGrpSpPr/>
          <p:nvPr/>
        </p:nvGrpSpPr>
        <p:grpSpPr>
          <a:xfrm>
            <a:off x="2804024" y="5051020"/>
            <a:ext cx="984297" cy="984297"/>
            <a:chOff x="1837163" y="4852588"/>
            <a:chExt cx="911927" cy="91192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11CE4C-F028-4924-A56C-634C74796614}"/>
                </a:ext>
              </a:extLst>
            </p:cNvPr>
            <p:cNvSpPr/>
            <p:nvPr/>
          </p:nvSpPr>
          <p:spPr>
            <a:xfrm>
              <a:off x="1837163" y="4852588"/>
              <a:ext cx="911927" cy="911927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84D6455-2A48-4628-8BFA-90AB450B9BDB}"/>
                </a:ext>
              </a:extLst>
            </p:cNvPr>
            <p:cNvSpPr/>
            <p:nvPr/>
          </p:nvSpPr>
          <p:spPr>
            <a:xfrm>
              <a:off x="1913156" y="4928582"/>
              <a:ext cx="759939" cy="7599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">
            <a:extLst>
              <a:ext uri="{FF2B5EF4-FFF2-40B4-BE49-F238E27FC236}">
                <a16:creationId xmlns:a16="http://schemas.microsoft.com/office/drawing/2014/main" id="{BD8BE0CE-640B-46FD-8075-A22977965B5D}"/>
              </a:ext>
            </a:extLst>
          </p:cNvPr>
          <p:cNvGrpSpPr/>
          <p:nvPr/>
        </p:nvGrpSpPr>
        <p:grpSpPr>
          <a:xfrm>
            <a:off x="8403681" y="5051020"/>
            <a:ext cx="984297" cy="984297"/>
            <a:chOff x="6609996" y="4624904"/>
            <a:chExt cx="911927" cy="91192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22F918-2C1D-487A-9074-1954361D5DD5}"/>
                </a:ext>
              </a:extLst>
            </p:cNvPr>
            <p:cNvSpPr/>
            <p:nvPr/>
          </p:nvSpPr>
          <p:spPr>
            <a:xfrm>
              <a:off x="6609996" y="4624904"/>
              <a:ext cx="911927" cy="911927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5D08EE1-341D-47C4-ACB5-FCD264B642BE}"/>
                </a:ext>
              </a:extLst>
            </p:cNvPr>
            <p:cNvSpPr/>
            <p:nvPr/>
          </p:nvSpPr>
          <p:spPr>
            <a:xfrm>
              <a:off x="6685990" y="4700898"/>
              <a:ext cx="759939" cy="75993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E2C87016-7FB6-4B41-B85A-827BDFC7CC4D}"/>
              </a:ext>
            </a:extLst>
          </p:cNvPr>
          <p:cNvSpPr/>
          <p:nvPr/>
        </p:nvSpPr>
        <p:spPr>
          <a:xfrm>
            <a:off x="4479144" y="3474477"/>
            <a:ext cx="833373" cy="8333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639F5E-2E4E-428B-A017-1EC7D24DB688}"/>
              </a:ext>
            </a:extLst>
          </p:cNvPr>
          <p:cNvSpPr/>
          <p:nvPr/>
        </p:nvSpPr>
        <p:spPr>
          <a:xfrm>
            <a:off x="6889777" y="3474477"/>
            <a:ext cx="833373" cy="8333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Freeform 71">
            <a:extLst>
              <a:ext uri="{FF2B5EF4-FFF2-40B4-BE49-F238E27FC236}">
                <a16:creationId xmlns:a16="http://schemas.microsoft.com/office/drawing/2014/main" id="{E5515D56-FF7C-4753-A229-DBC8175229AF}"/>
              </a:ext>
            </a:extLst>
          </p:cNvPr>
          <p:cNvSpPr/>
          <p:nvPr/>
        </p:nvSpPr>
        <p:spPr>
          <a:xfrm rot="10800000" flipV="1">
            <a:off x="7002302" y="2293796"/>
            <a:ext cx="1390865" cy="725694"/>
          </a:xfrm>
          <a:custGeom>
            <a:avLst/>
            <a:gdLst>
              <a:gd name="connsiteX0" fmla="*/ 1304925 w 1304925"/>
              <a:gd name="connsiteY0" fmla="*/ 638175 h 638175"/>
              <a:gd name="connsiteX1" fmla="*/ 704850 w 1304925"/>
              <a:gd name="connsiteY1" fmla="*/ 0 h 638175"/>
              <a:gd name="connsiteX2" fmla="*/ 0 w 1304925"/>
              <a:gd name="connsiteY2" fmla="*/ 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925" h="638175">
                <a:moveTo>
                  <a:pt x="1304925" y="638175"/>
                </a:moveTo>
                <a:lnTo>
                  <a:pt x="704850" y="0"/>
                </a:lnTo>
                <a:lnTo>
                  <a:pt x="0" y="0"/>
                </a:lnTo>
              </a:path>
            </a:pathLst>
          </a:cu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Freeform 72">
            <a:extLst>
              <a:ext uri="{FF2B5EF4-FFF2-40B4-BE49-F238E27FC236}">
                <a16:creationId xmlns:a16="http://schemas.microsoft.com/office/drawing/2014/main" id="{ED416515-5222-43C8-A1CF-39DA156D4248}"/>
              </a:ext>
            </a:extLst>
          </p:cNvPr>
          <p:cNvSpPr/>
          <p:nvPr/>
        </p:nvSpPr>
        <p:spPr>
          <a:xfrm flipV="1">
            <a:off x="3769353" y="4819934"/>
            <a:ext cx="1497349" cy="725694"/>
          </a:xfrm>
          <a:custGeom>
            <a:avLst/>
            <a:gdLst>
              <a:gd name="connsiteX0" fmla="*/ 1304925 w 1304925"/>
              <a:gd name="connsiteY0" fmla="*/ 638175 h 638175"/>
              <a:gd name="connsiteX1" fmla="*/ 704850 w 1304925"/>
              <a:gd name="connsiteY1" fmla="*/ 0 h 638175"/>
              <a:gd name="connsiteX2" fmla="*/ 0 w 1304925"/>
              <a:gd name="connsiteY2" fmla="*/ 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925" h="638175">
                <a:moveTo>
                  <a:pt x="1304925" y="638175"/>
                </a:moveTo>
                <a:lnTo>
                  <a:pt x="704850" y="0"/>
                </a:lnTo>
                <a:lnTo>
                  <a:pt x="0" y="0"/>
                </a:lnTo>
              </a:path>
            </a:pathLst>
          </a:cu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0C7532-EDD9-4F0E-87D0-82632A496148}"/>
              </a:ext>
            </a:extLst>
          </p:cNvPr>
          <p:cNvSpPr txBox="1"/>
          <p:nvPr/>
        </p:nvSpPr>
        <p:spPr>
          <a:xfrm>
            <a:off x="9584144" y="1821593"/>
            <a:ext cx="23620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SN" altLang="ko-KR" b="1" dirty="0">
                <a:solidFill>
                  <a:schemeClr val="accent2"/>
                </a:solidFill>
                <a:cs typeface="Arial" pitchFamily="34" charset="0"/>
              </a:rPr>
              <a:t>Intégrer une analyse prédictive</a:t>
            </a:r>
          </a:p>
          <a:p>
            <a:endParaRPr lang="fr-FR" altLang="ko-KR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F766C7-D244-4B97-8F0B-EF686B06AEDD}"/>
              </a:ext>
            </a:extLst>
          </p:cNvPr>
          <p:cNvSpPr txBox="1"/>
          <p:nvPr/>
        </p:nvSpPr>
        <p:spPr>
          <a:xfrm>
            <a:off x="9584144" y="5081504"/>
            <a:ext cx="21688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altLang="ko-KR" b="1">
                <a:solidFill>
                  <a:schemeClr val="accent2"/>
                </a:solidFill>
                <a:cs typeface="Arial" pitchFamily="34" charset="0"/>
              </a:rPr>
              <a:t>Améliorer la gestion financière des entreprises</a:t>
            </a:r>
            <a:endParaRPr lang="fr-FR" altLang="ko-KR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B99E73-665B-4B5F-AB14-75071FC228CC}"/>
              </a:ext>
            </a:extLst>
          </p:cNvPr>
          <p:cNvSpPr txBox="1"/>
          <p:nvPr/>
        </p:nvSpPr>
        <p:spPr>
          <a:xfrm>
            <a:off x="486561" y="1544594"/>
            <a:ext cx="2121297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altLang="ko-KR" b="1" dirty="0">
                <a:solidFill>
                  <a:schemeClr val="accent1"/>
                </a:solidFill>
                <a:cs typeface="Arial" pitchFamily="34" charset="0"/>
              </a:rPr>
              <a:t>Trouver des solutions intelligentes aux problème de finance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D52669-ADC3-4EAF-9307-D16F508833C3}"/>
              </a:ext>
            </a:extLst>
          </p:cNvPr>
          <p:cNvSpPr txBox="1"/>
          <p:nvPr/>
        </p:nvSpPr>
        <p:spPr>
          <a:xfrm>
            <a:off x="562063" y="5081504"/>
            <a:ext cx="204579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altLang="ko-KR" b="1" dirty="0">
                <a:solidFill>
                  <a:schemeClr val="accent1"/>
                </a:solidFill>
                <a:cs typeface="Arial" pitchFamily="34" charset="0"/>
              </a:rPr>
              <a:t>Faire la prévention des risques</a:t>
            </a:r>
          </a:p>
        </p:txBody>
      </p:sp>
      <p:sp>
        <p:nvSpPr>
          <p:cNvPr id="43" name="Rectangle 7">
            <a:extLst>
              <a:ext uri="{FF2B5EF4-FFF2-40B4-BE49-F238E27FC236}">
                <a16:creationId xmlns:a16="http://schemas.microsoft.com/office/drawing/2014/main" id="{54A44E98-AE07-4A38-8237-77D6B77EA0A4}"/>
              </a:ext>
            </a:extLst>
          </p:cNvPr>
          <p:cNvSpPr/>
          <p:nvPr/>
        </p:nvSpPr>
        <p:spPr>
          <a:xfrm>
            <a:off x="8705842" y="2077637"/>
            <a:ext cx="379974" cy="37997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4" name="Block Arc 14">
            <a:extLst>
              <a:ext uri="{FF2B5EF4-FFF2-40B4-BE49-F238E27FC236}">
                <a16:creationId xmlns:a16="http://schemas.microsoft.com/office/drawing/2014/main" id="{541B740F-3A25-410B-B9EF-B307A5C0B7B4}"/>
              </a:ext>
            </a:extLst>
          </p:cNvPr>
          <p:cNvSpPr/>
          <p:nvPr/>
        </p:nvSpPr>
        <p:spPr>
          <a:xfrm rot="16200000">
            <a:off x="7070834" y="3645311"/>
            <a:ext cx="471257" cy="47156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6" name="Rectangle 18">
            <a:extLst>
              <a:ext uri="{FF2B5EF4-FFF2-40B4-BE49-F238E27FC236}">
                <a16:creationId xmlns:a16="http://schemas.microsoft.com/office/drawing/2014/main" id="{0AC26217-0243-403E-BF0B-4F0026253B24}"/>
              </a:ext>
            </a:extLst>
          </p:cNvPr>
          <p:cNvSpPr/>
          <p:nvPr/>
        </p:nvSpPr>
        <p:spPr>
          <a:xfrm>
            <a:off x="3087976" y="2108139"/>
            <a:ext cx="416686" cy="331066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8" name="Rounded Rectangle 5">
            <a:extLst>
              <a:ext uri="{FF2B5EF4-FFF2-40B4-BE49-F238E27FC236}">
                <a16:creationId xmlns:a16="http://schemas.microsoft.com/office/drawing/2014/main" id="{D75869D0-267C-44A8-8933-586C37032DA9}"/>
              </a:ext>
            </a:extLst>
          </p:cNvPr>
          <p:cNvSpPr/>
          <p:nvPr/>
        </p:nvSpPr>
        <p:spPr>
          <a:xfrm flipH="1">
            <a:off x="8710506" y="5367012"/>
            <a:ext cx="402304" cy="331876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Oval 21">
            <a:extLst>
              <a:ext uri="{FF2B5EF4-FFF2-40B4-BE49-F238E27FC236}">
                <a16:creationId xmlns:a16="http://schemas.microsoft.com/office/drawing/2014/main" id="{B257E012-9012-4341-A8C9-24AF23C7C8AD}"/>
              </a:ext>
            </a:extLst>
          </p:cNvPr>
          <p:cNvSpPr>
            <a:spLocks noChangeAspect="1"/>
          </p:cNvSpPr>
          <p:nvPr/>
        </p:nvSpPr>
        <p:spPr>
          <a:xfrm>
            <a:off x="4687690" y="3681284"/>
            <a:ext cx="416279" cy="41975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Oval 47">
            <a:extLst>
              <a:ext uri="{FF2B5EF4-FFF2-40B4-BE49-F238E27FC236}">
                <a16:creationId xmlns:a16="http://schemas.microsoft.com/office/drawing/2014/main" id="{DAC07C3D-24A9-4B90-8DB0-F85C72D7FBBE}"/>
              </a:ext>
            </a:extLst>
          </p:cNvPr>
          <p:cNvSpPr>
            <a:spLocks noChangeAspect="1"/>
          </p:cNvSpPr>
          <p:nvPr/>
        </p:nvSpPr>
        <p:spPr>
          <a:xfrm>
            <a:off x="3032944" y="5281612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01AABE1-2006-41CF-92E5-B04000672564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1C4E6D2-4105-4742-BCFD-353C7E90BFB0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1CA4BA-585E-4833-8CB1-551303E992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587338-C8D4-47FA-B4E1-C5EE5FB2F866}"/>
              </a:ext>
            </a:extLst>
          </p:cNvPr>
          <p:cNvSpPr/>
          <p:nvPr/>
        </p:nvSpPr>
        <p:spPr>
          <a:xfrm>
            <a:off x="2636807" y="5095875"/>
            <a:ext cx="6918386" cy="1762125"/>
          </a:xfrm>
          <a:prstGeom prst="roundRect">
            <a:avLst>
              <a:gd name="adj" fmla="val 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5">
            <a:extLst>
              <a:ext uri="{FF2B5EF4-FFF2-40B4-BE49-F238E27FC236}">
                <a16:creationId xmlns:a16="http://schemas.microsoft.com/office/drawing/2014/main" id="{B2A9F514-61A2-473E-BED6-4BD88A5355F2}"/>
              </a:ext>
            </a:extLst>
          </p:cNvPr>
          <p:cNvSpPr txBox="1">
            <a:spLocks/>
          </p:cNvSpPr>
          <p:nvPr/>
        </p:nvSpPr>
        <p:spPr>
          <a:xfrm>
            <a:off x="3461733" y="5295900"/>
            <a:ext cx="5268535" cy="50517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+mn-lt"/>
              </a:rPr>
              <a:t>Robot Industry</a:t>
            </a:r>
            <a:endParaRPr lang="ko-KR" altLang="en-US" sz="3200" dirty="0">
              <a:latin typeface="+mn-lt"/>
            </a:endParaRPr>
          </a:p>
        </p:txBody>
      </p:sp>
      <p:sp>
        <p:nvSpPr>
          <p:cNvPr id="9" name="직사각형 12">
            <a:extLst>
              <a:ext uri="{FF2B5EF4-FFF2-40B4-BE49-F238E27FC236}">
                <a16:creationId xmlns:a16="http://schemas.microsoft.com/office/drawing/2014/main" id="{7D65819C-80FB-4E7E-9C4A-14A80E66148C}"/>
              </a:ext>
            </a:extLst>
          </p:cNvPr>
          <p:cNvSpPr/>
          <p:nvPr/>
        </p:nvSpPr>
        <p:spPr>
          <a:xfrm>
            <a:off x="3558545" y="5857885"/>
            <a:ext cx="50749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A93EE6-7D03-4402-B61D-A327A925C903}"/>
              </a:ext>
            </a:extLst>
          </p:cNvPr>
          <p:cNvSpPr txBox="1"/>
          <p:nvPr/>
        </p:nvSpPr>
        <p:spPr>
          <a:xfrm>
            <a:off x="3400035" y="1300460"/>
            <a:ext cx="539193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>
                <a:solidFill>
                  <a:schemeClr val="accent4"/>
                </a:solidFill>
                <a:cs typeface="Arial" pitchFamily="34" charset="0"/>
              </a:rPr>
              <a:t>ALLPPT Layout </a:t>
            </a:r>
            <a:r>
              <a:rPr lang="en-GB" altLang="ko-KR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Clean Text Slide for your Presentation. ALLPPT Layout Clean Text Slide for your Presentation.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64C38C-0C46-4BB0-AE82-FEAB8FD002D1}"/>
              </a:ext>
            </a:extLst>
          </p:cNvPr>
          <p:cNvSpPr txBox="1"/>
          <p:nvPr/>
        </p:nvSpPr>
        <p:spPr>
          <a:xfrm>
            <a:off x="1255720" y="2251380"/>
            <a:ext cx="968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Get a modern PowerPoint  Presentation that is beautifully designed.</a:t>
            </a:r>
          </a:p>
          <a:p>
            <a:pPr algn="ct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5691953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316CF5-197D-4D97-BFF7-B0076BBAAC54}"/>
              </a:ext>
            </a:extLst>
          </p:cNvPr>
          <p:cNvGrpSpPr/>
          <p:nvPr/>
        </p:nvGrpSpPr>
        <p:grpSpPr>
          <a:xfrm>
            <a:off x="549953" y="1739210"/>
            <a:ext cx="5421616" cy="4193643"/>
            <a:chOff x="549953" y="1739210"/>
            <a:chExt cx="5421616" cy="4193643"/>
          </a:xfrm>
        </p:grpSpPr>
        <p:grpSp>
          <p:nvGrpSpPr>
            <p:cNvPr id="6" name="Graphic 2">
              <a:extLst>
                <a:ext uri="{FF2B5EF4-FFF2-40B4-BE49-F238E27FC236}">
                  <a16:creationId xmlns:a16="http://schemas.microsoft.com/office/drawing/2014/main" id="{6E0733EC-289C-45F9-9931-723F9E04DBD8}"/>
                </a:ext>
              </a:extLst>
            </p:cNvPr>
            <p:cNvGrpSpPr/>
            <p:nvPr/>
          </p:nvGrpSpPr>
          <p:grpSpPr>
            <a:xfrm>
              <a:off x="549953" y="1739210"/>
              <a:ext cx="5421616" cy="4193643"/>
              <a:chOff x="549953" y="1739210"/>
              <a:chExt cx="5421616" cy="4193643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895B8BC-6F0E-4C82-AD0E-8A090672A1AE}"/>
                  </a:ext>
                </a:extLst>
              </p:cNvPr>
              <p:cNvSpPr/>
              <p:nvPr/>
            </p:nvSpPr>
            <p:spPr>
              <a:xfrm>
                <a:off x="2828740" y="2263570"/>
                <a:ext cx="3140976" cy="3025778"/>
              </a:xfrm>
              <a:custGeom>
                <a:avLst/>
                <a:gdLst>
                  <a:gd name="connsiteX0" fmla="*/ 995358 w 3140976"/>
                  <a:gd name="connsiteY0" fmla="*/ 2568556 h 3025778"/>
                  <a:gd name="connsiteX1" fmla="*/ 1930054 w 3140976"/>
                  <a:gd name="connsiteY1" fmla="*/ 3025779 h 3025778"/>
                  <a:gd name="connsiteX2" fmla="*/ 1936310 w 3140976"/>
                  <a:gd name="connsiteY2" fmla="*/ 3007706 h 3025778"/>
                  <a:gd name="connsiteX3" fmla="*/ 1935522 w 3140976"/>
                  <a:gd name="connsiteY3" fmla="*/ 2669620 h 3025778"/>
                  <a:gd name="connsiteX4" fmla="*/ 1962908 w 3140976"/>
                  <a:gd name="connsiteY4" fmla="*/ 2637183 h 3025778"/>
                  <a:gd name="connsiteX5" fmla="*/ 2854000 w 3140976"/>
                  <a:gd name="connsiteY5" fmla="*/ 2111935 h 3025778"/>
                  <a:gd name="connsiteX6" fmla="*/ 3114608 w 3140976"/>
                  <a:gd name="connsiteY6" fmla="*/ 1584648 h 3025778"/>
                  <a:gd name="connsiteX7" fmla="*/ 3030133 w 3140976"/>
                  <a:gd name="connsiteY7" fmla="*/ 846799 h 3025778"/>
                  <a:gd name="connsiteX8" fmla="*/ 2543578 w 3140976"/>
                  <a:gd name="connsiteY8" fmla="*/ 289438 h 3025778"/>
                  <a:gd name="connsiteX9" fmla="*/ 2063000 w 3140976"/>
                  <a:gd name="connsiteY9" fmla="*/ 68078 h 3025778"/>
                  <a:gd name="connsiteX10" fmla="*/ 345830 w 3140976"/>
                  <a:gd name="connsiteY10" fmla="*/ 496015 h 3025778"/>
                  <a:gd name="connsiteX11" fmla="*/ 81191 w 3140976"/>
                  <a:gd name="connsiteY11" fmla="*/ 1775563 h 3025778"/>
                  <a:gd name="connsiteX12" fmla="*/ 360705 w 3140976"/>
                  <a:gd name="connsiteY12" fmla="*/ 2200256 h 3025778"/>
                  <a:gd name="connsiteX13" fmla="*/ 799763 w 3140976"/>
                  <a:gd name="connsiteY13" fmla="*/ 2504701 h 3025778"/>
                  <a:gd name="connsiteX14" fmla="*/ 995358 w 3140976"/>
                  <a:gd name="connsiteY14" fmla="*/ 2568556 h 302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140976" h="3025778">
                    <a:moveTo>
                      <a:pt x="995358" y="2568556"/>
                    </a:moveTo>
                    <a:cubicBezTo>
                      <a:pt x="1339608" y="2659842"/>
                      <a:pt x="1610411" y="2884353"/>
                      <a:pt x="1930054" y="3025779"/>
                    </a:cubicBezTo>
                    <a:cubicBezTo>
                      <a:pt x="1936403" y="3021284"/>
                      <a:pt x="1936356" y="3015677"/>
                      <a:pt x="1936310" y="3007706"/>
                    </a:cubicBezTo>
                    <a:cubicBezTo>
                      <a:pt x="1935661" y="2895011"/>
                      <a:pt x="1936634" y="2782316"/>
                      <a:pt x="1935522" y="2669620"/>
                    </a:cubicBezTo>
                    <a:cubicBezTo>
                      <a:pt x="1935290" y="2648026"/>
                      <a:pt x="1942798" y="2641678"/>
                      <a:pt x="1962908" y="2637183"/>
                    </a:cubicBezTo>
                    <a:cubicBezTo>
                      <a:pt x="2316194" y="2557805"/>
                      <a:pt x="2619016" y="2391727"/>
                      <a:pt x="2854000" y="2111935"/>
                    </a:cubicBezTo>
                    <a:cubicBezTo>
                      <a:pt x="2983562" y="1957674"/>
                      <a:pt x="3073135" y="1782190"/>
                      <a:pt x="3114608" y="1584648"/>
                    </a:cubicBezTo>
                    <a:cubicBezTo>
                      <a:pt x="3168036" y="1329971"/>
                      <a:pt x="3140465" y="1083079"/>
                      <a:pt x="3030133" y="846799"/>
                    </a:cubicBezTo>
                    <a:cubicBezTo>
                      <a:pt x="2921654" y="614457"/>
                      <a:pt x="2754464" y="432671"/>
                      <a:pt x="2543578" y="289438"/>
                    </a:cubicBezTo>
                    <a:cubicBezTo>
                      <a:pt x="2395711" y="189022"/>
                      <a:pt x="2234499" y="117244"/>
                      <a:pt x="2063000" y="68078"/>
                    </a:cubicBezTo>
                    <a:cubicBezTo>
                      <a:pt x="1477187" y="-99760"/>
                      <a:pt x="774694" y="42685"/>
                      <a:pt x="345830" y="496015"/>
                    </a:cubicBezTo>
                    <a:cubicBezTo>
                      <a:pt x="24472" y="835724"/>
                      <a:pt x="-94479" y="1336505"/>
                      <a:pt x="81191" y="1775563"/>
                    </a:cubicBezTo>
                    <a:cubicBezTo>
                      <a:pt x="145416" y="1936126"/>
                      <a:pt x="240271" y="2076393"/>
                      <a:pt x="360705" y="2200256"/>
                    </a:cubicBezTo>
                    <a:cubicBezTo>
                      <a:pt x="485680" y="2328753"/>
                      <a:pt x="635400" y="2433061"/>
                      <a:pt x="799763" y="2504701"/>
                    </a:cubicBezTo>
                    <a:cubicBezTo>
                      <a:pt x="862552" y="2532087"/>
                      <a:pt x="928770" y="2550901"/>
                      <a:pt x="995358" y="25685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6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EC24B64-CCF7-46B7-A60C-12E3EF49371E}"/>
                  </a:ext>
                </a:extLst>
              </p:cNvPr>
              <p:cNvSpPr/>
              <p:nvPr/>
            </p:nvSpPr>
            <p:spPr>
              <a:xfrm>
                <a:off x="2712245" y="2291327"/>
                <a:ext cx="3140976" cy="3025778"/>
              </a:xfrm>
              <a:custGeom>
                <a:avLst/>
                <a:gdLst>
                  <a:gd name="connsiteX0" fmla="*/ 995358 w 3140976"/>
                  <a:gd name="connsiteY0" fmla="*/ 2568556 h 3025778"/>
                  <a:gd name="connsiteX1" fmla="*/ 1930054 w 3140976"/>
                  <a:gd name="connsiteY1" fmla="*/ 3025778 h 3025778"/>
                  <a:gd name="connsiteX2" fmla="*/ 1936310 w 3140976"/>
                  <a:gd name="connsiteY2" fmla="*/ 3007706 h 3025778"/>
                  <a:gd name="connsiteX3" fmla="*/ 1935522 w 3140976"/>
                  <a:gd name="connsiteY3" fmla="*/ 2669620 h 3025778"/>
                  <a:gd name="connsiteX4" fmla="*/ 1962908 w 3140976"/>
                  <a:gd name="connsiteY4" fmla="*/ 2637183 h 3025778"/>
                  <a:gd name="connsiteX5" fmla="*/ 2854000 w 3140976"/>
                  <a:gd name="connsiteY5" fmla="*/ 2111935 h 3025778"/>
                  <a:gd name="connsiteX6" fmla="*/ 3114608 w 3140976"/>
                  <a:gd name="connsiteY6" fmla="*/ 1584648 h 3025778"/>
                  <a:gd name="connsiteX7" fmla="*/ 3030133 w 3140976"/>
                  <a:gd name="connsiteY7" fmla="*/ 846799 h 3025778"/>
                  <a:gd name="connsiteX8" fmla="*/ 2543577 w 3140976"/>
                  <a:gd name="connsiteY8" fmla="*/ 289438 h 3025778"/>
                  <a:gd name="connsiteX9" fmla="*/ 2063000 w 3140976"/>
                  <a:gd name="connsiteY9" fmla="*/ 68078 h 3025778"/>
                  <a:gd name="connsiteX10" fmla="*/ 345830 w 3140976"/>
                  <a:gd name="connsiteY10" fmla="*/ 496015 h 3025778"/>
                  <a:gd name="connsiteX11" fmla="*/ 81191 w 3140976"/>
                  <a:gd name="connsiteY11" fmla="*/ 1775563 h 3025778"/>
                  <a:gd name="connsiteX12" fmla="*/ 360705 w 3140976"/>
                  <a:gd name="connsiteY12" fmla="*/ 2200256 h 3025778"/>
                  <a:gd name="connsiteX13" fmla="*/ 799763 w 3140976"/>
                  <a:gd name="connsiteY13" fmla="*/ 2504701 h 3025778"/>
                  <a:gd name="connsiteX14" fmla="*/ 995358 w 3140976"/>
                  <a:gd name="connsiteY14" fmla="*/ 2568556 h 302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140976" h="3025778">
                    <a:moveTo>
                      <a:pt x="995358" y="2568556"/>
                    </a:moveTo>
                    <a:cubicBezTo>
                      <a:pt x="1339608" y="2659843"/>
                      <a:pt x="1610411" y="2884353"/>
                      <a:pt x="1930054" y="3025778"/>
                    </a:cubicBezTo>
                    <a:cubicBezTo>
                      <a:pt x="1936403" y="3021284"/>
                      <a:pt x="1936356" y="3015677"/>
                      <a:pt x="1936310" y="3007706"/>
                    </a:cubicBezTo>
                    <a:cubicBezTo>
                      <a:pt x="1935661" y="2895011"/>
                      <a:pt x="1936634" y="2782316"/>
                      <a:pt x="1935522" y="2669620"/>
                    </a:cubicBezTo>
                    <a:cubicBezTo>
                      <a:pt x="1935291" y="2648073"/>
                      <a:pt x="1942798" y="2641678"/>
                      <a:pt x="1962908" y="2637183"/>
                    </a:cubicBezTo>
                    <a:cubicBezTo>
                      <a:pt x="2316194" y="2557805"/>
                      <a:pt x="2619016" y="2391727"/>
                      <a:pt x="2854000" y="2111935"/>
                    </a:cubicBezTo>
                    <a:cubicBezTo>
                      <a:pt x="2983562" y="1957674"/>
                      <a:pt x="3073135" y="1782190"/>
                      <a:pt x="3114608" y="1584648"/>
                    </a:cubicBezTo>
                    <a:cubicBezTo>
                      <a:pt x="3168037" y="1329971"/>
                      <a:pt x="3140465" y="1083079"/>
                      <a:pt x="3030133" y="846799"/>
                    </a:cubicBezTo>
                    <a:cubicBezTo>
                      <a:pt x="2921654" y="614457"/>
                      <a:pt x="2754465" y="432671"/>
                      <a:pt x="2543577" y="289438"/>
                    </a:cubicBezTo>
                    <a:cubicBezTo>
                      <a:pt x="2395711" y="189022"/>
                      <a:pt x="2234499" y="117244"/>
                      <a:pt x="2063000" y="68078"/>
                    </a:cubicBezTo>
                    <a:cubicBezTo>
                      <a:pt x="1477187" y="-99760"/>
                      <a:pt x="774694" y="42685"/>
                      <a:pt x="345830" y="496015"/>
                    </a:cubicBezTo>
                    <a:cubicBezTo>
                      <a:pt x="24472" y="835724"/>
                      <a:pt x="-94479" y="1336505"/>
                      <a:pt x="81191" y="1775563"/>
                    </a:cubicBezTo>
                    <a:cubicBezTo>
                      <a:pt x="145416" y="1936126"/>
                      <a:pt x="240271" y="2076393"/>
                      <a:pt x="360705" y="2200256"/>
                    </a:cubicBezTo>
                    <a:cubicBezTo>
                      <a:pt x="485680" y="2328753"/>
                      <a:pt x="635400" y="2433062"/>
                      <a:pt x="799763" y="2504701"/>
                    </a:cubicBezTo>
                    <a:cubicBezTo>
                      <a:pt x="862552" y="2532087"/>
                      <a:pt x="928770" y="2550901"/>
                      <a:pt x="995358" y="256855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6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8D36133-954A-477E-B5C1-DE17439A30FC}"/>
                  </a:ext>
                </a:extLst>
              </p:cNvPr>
              <p:cNvSpPr/>
              <p:nvPr/>
            </p:nvSpPr>
            <p:spPr>
              <a:xfrm>
                <a:off x="1258097" y="2337063"/>
                <a:ext cx="3140976" cy="3025778"/>
              </a:xfrm>
              <a:custGeom>
                <a:avLst/>
                <a:gdLst>
                  <a:gd name="connsiteX0" fmla="*/ 2145618 w 3140976"/>
                  <a:gd name="connsiteY0" fmla="*/ 2568556 h 3025778"/>
                  <a:gd name="connsiteX1" fmla="*/ 1210922 w 3140976"/>
                  <a:gd name="connsiteY1" fmla="*/ 3025778 h 3025778"/>
                  <a:gd name="connsiteX2" fmla="*/ 1204667 w 3140976"/>
                  <a:gd name="connsiteY2" fmla="*/ 3007707 h 3025778"/>
                  <a:gd name="connsiteX3" fmla="*/ 1205454 w 3140976"/>
                  <a:gd name="connsiteY3" fmla="*/ 2669620 h 3025778"/>
                  <a:gd name="connsiteX4" fmla="*/ 1178068 w 3140976"/>
                  <a:gd name="connsiteY4" fmla="*/ 2637183 h 3025778"/>
                  <a:gd name="connsiteX5" fmla="*/ 286977 w 3140976"/>
                  <a:gd name="connsiteY5" fmla="*/ 2111935 h 3025778"/>
                  <a:gd name="connsiteX6" fmla="*/ 26369 w 3140976"/>
                  <a:gd name="connsiteY6" fmla="*/ 1584648 h 3025778"/>
                  <a:gd name="connsiteX7" fmla="*/ 110844 w 3140976"/>
                  <a:gd name="connsiteY7" fmla="*/ 846799 h 3025778"/>
                  <a:gd name="connsiteX8" fmla="*/ 597399 w 3140976"/>
                  <a:gd name="connsiteY8" fmla="*/ 289438 h 3025778"/>
                  <a:gd name="connsiteX9" fmla="*/ 1077977 w 3140976"/>
                  <a:gd name="connsiteY9" fmla="*/ 68078 h 3025778"/>
                  <a:gd name="connsiteX10" fmla="*/ 2795146 w 3140976"/>
                  <a:gd name="connsiteY10" fmla="*/ 496015 h 3025778"/>
                  <a:gd name="connsiteX11" fmla="*/ 3059786 w 3140976"/>
                  <a:gd name="connsiteY11" fmla="*/ 1775563 h 3025778"/>
                  <a:gd name="connsiteX12" fmla="*/ 2780272 w 3140976"/>
                  <a:gd name="connsiteY12" fmla="*/ 2200257 h 3025778"/>
                  <a:gd name="connsiteX13" fmla="*/ 2341213 w 3140976"/>
                  <a:gd name="connsiteY13" fmla="*/ 2504701 h 3025778"/>
                  <a:gd name="connsiteX14" fmla="*/ 2145618 w 3140976"/>
                  <a:gd name="connsiteY14" fmla="*/ 2568556 h 302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140976" h="3025778">
                    <a:moveTo>
                      <a:pt x="2145618" y="2568556"/>
                    </a:moveTo>
                    <a:cubicBezTo>
                      <a:pt x="1801369" y="2659843"/>
                      <a:pt x="1530566" y="2884353"/>
                      <a:pt x="1210922" y="3025778"/>
                    </a:cubicBezTo>
                    <a:cubicBezTo>
                      <a:pt x="1204574" y="3021284"/>
                      <a:pt x="1204620" y="3015677"/>
                      <a:pt x="1204667" y="3007707"/>
                    </a:cubicBezTo>
                    <a:cubicBezTo>
                      <a:pt x="1205315" y="2895011"/>
                      <a:pt x="1204342" y="2782316"/>
                      <a:pt x="1205454" y="2669620"/>
                    </a:cubicBezTo>
                    <a:cubicBezTo>
                      <a:pt x="1205686" y="2648073"/>
                      <a:pt x="1198179" y="2641678"/>
                      <a:pt x="1178068" y="2637183"/>
                    </a:cubicBezTo>
                    <a:cubicBezTo>
                      <a:pt x="824783" y="2557805"/>
                      <a:pt x="521960" y="2391727"/>
                      <a:pt x="286977" y="2111935"/>
                    </a:cubicBezTo>
                    <a:cubicBezTo>
                      <a:pt x="157414" y="1957674"/>
                      <a:pt x="67842" y="1782190"/>
                      <a:pt x="26369" y="1584648"/>
                    </a:cubicBezTo>
                    <a:cubicBezTo>
                      <a:pt x="-27060" y="1329971"/>
                      <a:pt x="512" y="1083079"/>
                      <a:pt x="110844" y="846799"/>
                    </a:cubicBezTo>
                    <a:cubicBezTo>
                      <a:pt x="219323" y="614457"/>
                      <a:pt x="386512" y="432671"/>
                      <a:pt x="597399" y="289438"/>
                    </a:cubicBezTo>
                    <a:cubicBezTo>
                      <a:pt x="745266" y="189022"/>
                      <a:pt x="906478" y="117244"/>
                      <a:pt x="1077977" y="68078"/>
                    </a:cubicBezTo>
                    <a:cubicBezTo>
                      <a:pt x="1663789" y="-99760"/>
                      <a:pt x="2366283" y="42685"/>
                      <a:pt x="2795146" y="496015"/>
                    </a:cubicBezTo>
                    <a:cubicBezTo>
                      <a:pt x="3116505" y="835724"/>
                      <a:pt x="3235456" y="1336505"/>
                      <a:pt x="3059786" y="1775563"/>
                    </a:cubicBezTo>
                    <a:cubicBezTo>
                      <a:pt x="2995561" y="1936126"/>
                      <a:pt x="2900706" y="2076393"/>
                      <a:pt x="2780272" y="2200257"/>
                    </a:cubicBezTo>
                    <a:cubicBezTo>
                      <a:pt x="2655297" y="2328753"/>
                      <a:pt x="2505577" y="2433062"/>
                      <a:pt x="2341213" y="2504701"/>
                    </a:cubicBezTo>
                    <a:cubicBezTo>
                      <a:pt x="2278425" y="2532041"/>
                      <a:pt x="2212253" y="2550854"/>
                      <a:pt x="2145618" y="25685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6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4057D10-0F95-4A0B-9369-FCE4A6FA77D2}"/>
                  </a:ext>
                </a:extLst>
              </p:cNvPr>
              <p:cNvSpPr/>
              <p:nvPr/>
            </p:nvSpPr>
            <p:spPr>
              <a:xfrm>
                <a:off x="1141602" y="2315516"/>
                <a:ext cx="3140976" cy="3025778"/>
              </a:xfrm>
              <a:custGeom>
                <a:avLst/>
                <a:gdLst>
                  <a:gd name="connsiteX0" fmla="*/ 2145618 w 3140976"/>
                  <a:gd name="connsiteY0" fmla="*/ 2568556 h 3025778"/>
                  <a:gd name="connsiteX1" fmla="*/ 1210922 w 3140976"/>
                  <a:gd name="connsiteY1" fmla="*/ 3025779 h 3025778"/>
                  <a:gd name="connsiteX2" fmla="*/ 1204667 w 3140976"/>
                  <a:gd name="connsiteY2" fmla="*/ 3007706 h 3025778"/>
                  <a:gd name="connsiteX3" fmla="*/ 1205454 w 3140976"/>
                  <a:gd name="connsiteY3" fmla="*/ 2669620 h 3025778"/>
                  <a:gd name="connsiteX4" fmla="*/ 1178068 w 3140976"/>
                  <a:gd name="connsiteY4" fmla="*/ 2637183 h 3025778"/>
                  <a:gd name="connsiteX5" fmla="*/ 286977 w 3140976"/>
                  <a:gd name="connsiteY5" fmla="*/ 2111935 h 3025778"/>
                  <a:gd name="connsiteX6" fmla="*/ 26369 w 3140976"/>
                  <a:gd name="connsiteY6" fmla="*/ 1584648 h 3025778"/>
                  <a:gd name="connsiteX7" fmla="*/ 110844 w 3140976"/>
                  <a:gd name="connsiteY7" fmla="*/ 846799 h 3025778"/>
                  <a:gd name="connsiteX8" fmla="*/ 597399 w 3140976"/>
                  <a:gd name="connsiteY8" fmla="*/ 289438 h 3025778"/>
                  <a:gd name="connsiteX9" fmla="*/ 1077977 w 3140976"/>
                  <a:gd name="connsiteY9" fmla="*/ 68078 h 3025778"/>
                  <a:gd name="connsiteX10" fmla="*/ 2795146 w 3140976"/>
                  <a:gd name="connsiteY10" fmla="*/ 496015 h 3025778"/>
                  <a:gd name="connsiteX11" fmla="*/ 3059786 w 3140976"/>
                  <a:gd name="connsiteY11" fmla="*/ 1775563 h 3025778"/>
                  <a:gd name="connsiteX12" fmla="*/ 2780272 w 3140976"/>
                  <a:gd name="connsiteY12" fmla="*/ 2200256 h 3025778"/>
                  <a:gd name="connsiteX13" fmla="*/ 2341213 w 3140976"/>
                  <a:gd name="connsiteY13" fmla="*/ 2504701 h 3025778"/>
                  <a:gd name="connsiteX14" fmla="*/ 2145618 w 3140976"/>
                  <a:gd name="connsiteY14" fmla="*/ 2568556 h 302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140976" h="3025778">
                    <a:moveTo>
                      <a:pt x="2145618" y="2568556"/>
                    </a:moveTo>
                    <a:cubicBezTo>
                      <a:pt x="1801369" y="2659843"/>
                      <a:pt x="1530566" y="2884353"/>
                      <a:pt x="1210922" y="3025779"/>
                    </a:cubicBezTo>
                    <a:cubicBezTo>
                      <a:pt x="1204574" y="3021284"/>
                      <a:pt x="1204620" y="3015677"/>
                      <a:pt x="1204667" y="3007706"/>
                    </a:cubicBezTo>
                    <a:cubicBezTo>
                      <a:pt x="1205315" y="2895011"/>
                      <a:pt x="1204342" y="2782315"/>
                      <a:pt x="1205454" y="2669620"/>
                    </a:cubicBezTo>
                    <a:cubicBezTo>
                      <a:pt x="1205686" y="2648073"/>
                      <a:pt x="1198179" y="2641678"/>
                      <a:pt x="1178068" y="2637183"/>
                    </a:cubicBezTo>
                    <a:cubicBezTo>
                      <a:pt x="824783" y="2557805"/>
                      <a:pt x="521960" y="2391728"/>
                      <a:pt x="286977" y="2111935"/>
                    </a:cubicBezTo>
                    <a:cubicBezTo>
                      <a:pt x="157414" y="1957674"/>
                      <a:pt x="67842" y="1782190"/>
                      <a:pt x="26369" y="1584648"/>
                    </a:cubicBezTo>
                    <a:cubicBezTo>
                      <a:pt x="-27060" y="1329971"/>
                      <a:pt x="512" y="1083079"/>
                      <a:pt x="110844" y="846799"/>
                    </a:cubicBezTo>
                    <a:cubicBezTo>
                      <a:pt x="219323" y="614457"/>
                      <a:pt x="386512" y="432671"/>
                      <a:pt x="597399" y="289438"/>
                    </a:cubicBezTo>
                    <a:cubicBezTo>
                      <a:pt x="745266" y="189022"/>
                      <a:pt x="906478" y="117244"/>
                      <a:pt x="1077977" y="68078"/>
                    </a:cubicBezTo>
                    <a:cubicBezTo>
                      <a:pt x="1663789" y="-99760"/>
                      <a:pt x="2366283" y="42685"/>
                      <a:pt x="2795146" y="496015"/>
                    </a:cubicBezTo>
                    <a:cubicBezTo>
                      <a:pt x="3116504" y="835724"/>
                      <a:pt x="3235456" y="1336505"/>
                      <a:pt x="3059786" y="1775563"/>
                    </a:cubicBezTo>
                    <a:cubicBezTo>
                      <a:pt x="2995561" y="1936126"/>
                      <a:pt x="2900706" y="2076393"/>
                      <a:pt x="2780272" y="2200256"/>
                    </a:cubicBezTo>
                    <a:cubicBezTo>
                      <a:pt x="2655297" y="2328753"/>
                      <a:pt x="2505577" y="2433062"/>
                      <a:pt x="2341213" y="2504701"/>
                    </a:cubicBezTo>
                    <a:cubicBezTo>
                      <a:pt x="2278425" y="2532087"/>
                      <a:pt x="2212207" y="2550901"/>
                      <a:pt x="2145618" y="256855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6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DE7781F-A788-47F0-A75B-A0783D238CF9}"/>
                  </a:ext>
                </a:extLst>
              </p:cNvPr>
              <p:cNvSpPr/>
              <p:nvPr/>
            </p:nvSpPr>
            <p:spPr>
              <a:xfrm>
                <a:off x="549953" y="1739194"/>
                <a:ext cx="2812000" cy="4193680"/>
              </a:xfrm>
              <a:custGeom>
                <a:avLst/>
                <a:gdLst>
                  <a:gd name="connsiteX0" fmla="*/ 2802558 w 2812000"/>
                  <a:gd name="connsiteY0" fmla="*/ 694353 h 4193680"/>
                  <a:gd name="connsiteX1" fmla="*/ 2622162 w 2812000"/>
                  <a:gd name="connsiteY1" fmla="*/ 636337 h 4193680"/>
                  <a:gd name="connsiteX2" fmla="*/ 2611273 w 2812000"/>
                  <a:gd name="connsiteY2" fmla="*/ 632769 h 4193680"/>
                  <a:gd name="connsiteX3" fmla="*/ 2543989 w 2812000"/>
                  <a:gd name="connsiteY3" fmla="*/ 558071 h 4193680"/>
                  <a:gd name="connsiteX4" fmla="*/ 2140334 w 2812000"/>
                  <a:gd name="connsiteY4" fmla="*/ 254414 h 4193680"/>
                  <a:gd name="connsiteX5" fmla="*/ 959950 w 2812000"/>
                  <a:gd name="connsiteY5" fmla="*/ 360206 h 4193680"/>
                  <a:gd name="connsiteX6" fmla="*/ 446704 w 2812000"/>
                  <a:gd name="connsiteY6" fmla="*/ 1084014 h 4193680"/>
                  <a:gd name="connsiteX7" fmla="*/ 386140 w 2812000"/>
                  <a:gd name="connsiteY7" fmla="*/ 1471544 h 4193680"/>
                  <a:gd name="connsiteX8" fmla="*/ 397956 w 2812000"/>
                  <a:gd name="connsiteY8" fmla="*/ 1495038 h 4193680"/>
                  <a:gd name="connsiteX9" fmla="*/ 474461 w 2812000"/>
                  <a:gd name="connsiteY9" fmla="*/ 1607316 h 4193680"/>
                  <a:gd name="connsiteX10" fmla="*/ 474554 w 2812000"/>
                  <a:gd name="connsiteY10" fmla="*/ 2438955 h 4193680"/>
                  <a:gd name="connsiteX11" fmla="*/ 474693 w 2812000"/>
                  <a:gd name="connsiteY11" fmla="*/ 2645116 h 4193680"/>
                  <a:gd name="connsiteX12" fmla="*/ 410514 w 2812000"/>
                  <a:gd name="connsiteY12" fmla="*/ 2747338 h 4193680"/>
                  <a:gd name="connsiteX13" fmla="*/ 401478 w 2812000"/>
                  <a:gd name="connsiteY13" fmla="*/ 2771851 h 4193680"/>
                  <a:gd name="connsiteX14" fmla="*/ 503701 w 2812000"/>
                  <a:gd name="connsiteY14" fmla="*/ 3114572 h 4193680"/>
                  <a:gd name="connsiteX15" fmla="*/ 1086733 w 2812000"/>
                  <a:gd name="connsiteY15" fmla="*/ 3750384 h 4193680"/>
                  <a:gd name="connsiteX16" fmla="*/ 1437933 w 2812000"/>
                  <a:gd name="connsiteY16" fmla="*/ 3870030 h 4193680"/>
                  <a:gd name="connsiteX17" fmla="*/ 1468331 w 2812000"/>
                  <a:gd name="connsiteY17" fmla="*/ 3857843 h 4193680"/>
                  <a:gd name="connsiteX18" fmla="*/ 1687420 w 2812000"/>
                  <a:gd name="connsiteY18" fmla="*/ 3757891 h 4193680"/>
                  <a:gd name="connsiteX19" fmla="*/ 1843581 w 2812000"/>
                  <a:gd name="connsiteY19" fmla="*/ 3954969 h 4193680"/>
                  <a:gd name="connsiteX20" fmla="*/ 1713462 w 2812000"/>
                  <a:gd name="connsiteY20" fmla="*/ 4179942 h 4193680"/>
                  <a:gd name="connsiteX21" fmla="*/ 1451325 w 2812000"/>
                  <a:gd name="connsiteY21" fmla="*/ 4050750 h 4193680"/>
                  <a:gd name="connsiteX22" fmla="*/ 1398592 w 2812000"/>
                  <a:gd name="connsiteY22" fmla="*/ 4003253 h 4193680"/>
                  <a:gd name="connsiteX23" fmla="*/ 800592 w 2812000"/>
                  <a:gd name="connsiteY23" fmla="*/ 3726195 h 4193680"/>
                  <a:gd name="connsiteX24" fmla="*/ 383776 w 2812000"/>
                  <a:gd name="connsiteY24" fmla="*/ 3170781 h 4193680"/>
                  <a:gd name="connsiteX25" fmla="*/ 271591 w 2812000"/>
                  <a:gd name="connsiteY25" fmla="*/ 2773473 h 4193680"/>
                  <a:gd name="connsiteX26" fmla="*/ 250228 w 2812000"/>
                  <a:gd name="connsiteY26" fmla="*/ 2755911 h 4193680"/>
                  <a:gd name="connsiteX27" fmla="*/ 215474 w 2812000"/>
                  <a:gd name="connsiteY27" fmla="*/ 2756004 h 4193680"/>
                  <a:gd name="connsiteX28" fmla="*/ 107320 w 2812000"/>
                  <a:gd name="connsiteY28" fmla="*/ 2648730 h 4193680"/>
                  <a:gd name="connsiteX29" fmla="*/ 107506 w 2812000"/>
                  <a:gd name="connsiteY29" fmla="*/ 2507443 h 4193680"/>
                  <a:gd name="connsiteX30" fmla="*/ 86329 w 2812000"/>
                  <a:gd name="connsiteY30" fmla="*/ 2484599 h 4193680"/>
                  <a:gd name="connsiteX31" fmla="*/ 47729 w 2812000"/>
                  <a:gd name="connsiteY31" fmla="*/ 2478111 h 4193680"/>
                  <a:gd name="connsiteX32" fmla="*/ 93 w 2812000"/>
                  <a:gd name="connsiteY32" fmla="*/ 2413608 h 4193680"/>
                  <a:gd name="connsiteX33" fmla="*/ 0 w 2812000"/>
                  <a:gd name="connsiteY33" fmla="*/ 1841280 h 4193680"/>
                  <a:gd name="connsiteX34" fmla="*/ 73725 w 2812000"/>
                  <a:gd name="connsiteY34" fmla="*/ 1763524 h 4193680"/>
                  <a:gd name="connsiteX35" fmla="*/ 107089 w 2812000"/>
                  <a:gd name="connsiteY35" fmla="*/ 1727565 h 4193680"/>
                  <a:gd name="connsiteX36" fmla="*/ 107228 w 2812000"/>
                  <a:gd name="connsiteY36" fmla="*/ 1602451 h 4193680"/>
                  <a:gd name="connsiteX37" fmla="*/ 220711 w 2812000"/>
                  <a:gd name="connsiteY37" fmla="*/ 1490867 h 4193680"/>
                  <a:gd name="connsiteX38" fmla="*/ 239246 w 2812000"/>
                  <a:gd name="connsiteY38" fmla="*/ 1490914 h 4193680"/>
                  <a:gd name="connsiteX39" fmla="*/ 255650 w 2812000"/>
                  <a:gd name="connsiteY39" fmla="*/ 1475112 h 4193680"/>
                  <a:gd name="connsiteX40" fmla="*/ 281878 w 2812000"/>
                  <a:gd name="connsiteY40" fmla="*/ 1222150 h 4193680"/>
                  <a:gd name="connsiteX41" fmla="*/ 529558 w 2812000"/>
                  <a:gd name="connsiteY41" fmla="*/ 604271 h 4193680"/>
                  <a:gd name="connsiteX42" fmla="*/ 1011247 w 2812000"/>
                  <a:gd name="connsiteY42" fmla="*/ 163081 h 4193680"/>
                  <a:gd name="connsiteX43" fmla="*/ 1357211 w 2812000"/>
                  <a:gd name="connsiteY43" fmla="*/ 34491 h 4193680"/>
                  <a:gd name="connsiteX44" fmla="*/ 1784685 w 2812000"/>
                  <a:gd name="connsiteY44" fmla="*/ 9422 h 4193680"/>
                  <a:gd name="connsiteX45" fmla="*/ 2477725 w 2812000"/>
                  <a:gd name="connsiteY45" fmla="*/ 304321 h 4193680"/>
                  <a:gd name="connsiteX46" fmla="*/ 2750474 w 2812000"/>
                  <a:gd name="connsiteY46" fmla="*/ 601305 h 4193680"/>
                  <a:gd name="connsiteX47" fmla="*/ 2807841 w 2812000"/>
                  <a:gd name="connsiteY47" fmla="*/ 679108 h 4193680"/>
                  <a:gd name="connsiteX48" fmla="*/ 2802558 w 2812000"/>
                  <a:gd name="connsiteY48" fmla="*/ 694353 h 419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812000" h="4193680">
                    <a:moveTo>
                      <a:pt x="2802558" y="694353"/>
                    </a:moveTo>
                    <a:cubicBezTo>
                      <a:pt x="2738889" y="685966"/>
                      <a:pt x="2682773" y="654178"/>
                      <a:pt x="2622162" y="636337"/>
                    </a:cubicBezTo>
                    <a:cubicBezTo>
                      <a:pt x="2618502" y="635271"/>
                      <a:pt x="2614934" y="633974"/>
                      <a:pt x="2611273" y="632769"/>
                    </a:cubicBezTo>
                    <a:cubicBezTo>
                      <a:pt x="2579762" y="616041"/>
                      <a:pt x="2560856" y="587960"/>
                      <a:pt x="2543989" y="558071"/>
                    </a:cubicBezTo>
                    <a:cubicBezTo>
                      <a:pt x="2430923" y="428323"/>
                      <a:pt x="2297468" y="324015"/>
                      <a:pt x="2140334" y="254414"/>
                    </a:cubicBezTo>
                    <a:cubicBezTo>
                      <a:pt x="1728198" y="71840"/>
                      <a:pt x="1331586" y="106502"/>
                      <a:pt x="959950" y="360206"/>
                    </a:cubicBezTo>
                    <a:cubicBezTo>
                      <a:pt x="701335" y="536756"/>
                      <a:pt x="537018" y="785316"/>
                      <a:pt x="446704" y="1084014"/>
                    </a:cubicBezTo>
                    <a:cubicBezTo>
                      <a:pt x="408475" y="1210472"/>
                      <a:pt x="389847" y="1339803"/>
                      <a:pt x="386140" y="1471544"/>
                    </a:cubicBezTo>
                    <a:cubicBezTo>
                      <a:pt x="385862" y="1481600"/>
                      <a:pt x="384425" y="1489941"/>
                      <a:pt x="397956" y="1495038"/>
                    </a:cubicBezTo>
                    <a:cubicBezTo>
                      <a:pt x="455184" y="1516724"/>
                      <a:pt x="474461" y="1545964"/>
                      <a:pt x="474461" y="1607316"/>
                    </a:cubicBezTo>
                    <a:cubicBezTo>
                      <a:pt x="474507" y="1884514"/>
                      <a:pt x="474507" y="2161758"/>
                      <a:pt x="474554" y="2438955"/>
                    </a:cubicBezTo>
                    <a:cubicBezTo>
                      <a:pt x="474554" y="2507675"/>
                      <a:pt x="474276" y="2576395"/>
                      <a:pt x="474693" y="2645116"/>
                    </a:cubicBezTo>
                    <a:cubicBezTo>
                      <a:pt x="474971" y="2693122"/>
                      <a:pt x="456296" y="2728942"/>
                      <a:pt x="410514" y="2747338"/>
                    </a:cubicBezTo>
                    <a:cubicBezTo>
                      <a:pt x="396797" y="2752853"/>
                      <a:pt x="399856" y="2761889"/>
                      <a:pt x="401478" y="2771851"/>
                    </a:cubicBezTo>
                    <a:cubicBezTo>
                      <a:pt x="420847" y="2890478"/>
                      <a:pt x="454535" y="3004935"/>
                      <a:pt x="503701" y="3114572"/>
                    </a:cubicBezTo>
                    <a:cubicBezTo>
                      <a:pt x="627564" y="3390982"/>
                      <a:pt x="818154" y="3606734"/>
                      <a:pt x="1086733" y="3750384"/>
                    </a:cubicBezTo>
                    <a:cubicBezTo>
                      <a:pt x="1197065" y="3809373"/>
                      <a:pt x="1314348" y="3849224"/>
                      <a:pt x="1437933" y="3870030"/>
                    </a:cubicBezTo>
                    <a:cubicBezTo>
                      <a:pt x="1451603" y="3872347"/>
                      <a:pt x="1460222" y="3871374"/>
                      <a:pt x="1468331" y="3857843"/>
                    </a:cubicBezTo>
                    <a:cubicBezTo>
                      <a:pt x="1518284" y="3774294"/>
                      <a:pt x="1603640" y="3735880"/>
                      <a:pt x="1687420" y="3757891"/>
                    </a:cubicBezTo>
                    <a:cubicBezTo>
                      <a:pt x="1773888" y="3780596"/>
                      <a:pt x="1838994" y="3862801"/>
                      <a:pt x="1843581" y="3954969"/>
                    </a:cubicBezTo>
                    <a:cubicBezTo>
                      <a:pt x="1848678" y="4057516"/>
                      <a:pt x="1796779" y="4147274"/>
                      <a:pt x="1713462" y="4179942"/>
                    </a:cubicBezTo>
                    <a:cubicBezTo>
                      <a:pt x="1606050" y="4222064"/>
                      <a:pt x="1485523" y="4164048"/>
                      <a:pt x="1451325" y="4050750"/>
                    </a:cubicBezTo>
                    <a:cubicBezTo>
                      <a:pt x="1442335" y="4020955"/>
                      <a:pt x="1429777" y="4008907"/>
                      <a:pt x="1398592" y="4003253"/>
                    </a:cubicBezTo>
                    <a:cubicBezTo>
                      <a:pt x="1175518" y="3962800"/>
                      <a:pt x="976215" y="3870030"/>
                      <a:pt x="800592" y="3726195"/>
                    </a:cubicBezTo>
                    <a:cubicBezTo>
                      <a:pt x="616118" y="3575038"/>
                      <a:pt x="479744" y="3387970"/>
                      <a:pt x="383776" y="3170781"/>
                    </a:cubicBezTo>
                    <a:cubicBezTo>
                      <a:pt x="327660" y="3043766"/>
                      <a:pt x="293879" y="2910126"/>
                      <a:pt x="271591" y="2773473"/>
                    </a:cubicBezTo>
                    <a:cubicBezTo>
                      <a:pt x="269366" y="2759804"/>
                      <a:pt x="263435" y="2755031"/>
                      <a:pt x="250228" y="2755911"/>
                    </a:cubicBezTo>
                    <a:cubicBezTo>
                      <a:pt x="238690" y="2756699"/>
                      <a:pt x="227059" y="2756096"/>
                      <a:pt x="215474" y="2756004"/>
                    </a:cubicBezTo>
                    <a:cubicBezTo>
                      <a:pt x="150600" y="2755401"/>
                      <a:pt x="108293" y="2713882"/>
                      <a:pt x="107320" y="2648730"/>
                    </a:cubicBezTo>
                    <a:cubicBezTo>
                      <a:pt x="106625" y="2601650"/>
                      <a:pt x="106579" y="2554524"/>
                      <a:pt x="107506" y="2507443"/>
                    </a:cubicBezTo>
                    <a:cubicBezTo>
                      <a:pt x="107830" y="2491271"/>
                      <a:pt x="104864" y="2482838"/>
                      <a:pt x="86329" y="2484599"/>
                    </a:cubicBezTo>
                    <a:cubicBezTo>
                      <a:pt x="73308" y="2485803"/>
                      <a:pt x="60333" y="2482189"/>
                      <a:pt x="47729" y="2478111"/>
                    </a:cubicBezTo>
                    <a:cubicBezTo>
                      <a:pt x="13253" y="2466851"/>
                      <a:pt x="93" y="2449520"/>
                      <a:pt x="93" y="2413608"/>
                    </a:cubicBezTo>
                    <a:cubicBezTo>
                      <a:pt x="0" y="2222739"/>
                      <a:pt x="0" y="2032009"/>
                      <a:pt x="0" y="1841280"/>
                    </a:cubicBezTo>
                    <a:cubicBezTo>
                      <a:pt x="0" y="1790307"/>
                      <a:pt x="22521" y="1766721"/>
                      <a:pt x="73725" y="1763524"/>
                    </a:cubicBezTo>
                    <a:cubicBezTo>
                      <a:pt x="106996" y="1761438"/>
                      <a:pt x="107042" y="1761438"/>
                      <a:pt x="107089" y="1727565"/>
                    </a:cubicBezTo>
                    <a:cubicBezTo>
                      <a:pt x="107135" y="1685860"/>
                      <a:pt x="106625" y="1644155"/>
                      <a:pt x="107228" y="1602451"/>
                    </a:cubicBezTo>
                    <a:cubicBezTo>
                      <a:pt x="108201" y="1531553"/>
                      <a:pt x="149442" y="1491331"/>
                      <a:pt x="220711" y="1490867"/>
                    </a:cubicBezTo>
                    <a:cubicBezTo>
                      <a:pt x="226874" y="1490821"/>
                      <a:pt x="233083" y="1490358"/>
                      <a:pt x="239246" y="1490914"/>
                    </a:cubicBezTo>
                    <a:cubicBezTo>
                      <a:pt x="251063" y="1491933"/>
                      <a:pt x="255326" y="1487299"/>
                      <a:pt x="255650" y="1475112"/>
                    </a:cubicBezTo>
                    <a:cubicBezTo>
                      <a:pt x="258013" y="1390174"/>
                      <a:pt x="266910" y="1305930"/>
                      <a:pt x="281878" y="1222150"/>
                    </a:cubicBezTo>
                    <a:cubicBezTo>
                      <a:pt x="321775" y="998983"/>
                      <a:pt x="400644" y="792174"/>
                      <a:pt x="529558" y="604271"/>
                    </a:cubicBezTo>
                    <a:cubicBezTo>
                      <a:pt x="656294" y="419519"/>
                      <a:pt x="816950" y="273182"/>
                      <a:pt x="1011247" y="163081"/>
                    </a:cubicBezTo>
                    <a:cubicBezTo>
                      <a:pt x="1119587" y="101682"/>
                      <a:pt x="1236731" y="63685"/>
                      <a:pt x="1357211" y="34491"/>
                    </a:cubicBezTo>
                    <a:cubicBezTo>
                      <a:pt x="1498312" y="294"/>
                      <a:pt x="1641221" y="-9298"/>
                      <a:pt x="1784685" y="9422"/>
                    </a:cubicBezTo>
                    <a:cubicBezTo>
                      <a:pt x="2042652" y="43110"/>
                      <a:pt x="2275874" y="136529"/>
                      <a:pt x="2477725" y="304321"/>
                    </a:cubicBezTo>
                    <a:cubicBezTo>
                      <a:pt x="2582311" y="391252"/>
                      <a:pt x="2673042" y="489954"/>
                      <a:pt x="2750474" y="601305"/>
                    </a:cubicBezTo>
                    <a:cubicBezTo>
                      <a:pt x="2774709" y="623455"/>
                      <a:pt x="2791159" y="651397"/>
                      <a:pt x="2807841" y="679108"/>
                    </a:cubicBezTo>
                    <a:cubicBezTo>
                      <a:pt x="2814282" y="689766"/>
                      <a:pt x="2813772" y="690090"/>
                      <a:pt x="2802558" y="69435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46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1A49F53-BE75-4E19-96BB-F744297533B0}"/>
                  </a:ext>
                </a:extLst>
              </p:cNvPr>
              <p:cNvSpPr/>
              <p:nvPr/>
            </p:nvSpPr>
            <p:spPr>
              <a:xfrm>
                <a:off x="1562896" y="2493672"/>
                <a:ext cx="2305948" cy="2304776"/>
              </a:xfrm>
              <a:custGeom>
                <a:avLst/>
                <a:gdLst>
                  <a:gd name="connsiteX0" fmla="*/ 2305873 w 2305948"/>
                  <a:gd name="connsiteY0" fmla="*/ 1165995 h 2304776"/>
                  <a:gd name="connsiteX1" fmla="*/ 1116176 w 2305948"/>
                  <a:gd name="connsiteY1" fmla="*/ 2304256 h 2304776"/>
                  <a:gd name="connsiteX2" fmla="*/ 667 w 2305948"/>
                  <a:gd name="connsiteY2" fmla="*/ 1110481 h 2304776"/>
                  <a:gd name="connsiteX3" fmla="*/ 1186564 w 2305948"/>
                  <a:gd name="connsiteY3" fmla="*/ 440 h 2304776"/>
                  <a:gd name="connsiteX4" fmla="*/ 2305873 w 2305948"/>
                  <a:gd name="connsiteY4" fmla="*/ 1165995 h 230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948" h="2304776">
                    <a:moveTo>
                      <a:pt x="2305873" y="1165995"/>
                    </a:moveTo>
                    <a:cubicBezTo>
                      <a:pt x="2299432" y="1789573"/>
                      <a:pt x="1789383" y="2323811"/>
                      <a:pt x="1116176" y="2304256"/>
                    </a:cubicBezTo>
                    <a:cubicBezTo>
                      <a:pt x="484720" y="2285906"/>
                      <a:pt x="-20927" y="1763345"/>
                      <a:pt x="667" y="1110481"/>
                    </a:cubicBezTo>
                    <a:cubicBezTo>
                      <a:pt x="21056" y="493483"/>
                      <a:pt x="534904" y="-17122"/>
                      <a:pt x="1186564" y="440"/>
                    </a:cubicBezTo>
                    <a:cubicBezTo>
                      <a:pt x="1808753" y="17214"/>
                      <a:pt x="2313056" y="530229"/>
                      <a:pt x="2305873" y="116599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6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F68E7F-DBF1-4EF0-BFB1-F1B179C741F7}"/>
                </a:ext>
              </a:extLst>
            </p:cNvPr>
            <p:cNvGrpSpPr/>
            <p:nvPr/>
          </p:nvGrpSpPr>
          <p:grpSpPr>
            <a:xfrm>
              <a:off x="2109810" y="2693477"/>
              <a:ext cx="1150950" cy="1808063"/>
              <a:chOff x="2109810" y="2693477"/>
              <a:chExt cx="1150950" cy="1808063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CBDB051-6CCA-42EE-BB73-98C9295957BF}"/>
                  </a:ext>
                </a:extLst>
              </p:cNvPr>
              <p:cNvSpPr/>
              <p:nvPr/>
            </p:nvSpPr>
            <p:spPr>
              <a:xfrm>
                <a:off x="2197873" y="3502273"/>
                <a:ext cx="974657" cy="999267"/>
              </a:xfrm>
              <a:custGeom>
                <a:avLst/>
                <a:gdLst>
                  <a:gd name="connsiteX0" fmla="*/ 183737 w 2150768"/>
                  <a:gd name="connsiteY0" fmla="*/ 2204859 h 2205073"/>
                  <a:gd name="connsiteX1" fmla="*/ 286 w 2150768"/>
                  <a:gd name="connsiteY1" fmla="*/ 2017598 h 2205073"/>
                  <a:gd name="connsiteX2" fmla="*/ 286 w 2150768"/>
                  <a:gd name="connsiteY2" fmla="*/ 188989 h 2205073"/>
                  <a:gd name="connsiteX3" fmla="*/ 185166 w 2150768"/>
                  <a:gd name="connsiteY3" fmla="*/ 489 h 2205073"/>
                  <a:gd name="connsiteX4" fmla="*/ 1967675 w 2150768"/>
                  <a:gd name="connsiteY4" fmla="*/ 584 h 2205073"/>
                  <a:gd name="connsiteX5" fmla="*/ 2150555 w 2150768"/>
                  <a:gd name="connsiteY5" fmla="*/ 190513 h 2205073"/>
                  <a:gd name="connsiteX6" fmla="*/ 2150555 w 2150768"/>
                  <a:gd name="connsiteY6" fmla="*/ 2019122 h 2205073"/>
                  <a:gd name="connsiteX7" fmla="*/ 1966246 w 2150768"/>
                  <a:gd name="connsiteY7" fmla="*/ 2204859 h 2205073"/>
                  <a:gd name="connsiteX8" fmla="*/ 183737 w 2150768"/>
                  <a:gd name="connsiteY8" fmla="*/ 2204859 h 2205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0768" h="2205073">
                    <a:moveTo>
                      <a:pt x="183737" y="2204859"/>
                    </a:moveTo>
                    <a:cubicBezTo>
                      <a:pt x="63913" y="2204764"/>
                      <a:pt x="381" y="2140280"/>
                      <a:pt x="286" y="2017598"/>
                    </a:cubicBezTo>
                    <a:cubicBezTo>
                      <a:pt x="-95" y="1408093"/>
                      <a:pt x="-95" y="798493"/>
                      <a:pt x="286" y="188989"/>
                    </a:cubicBezTo>
                    <a:cubicBezTo>
                      <a:pt x="381" y="68783"/>
                      <a:pt x="66484" y="679"/>
                      <a:pt x="185166" y="489"/>
                    </a:cubicBezTo>
                    <a:cubicBezTo>
                      <a:pt x="779336" y="-178"/>
                      <a:pt x="1373505" y="-178"/>
                      <a:pt x="1967675" y="584"/>
                    </a:cubicBezTo>
                    <a:cubicBezTo>
                      <a:pt x="2086451" y="775"/>
                      <a:pt x="2150459" y="68783"/>
                      <a:pt x="2150555" y="190513"/>
                    </a:cubicBezTo>
                    <a:cubicBezTo>
                      <a:pt x="2150840" y="800017"/>
                      <a:pt x="2150840" y="1409617"/>
                      <a:pt x="2150555" y="2019122"/>
                    </a:cubicBezTo>
                    <a:cubicBezTo>
                      <a:pt x="2150459" y="2142090"/>
                      <a:pt x="2087975" y="2204764"/>
                      <a:pt x="1966246" y="2204859"/>
                    </a:cubicBezTo>
                    <a:cubicBezTo>
                      <a:pt x="1667256" y="2205146"/>
                      <a:pt x="478917" y="2205146"/>
                      <a:pt x="183737" y="220485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BAAF910-ABA3-45C2-BDDA-6A8B8EF6B7F5}"/>
                  </a:ext>
                </a:extLst>
              </p:cNvPr>
              <p:cNvSpPr/>
              <p:nvPr/>
            </p:nvSpPr>
            <p:spPr>
              <a:xfrm>
                <a:off x="2414771" y="3085077"/>
                <a:ext cx="540348" cy="417159"/>
              </a:xfrm>
              <a:custGeom>
                <a:avLst/>
                <a:gdLst>
                  <a:gd name="connsiteX0" fmla="*/ 1192344 w 1192381"/>
                  <a:gd name="connsiteY0" fmla="*/ 920446 h 920541"/>
                  <a:gd name="connsiteX1" fmla="*/ 5 w 1192381"/>
                  <a:gd name="connsiteY1" fmla="*/ 920542 h 920541"/>
                  <a:gd name="connsiteX2" fmla="*/ 132593 w 1192381"/>
                  <a:gd name="connsiteY2" fmla="*/ 751568 h 920541"/>
                  <a:gd name="connsiteX3" fmla="*/ 160406 w 1192381"/>
                  <a:gd name="connsiteY3" fmla="*/ 722803 h 920541"/>
                  <a:gd name="connsiteX4" fmla="*/ 271467 w 1192381"/>
                  <a:gd name="connsiteY4" fmla="*/ 635458 h 920541"/>
                  <a:gd name="connsiteX5" fmla="*/ 523499 w 1192381"/>
                  <a:gd name="connsiteY5" fmla="*/ 636220 h 920541"/>
                  <a:gd name="connsiteX6" fmla="*/ 564075 w 1192381"/>
                  <a:gd name="connsiteY6" fmla="*/ 593834 h 920541"/>
                  <a:gd name="connsiteX7" fmla="*/ 563694 w 1192381"/>
                  <a:gd name="connsiteY7" fmla="*/ 232932 h 920541"/>
                  <a:gd name="connsiteX8" fmla="*/ 535976 w 1192381"/>
                  <a:gd name="connsiteY8" fmla="*/ 163780 h 920541"/>
                  <a:gd name="connsiteX9" fmla="*/ 518927 w 1192381"/>
                  <a:gd name="connsiteY9" fmla="*/ 51195 h 920541"/>
                  <a:gd name="connsiteX10" fmla="*/ 602747 w 1192381"/>
                  <a:gd name="connsiteY10" fmla="*/ 522 h 920541"/>
                  <a:gd name="connsiteX11" fmla="*/ 683995 w 1192381"/>
                  <a:gd name="connsiteY11" fmla="*/ 75579 h 920541"/>
                  <a:gd name="connsiteX12" fmla="*/ 642752 w 1192381"/>
                  <a:gd name="connsiteY12" fmla="*/ 174734 h 920541"/>
                  <a:gd name="connsiteX13" fmla="*/ 620559 w 1192381"/>
                  <a:gd name="connsiteY13" fmla="*/ 216930 h 920541"/>
                  <a:gd name="connsiteX14" fmla="*/ 620368 w 1192381"/>
                  <a:gd name="connsiteY14" fmla="*/ 601549 h 920541"/>
                  <a:gd name="connsiteX15" fmla="*/ 654848 w 1192381"/>
                  <a:gd name="connsiteY15" fmla="*/ 635935 h 920541"/>
                  <a:gd name="connsiteX16" fmla="*/ 921167 w 1192381"/>
                  <a:gd name="connsiteY16" fmla="*/ 635458 h 920541"/>
                  <a:gd name="connsiteX17" fmla="*/ 1034134 w 1192381"/>
                  <a:gd name="connsiteY17" fmla="*/ 721945 h 920541"/>
                  <a:gd name="connsiteX18" fmla="*/ 1060328 w 1192381"/>
                  <a:gd name="connsiteY18" fmla="*/ 751854 h 920541"/>
                  <a:gd name="connsiteX19" fmla="*/ 1192344 w 1192381"/>
                  <a:gd name="connsiteY19" fmla="*/ 920446 h 92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92381" h="920541">
                    <a:moveTo>
                      <a:pt x="1192344" y="920446"/>
                    </a:moveTo>
                    <a:cubicBezTo>
                      <a:pt x="794866" y="920446"/>
                      <a:pt x="397388" y="920542"/>
                      <a:pt x="5" y="920542"/>
                    </a:cubicBezTo>
                    <a:cubicBezTo>
                      <a:pt x="-472" y="816814"/>
                      <a:pt x="35057" y="769666"/>
                      <a:pt x="132593" y="751568"/>
                    </a:cubicBezTo>
                    <a:cubicBezTo>
                      <a:pt x="153071" y="747758"/>
                      <a:pt x="156786" y="740329"/>
                      <a:pt x="160406" y="722803"/>
                    </a:cubicBezTo>
                    <a:cubicBezTo>
                      <a:pt x="172788" y="663176"/>
                      <a:pt x="208507" y="635744"/>
                      <a:pt x="271467" y="635458"/>
                    </a:cubicBezTo>
                    <a:cubicBezTo>
                      <a:pt x="355478" y="634982"/>
                      <a:pt x="439583" y="633458"/>
                      <a:pt x="523499" y="636220"/>
                    </a:cubicBezTo>
                    <a:cubicBezTo>
                      <a:pt x="558265" y="637363"/>
                      <a:pt x="564647" y="625838"/>
                      <a:pt x="564075" y="593834"/>
                    </a:cubicBezTo>
                    <a:cubicBezTo>
                      <a:pt x="562170" y="473533"/>
                      <a:pt x="562742" y="353233"/>
                      <a:pt x="563694" y="232932"/>
                    </a:cubicBezTo>
                    <a:cubicBezTo>
                      <a:pt x="563885" y="205119"/>
                      <a:pt x="559408" y="184354"/>
                      <a:pt x="535976" y="163780"/>
                    </a:cubicBezTo>
                    <a:cubicBezTo>
                      <a:pt x="501686" y="133777"/>
                      <a:pt x="497495" y="92343"/>
                      <a:pt x="518927" y="51195"/>
                    </a:cubicBezTo>
                    <a:cubicBezTo>
                      <a:pt x="536262" y="17762"/>
                      <a:pt x="563980" y="-3669"/>
                      <a:pt x="602747" y="522"/>
                    </a:cubicBezTo>
                    <a:cubicBezTo>
                      <a:pt x="646752" y="5189"/>
                      <a:pt x="674756" y="33002"/>
                      <a:pt x="683995" y="75579"/>
                    </a:cubicBezTo>
                    <a:cubicBezTo>
                      <a:pt x="692853" y="116632"/>
                      <a:pt x="675708" y="150826"/>
                      <a:pt x="642752" y="174734"/>
                    </a:cubicBezTo>
                    <a:cubicBezTo>
                      <a:pt x="626750" y="186355"/>
                      <a:pt x="620368" y="197308"/>
                      <a:pt x="620559" y="216930"/>
                    </a:cubicBezTo>
                    <a:cubicBezTo>
                      <a:pt x="621416" y="345136"/>
                      <a:pt x="621797" y="473343"/>
                      <a:pt x="620368" y="601549"/>
                    </a:cubicBezTo>
                    <a:cubicBezTo>
                      <a:pt x="620082" y="628696"/>
                      <a:pt x="627702" y="636506"/>
                      <a:pt x="654848" y="635935"/>
                    </a:cubicBezTo>
                    <a:cubicBezTo>
                      <a:pt x="743621" y="634315"/>
                      <a:pt x="832394" y="635077"/>
                      <a:pt x="921167" y="635458"/>
                    </a:cubicBezTo>
                    <a:cubicBezTo>
                      <a:pt x="983747" y="635744"/>
                      <a:pt x="1018322" y="662033"/>
                      <a:pt x="1034134" y="721945"/>
                    </a:cubicBezTo>
                    <a:cubicBezTo>
                      <a:pt x="1038134" y="737185"/>
                      <a:pt x="1038039" y="747758"/>
                      <a:pt x="1060328" y="751854"/>
                    </a:cubicBezTo>
                    <a:cubicBezTo>
                      <a:pt x="1159293" y="770047"/>
                      <a:pt x="1193678" y="816148"/>
                      <a:pt x="1192344" y="920446"/>
                    </a:cubicBezTo>
                    <a:close/>
                  </a:path>
                </a:pathLst>
              </a:custGeom>
              <a:solidFill>
                <a:srgbClr val="2B2B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24C2E0D-3DC3-42C9-B1A6-F92A66AC7514}"/>
                  </a:ext>
                </a:extLst>
              </p:cNvPr>
              <p:cNvSpPr/>
              <p:nvPr/>
            </p:nvSpPr>
            <p:spPr>
              <a:xfrm>
                <a:off x="2188701" y="2693477"/>
                <a:ext cx="343211" cy="670727"/>
              </a:xfrm>
              <a:custGeom>
                <a:avLst/>
                <a:gdLst>
                  <a:gd name="connsiteX0" fmla="*/ 238 w 757361"/>
                  <a:gd name="connsiteY0" fmla="*/ 982869 h 1480088"/>
                  <a:gd name="connsiteX1" fmla="*/ 616696 w 757361"/>
                  <a:gd name="connsiteY1" fmla="*/ 14557 h 1480088"/>
                  <a:gd name="connsiteX2" fmla="*/ 754428 w 757361"/>
                  <a:gd name="connsiteY2" fmla="*/ 69516 h 1480088"/>
                  <a:gd name="connsiteX3" fmla="*/ 708232 w 757361"/>
                  <a:gd name="connsiteY3" fmla="*/ 169148 h 1480088"/>
                  <a:gd name="connsiteX4" fmla="*/ 528114 w 757361"/>
                  <a:gd name="connsiteY4" fmla="*/ 274018 h 1480088"/>
                  <a:gd name="connsiteX5" fmla="*/ 184357 w 757361"/>
                  <a:gd name="connsiteY5" fmla="*/ 908955 h 1480088"/>
                  <a:gd name="connsiteX6" fmla="*/ 252937 w 757361"/>
                  <a:gd name="connsiteY6" fmla="*/ 1333960 h 1480088"/>
                  <a:gd name="connsiteX7" fmla="*/ 258175 w 757361"/>
                  <a:gd name="connsiteY7" fmla="*/ 1428543 h 1480088"/>
                  <a:gd name="connsiteX8" fmla="*/ 172927 w 757361"/>
                  <a:gd name="connsiteY8" fmla="*/ 1479978 h 1480088"/>
                  <a:gd name="connsiteX9" fmla="*/ 90726 w 757361"/>
                  <a:gd name="connsiteY9" fmla="*/ 1417018 h 1480088"/>
                  <a:gd name="connsiteX10" fmla="*/ 238 w 757361"/>
                  <a:gd name="connsiteY10" fmla="*/ 982869 h 148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57361" h="1480088">
                    <a:moveTo>
                      <a:pt x="238" y="982869"/>
                    </a:moveTo>
                    <a:cubicBezTo>
                      <a:pt x="19669" y="542814"/>
                      <a:pt x="215218" y="213439"/>
                      <a:pt x="616696" y="14557"/>
                    </a:cubicBezTo>
                    <a:cubicBezTo>
                      <a:pt x="682324" y="-18018"/>
                      <a:pt x="738997" y="5699"/>
                      <a:pt x="754428" y="69516"/>
                    </a:cubicBezTo>
                    <a:cubicBezTo>
                      <a:pt x="765382" y="114760"/>
                      <a:pt x="744712" y="145431"/>
                      <a:pt x="708232" y="169148"/>
                    </a:cubicBezTo>
                    <a:cubicBezTo>
                      <a:pt x="649939" y="207057"/>
                      <a:pt x="584883" y="232108"/>
                      <a:pt x="528114" y="274018"/>
                    </a:cubicBezTo>
                    <a:cubicBezTo>
                      <a:pt x="313325" y="432705"/>
                      <a:pt x="214075" y="651875"/>
                      <a:pt x="184357" y="908955"/>
                    </a:cubicBezTo>
                    <a:cubicBezTo>
                      <a:pt x="167307" y="1056783"/>
                      <a:pt x="194548" y="1197848"/>
                      <a:pt x="252937" y="1333960"/>
                    </a:cubicBezTo>
                    <a:cubicBezTo>
                      <a:pt x="265891" y="1364250"/>
                      <a:pt x="280083" y="1395968"/>
                      <a:pt x="258175" y="1428543"/>
                    </a:cubicBezTo>
                    <a:cubicBezTo>
                      <a:pt x="237792" y="1458738"/>
                      <a:pt x="211884" y="1481883"/>
                      <a:pt x="172927" y="1479978"/>
                    </a:cubicBezTo>
                    <a:cubicBezTo>
                      <a:pt x="131969" y="1477883"/>
                      <a:pt x="106633" y="1452165"/>
                      <a:pt x="90726" y="1417018"/>
                    </a:cubicBezTo>
                    <a:cubicBezTo>
                      <a:pt x="28623" y="1279572"/>
                      <a:pt x="-3095" y="1135935"/>
                      <a:pt x="238" y="9828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B980ED2-BD2A-4028-A60D-7799EB401A06}"/>
                  </a:ext>
                </a:extLst>
              </p:cNvPr>
              <p:cNvSpPr/>
              <p:nvPr/>
            </p:nvSpPr>
            <p:spPr>
              <a:xfrm>
                <a:off x="2837521" y="2704988"/>
                <a:ext cx="342631" cy="671145"/>
              </a:xfrm>
              <a:custGeom>
                <a:avLst/>
                <a:gdLst>
                  <a:gd name="connsiteX0" fmla="*/ 755243 w 756081"/>
                  <a:gd name="connsiteY0" fmla="*/ 992137 h 1481009"/>
                  <a:gd name="connsiteX1" fmla="*/ 670470 w 756081"/>
                  <a:gd name="connsiteY1" fmla="*/ 1411999 h 1481009"/>
                  <a:gd name="connsiteX2" fmla="*/ 555122 w 756081"/>
                  <a:gd name="connsiteY2" fmla="*/ 1475245 h 1481009"/>
                  <a:gd name="connsiteX3" fmla="*/ 502925 w 756081"/>
                  <a:gd name="connsiteY3" fmla="*/ 1345324 h 1481009"/>
                  <a:gd name="connsiteX4" fmla="*/ 579221 w 756081"/>
                  <a:gd name="connsiteY4" fmla="*/ 958228 h 1481009"/>
                  <a:gd name="connsiteX5" fmla="*/ 97351 w 756081"/>
                  <a:gd name="connsiteY5" fmla="*/ 196418 h 1481009"/>
                  <a:gd name="connsiteX6" fmla="*/ 44201 w 756081"/>
                  <a:gd name="connsiteY6" fmla="*/ 165176 h 1481009"/>
                  <a:gd name="connsiteX7" fmla="*/ 15341 w 756081"/>
                  <a:gd name="connsiteY7" fmla="*/ 41637 h 1481009"/>
                  <a:gd name="connsiteX8" fmla="*/ 131736 w 756081"/>
                  <a:gd name="connsiteY8" fmla="*/ 9728 h 1481009"/>
                  <a:gd name="connsiteX9" fmla="*/ 588270 w 756081"/>
                  <a:gd name="connsiteY9" fmla="*/ 405016 h 1481009"/>
                  <a:gd name="connsiteX10" fmla="*/ 755243 w 756081"/>
                  <a:gd name="connsiteY10" fmla="*/ 992137 h 1481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56081" h="1481009">
                    <a:moveTo>
                      <a:pt x="755243" y="992137"/>
                    </a:moveTo>
                    <a:cubicBezTo>
                      <a:pt x="761529" y="1133297"/>
                      <a:pt x="732383" y="1275982"/>
                      <a:pt x="670470" y="1411999"/>
                    </a:cubicBezTo>
                    <a:cubicBezTo>
                      <a:pt x="643896" y="1470292"/>
                      <a:pt x="601033" y="1492676"/>
                      <a:pt x="555122" y="1475245"/>
                    </a:cubicBezTo>
                    <a:cubicBezTo>
                      <a:pt x="498163" y="1453718"/>
                      <a:pt x="476922" y="1406760"/>
                      <a:pt x="502925" y="1345324"/>
                    </a:cubicBezTo>
                    <a:cubicBezTo>
                      <a:pt x="555504" y="1221213"/>
                      <a:pt x="589793" y="1092054"/>
                      <a:pt x="579221" y="958228"/>
                    </a:cubicBezTo>
                    <a:cubicBezTo>
                      <a:pt x="552551" y="621805"/>
                      <a:pt x="414914" y="351390"/>
                      <a:pt x="97351" y="196418"/>
                    </a:cubicBezTo>
                    <a:cubicBezTo>
                      <a:pt x="78968" y="187465"/>
                      <a:pt x="60966" y="176892"/>
                      <a:pt x="44201" y="165176"/>
                    </a:cubicBezTo>
                    <a:cubicBezTo>
                      <a:pt x="-2566" y="132601"/>
                      <a:pt x="-12282" y="89072"/>
                      <a:pt x="15341" y="41637"/>
                    </a:cubicBezTo>
                    <a:cubicBezTo>
                      <a:pt x="38201" y="2489"/>
                      <a:pt x="85254" y="-11131"/>
                      <a:pt x="131736" y="9728"/>
                    </a:cubicBezTo>
                    <a:cubicBezTo>
                      <a:pt x="323379" y="95930"/>
                      <a:pt x="475303" y="228518"/>
                      <a:pt x="588270" y="405016"/>
                    </a:cubicBezTo>
                    <a:cubicBezTo>
                      <a:pt x="687615" y="560178"/>
                      <a:pt x="763244" y="755060"/>
                      <a:pt x="755243" y="99213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C5F92D3-0D6D-4E77-83FB-99BDE8CE307E}"/>
                  </a:ext>
                </a:extLst>
              </p:cNvPr>
              <p:cNvSpPr/>
              <p:nvPr/>
            </p:nvSpPr>
            <p:spPr>
              <a:xfrm>
                <a:off x="2323516" y="2816663"/>
                <a:ext cx="264110" cy="491452"/>
              </a:xfrm>
              <a:custGeom>
                <a:avLst/>
                <a:gdLst>
                  <a:gd name="connsiteX0" fmla="*/ 496 w 582809"/>
                  <a:gd name="connsiteY0" fmla="*/ 712941 h 1084484"/>
                  <a:gd name="connsiteX1" fmla="*/ 437503 w 582809"/>
                  <a:gd name="connsiteY1" fmla="*/ 15996 h 1084484"/>
                  <a:gd name="connsiteX2" fmla="*/ 569996 w 582809"/>
                  <a:gd name="connsiteY2" fmla="*/ 44762 h 1084484"/>
                  <a:gd name="connsiteX3" fmla="*/ 518656 w 582809"/>
                  <a:gd name="connsiteY3" fmla="*/ 176397 h 1084484"/>
                  <a:gd name="connsiteX4" fmla="*/ 188043 w 582809"/>
                  <a:gd name="connsiteY4" fmla="*/ 623977 h 1084484"/>
                  <a:gd name="connsiteX5" fmla="*/ 218904 w 582809"/>
                  <a:gd name="connsiteY5" fmla="*/ 917728 h 1084484"/>
                  <a:gd name="connsiteX6" fmla="*/ 232430 w 582809"/>
                  <a:gd name="connsiteY6" fmla="*/ 953161 h 1084484"/>
                  <a:gd name="connsiteX7" fmla="*/ 182709 w 582809"/>
                  <a:gd name="connsiteY7" fmla="*/ 1078796 h 1084484"/>
                  <a:gd name="connsiteX8" fmla="*/ 65171 w 582809"/>
                  <a:gd name="connsiteY8" fmla="*/ 1017931 h 1084484"/>
                  <a:gd name="connsiteX9" fmla="*/ 12307 w 582809"/>
                  <a:gd name="connsiteY9" fmla="*/ 845910 h 1084484"/>
                  <a:gd name="connsiteX10" fmla="*/ 496 w 582809"/>
                  <a:gd name="connsiteY10" fmla="*/ 712941 h 1084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2809" h="1084484">
                    <a:moveTo>
                      <a:pt x="496" y="712941"/>
                    </a:moveTo>
                    <a:cubicBezTo>
                      <a:pt x="14402" y="398711"/>
                      <a:pt x="151753" y="160872"/>
                      <a:pt x="437503" y="15996"/>
                    </a:cubicBezTo>
                    <a:cubicBezTo>
                      <a:pt x="495605" y="-13436"/>
                      <a:pt x="545135" y="-1339"/>
                      <a:pt x="569996" y="44762"/>
                    </a:cubicBezTo>
                    <a:cubicBezTo>
                      <a:pt x="597809" y="96292"/>
                      <a:pt x="580187" y="144298"/>
                      <a:pt x="518656" y="176397"/>
                    </a:cubicBezTo>
                    <a:cubicBezTo>
                      <a:pt x="335395" y="272124"/>
                      <a:pt x="219095" y="418332"/>
                      <a:pt x="188043" y="623977"/>
                    </a:cubicBezTo>
                    <a:cubicBezTo>
                      <a:pt x="173089" y="722942"/>
                      <a:pt x="177566" y="823050"/>
                      <a:pt x="218904" y="917728"/>
                    </a:cubicBezTo>
                    <a:cubicBezTo>
                      <a:pt x="223952" y="929349"/>
                      <a:pt x="228429" y="941160"/>
                      <a:pt x="232430" y="953161"/>
                    </a:cubicBezTo>
                    <a:cubicBezTo>
                      <a:pt x="252337" y="1012311"/>
                      <a:pt x="233573" y="1059460"/>
                      <a:pt x="182709" y="1078796"/>
                    </a:cubicBezTo>
                    <a:cubicBezTo>
                      <a:pt x="136608" y="1096322"/>
                      <a:pt x="87840" y="1072605"/>
                      <a:pt x="65171" y="1017931"/>
                    </a:cubicBezTo>
                    <a:cubicBezTo>
                      <a:pt x="42120" y="962400"/>
                      <a:pt x="23546" y="905060"/>
                      <a:pt x="12307" y="845910"/>
                    </a:cubicBezTo>
                    <a:cubicBezTo>
                      <a:pt x="4115" y="802476"/>
                      <a:pt x="-1790" y="758470"/>
                      <a:pt x="496" y="71294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F686783-665D-45CB-BB14-20255B82D157}"/>
                  </a:ext>
                </a:extLst>
              </p:cNvPr>
              <p:cNvSpPr/>
              <p:nvPr/>
            </p:nvSpPr>
            <p:spPr>
              <a:xfrm>
                <a:off x="2781227" y="2827861"/>
                <a:ext cx="264021" cy="491244"/>
              </a:xfrm>
              <a:custGeom>
                <a:avLst/>
                <a:gdLst>
                  <a:gd name="connsiteX0" fmla="*/ 582573 w 582614"/>
                  <a:gd name="connsiteY0" fmla="*/ 697468 h 1084025"/>
                  <a:gd name="connsiteX1" fmla="*/ 518946 w 582614"/>
                  <a:gd name="connsiteY1" fmla="*/ 1015793 h 1084025"/>
                  <a:gd name="connsiteX2" fmla="*/ 393406 w 582614"/>
                  <a:gd name="connsiteY2" fmla="*/ 1075991 h 1084025"/>
                  <a:gd name="connsiteX3" fmla="*/ 353496 w 582614"/>
                  <a:gd name="connsiteY3" fmla="*/ 946451 h 1084025"/>
                  <a:gd name="connsiteX4" fmla="*/ 70509 w 582614"/>
                  <a:gd name="connsiteY4" fmla="*/ 180451 h 1084025"/>
                  <a:gd name="connsiteX5" fmla="*/ 18502 w 582614"/>
                  <a:gd name="connsiteY5" fmla="*/ 39004 h 1084025"/>
                  <a:gd name="connsiteX6" fmla="*/ 139946 w 582614"/>
                  <a:gd name="connsiteY6" fmla="*/ 13382 h 1084025"/>
                  <a:gd name="connsiteX7" fmla="*/ 524280 w 582614"/>
                  <a:gd name="connsiteY7" fmla="*/ 416194 h 1084025"/>
                  <a:gd name="connsiteX8" fmla="*/ 582573 w 582614"/>
                  <a:gd name="connsiteY8" fmla="*/ 697468 h 108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2614" h="1084025">
                    <a:moveTo>
                      <a:pt x="582573" y="697468"/>
                    </a:moveTo>
                    <a:cubicBezTo>
                      <a:pt x="583811" y="824531"/>
                      <a:pt x="557427" y="921686"/>
                      <a:pt x="518946" y="1015793"/>
                    </a:cubicBezTo>
                    <a:cubicBezTo>
                      <a:pt x="494466" y="1075515"/>
                      <a:pt x="445603" y="1097422"/>
                      <a:pt x="393406" y="1075991"/>
                    </a:cubicBezTo>
                    <a:cubicBezTo>
                      <a:pt x="346734" y="1056751"/>
                      <a:pt x="328255" y="1003601"/>
                      <a:pt x="353496" y="946451"/>
                    </a:cubicBezTo>
                    <a:cubicBezTo>
                      <a:pt x="478750" y="662320"/>
                      <a:pt x="357021" y="321897"/>
                      <a:pt x="70509" y="180451"/>
                    </a:cubicBezTo>
                    <a:cubicBezTo>
                      <a:pt x="-72" y="145589"/>
                      <a:pt x="-18169" y="90249"/>
                      <a:pt x="18502" y="39004"/>
                    </a:cubicBezTo>
                    <a:cubicBezTo>
                      <a:pt x="47649" y="-1667"/>
                      <a:pt x="87939" y="-11097"/>
                      <a:pt x="139946" y="13382"/>
                    </a:cubicBezTo>
                    <a:cubicBezTo>
                      <a:pt x="320159" y="97964"/>
                      <a:pt x="446175" y="234457"/>
                      <a:pt x="524280" y="416194"/>
                    </a:cubicBezTo>
                    <a:cubicBezTo>
                      <a:pt x="566190" y="513730"/>
                      <a:pt x="579620" y="616696"/>
                      <a:pt x="582573" y="69746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89A54F3-D65E-46C7-B4AD-BD1A605A529B}"/>
                  </a:ext>
                </a:extLst>
              </p:cNvPr>
              <p:cNvSpPr/>
              <p:nvPr/>
            </p:nvSpPr>
            <p:spPr>
              <a:xfrm>
                <a:off x="3170099" y="3634707"/>
                <a:ext cx="90661" cy="429096"/>
              </a:xfrm>
              <a:custGeom>
                <a:avLst/>
                <a:gdLst>
                  <a:gd name="connsiteX0" fmla="*/ 59159 w 200062"/>
                  <a:gd name="connsiteY0" fmla="*/ 945261 h 946882"/>
                  <a:gd name="connsiteX1" fmla="*/ 9 w 200062"/>
                  <a:gd name="connsiteY1" fmla="*/ 885730 h 946882"/>
                  <a:gd name="connsiteX2" fmla="*/ 866 w 200062"/>
                  <a:gd name="connsiteY2" fmla="*/ 0 h 946882"/>
                  <a:gd name="connsiteX3" fmla="*/ 199939 w 200062"/>
                  <a:gd name="connsiteY3" fmla="*/ 216313 h 946882"/>
                  <a:gd name="connsiteX4" fmla="*/ 199748 w 200062"/>
                  <a:gd name="connsiteY4" fmla="*/ 767810 h 946882"/>
                  <a:gd name="connsiteX5" fmla="*/ 59159 w 200062"/>
                  <a:gd name="connsiteY5" fmla="*/ 945261 h 946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0062" h="946882">
                    <a:moveTo>
                      <a:pt x="59159" y="945261"/>
                    </a:moveTo>
                    <a:cubicBezTo>
                      <a:pt x="11534" y="952976"/>
                      <a:pt x="-372" y="933164"/>
                      <a:pt x="9" y="885730"/>
                    </a:cubicBezTo>
                    <a:cubicBezTo>
                      <a:pt x="2295" y="590455"/>
                      <a:pt x="961" y="295275"/>
                      <a:pt x="866" y="0"/>
                    </a:cubicBezTo>
                    <a:cubicBezTo>
                      <a:pt x="142408" y="10763"/>
                      <a:pt x="199939" y="73247"/>
                      <a:pt x="199939" y="216313"/>
                    </a:cubicBezTo>
                    <a:cubicBezTo>
                      <a:pt x="199939" y="400145"/>
                      <a:pt x="200320" y="583978"/>
                      <a:pt x="199748" y="767810"/>
                    </a:cubicBezTo>
                    <a:cubicBezTo>
                      <a:pt x="199462" y="858584"/>
                      <a:pt x="146789" y="923925"/>
                      <a:pt x="59159" y="945261"/>
                    </a:cubicBezTo>
                    <a:close/>
                  </a:path>
                </a:pathLst>
              </a:custGeom>
              <a:solidFill>
                <a:srgbClr val="2B2C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FEE8AA2-436E-4C36-BC81-DB2B57887705}"/>
                  </a:ext>
                </a:extLst>
              </p:cNvPr>
              <p:cNvSpPr/>
              <p:nvPr/>
            </p:nvSpPr>
            <p:spPr>
              <a:xfrm>
                <a:off x="2109810" y="3634949"/>
                <a:ext cx="89793" cy="428717"/>
              </a:xfrm>
              <a:custGeom>
                <a:avLst/>
                <a:gdLst>
                  <a:gd name="connsiteX0" fmla="*/ 196995 w 198147"/>
                  <a:gd name="connsiteY0" fmla="*/ 37 h 946047"/>
                  <a:gd name="connsiteX1" fmla="*/ 198138 w 198147"/>
                  <a:gd name="connsiteY1" fmla="*/ 885005 h 946047"/>
                  <a:gd name="connsiteX2" fmla="*/ 139178 w 198147"/>
                  <a:gd name="connsiteY2" fmla="*/ 944250 h 946047"/>
                  <a:gd name="connsiteX3" fmla="*/ 1447 w 198147"/>
                  <a:gd name="connsiteY3" fmla="*/ 769466 h 946047"/>
                  <a:gd name="connsiteX4" fmla="*/ 1066 w 198147"/>
                  <a:gd name="connsiteY4" fmla="*/ 180631 h 946047"/>
                  <a:gd name="connsiteX5" fmla="*/ 196995 w 198147"/>
                  <a:gd name="connsiteY5" fmla="*/ 37 h 94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8147" h="946047">
                    <a:moveTo>
                      <a:pt x="196995" y="37"/>
                    </a:moveTo>
                    <a:cubicBezTo>
                      <a:pt x="196995" y="295026"/>
                      <a:pt x="195852" y="590015"/>
                      <a:pt x="198138" y="885005"/>
                    </a:cubicBezTo>
                    <a:cubicBezTo>
                      <a:pt x="198519" y="932058"/>
                      <a:pt x="187280" y="952537"/>
                      <a:pt x="139178" y="944250"/>
                    </a:cubicBezTo>
                    <a:cubicBezTo>
                      <a:pt x="52882" y="921200"/>
                      <a:pt x="2495" y="861764"/>
                      <a:pt x="1447" y="769466"/>
                    </a:cubicBezTo>
                    <a:cubicBezTo>
                      <a:pt x="-839" y="573251"/>
                      <a:pt x="18" y="376941"/>
                      <a:pt x="1066" y="180631"/>
                    </a:cubicBezTo>
                    <a:cubicBezTo>
                      <a:pt x="1542" y="85476"/>
                      <a:pt x="71837" y="-2059"/>
                      <a:pt x="196995" y="37"/>
                    </a:cubicBezTo>
                    <a:close/>
                  </a:path>
                </a:pathLst>
              </a:custGeom>
              <a:solidFill>
                <a:srgbClr val="2C2C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13D43A3-0AAC-4BC3-9A58-7092B48F398E}"/>
                  </a:ext>
                </a:extLst>
              </p:cNvPr>
              <p:cNvSpPr/>
              <p:nvPr/>
            </p:nvSpPr>
            <p:spPr>
              <a:xfrm>
                <a:off x="2458456" y="2939664"/>
                <a:ext cx="185988" cy="312806"/>
              </a:xfrm>
              <a:custGeom>
                <a:avLst/>
                <a:gdLst>
                  <a:gd name="connsiteX0" fmla="*/ 0 w 410419"/>
                  <a:gd name="connsiteY0" fmla="*/ 447515 h 690267"/>
                  <a:gd name="connsiteX1" fmla="*/ 264128 w 410419"/>
                  <a:gd name="connsiteY1" fmla="*/ 16032 h 690267"/>
                  <a:gd name="connsiteX2" fmla="*/ 396335 w 410419"/>
                  <a:gd name="connsiteY2" fmla="*/ 43940 h 690267"/>
                  <a:gd name="connsiteX3" fmla="*/ 350234 w 410419"/>
                  <a:gd name="connsiteY3" fmla="*/ 173480 h 690267"/>
                  <a:gd name="connsiteX4" fmla="*/ 180594 w 410419"/>
                  <a:gd name="connsiteY4" fmla="*/ 449515 h 690267"/>
                  <a:gd name="connsiteX5" fmla="*/ 206312 w 410419"/>
                  <a:gd name="connsiteY5" fmla="*/ 554576 h 690267"/>
                  <a:gd name="connsiteX6" fmla="*/ 162211 w 410419"/>
                  <a:gd name="connsiteY6" fmla="*/ 681258 h 690267"/>
                  <a:gd name="connsiteX7" fmla="*/ 39148 w 410419"/>
                  <a:gd name="connsiteY7" fmla="*/ 626489 h 690267"/>
                  <a:gd name="connsiteX8" fmla="*/ 0 w 410419"/>
                  <a:gd name="connsiteY8" fmla="*/ 447515 h 690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0419" h="690267">
                    <a:moveTo>
                      <a:pt x="0" y="447515"/>
                    </a:moveTo>
                    <a:cubicBezTo>
                      <a:pt x="10001" y="255395"/>
                      <a:pt x="91535" y="107567"/>
                      <a:pt x="264128" y="16032"/>
                    </a:cubicBezTo>
                    <a:cubicBezTo>
                      <a:pt x="319754" y="-13495"/>
                      <a:pt x="370618" y="-1113"/>
                      <a:pt x="396335" y="43940"/>
                    </a:cubicBezTo>
                    <a:cubicBezTo>
                      <a:pt x="424625" y="93756"/>
                      <a:pt x="410813" y="140333"/>
                      <a:pt x="350234" y="173480"/>
                    </a:cubicBezTo>
                    <a:cubicBezTo>
                      <a:pt x="240030" y="233774"/>
                      <a:pt x="183547" y="324833"/>
                      <a:pt x="180594" y="449515"/>
                    </a:cubicBezTo>
                    <a:cubicBezTo>
                      <a:pt x="179737" y="486662"/>
                      <a:pt x="192977" y="520476"/>
                      <a:pt x="206312" y="554576"/>
                    </a:cubicBezTo>
                    <a:cubicBezTo>
                      <a:pt x="229934" y="614869"/>
                      <a:pt x="214313" y="657922"/>
                      <a:pt x="162211" y="681258"/>
                    </a:cubicBezTo>
                    <a:cubicBezTo>
                      <a:pt x="112300" y="703642"/>
                      <a:pt x="66485" y="683925"/>
                      <a:pt x="39148" y="626489"/>
                    </a:cubicBezTo>
                    <a:cubicBezTo>
                      <a:pt x="12097" y="569816"/>
                      <a:pt x="4858" y="508570"/>
                      <a:pt x="0" y="44751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4FB0EF5-167C-4080-8C5D-61B472B2966B}"/>
                  </a:ext>
                </a:extLst>
              </p:cNvPr>
              <p:cNvSpPr/>
              <p:nvPr/>
            </p:nvSpPr>
            <p:spPr>
              <a:xfrm>
                <a:off x="2725394" y="2950098"/>
                <a:ext cx="185897" cy="312437"/>
              </a:xfrm>
              <a:custGeom>
                <a:avLst/>
                <a:gdLst>
                  <a:gd name="connsiteX0" fmla="*/ 410217 w 410217"/>
                  <a:gd name="connsiteY0" fmla="*/ 448874 h 689452"/>
                  <a:gd name="connsiteX1" fmla="*/ 367164 w 410217"/>
                  <a:gd name="connsiteY1" fmla="*/ 632135 h 689452"/>
                  <a:gd name="connsiteX2" fmla="*/ 244387 w 410217"/>
                  <a:gd name="connsiteY2" fmla="*/ 680141 h 689452"/>
                  <a:gd name="connsiteX3" fmla="*/ 203239 w 410217"/>
                  <a:gd name="connsiteY3" fmla="*/ 560411 h 689452"/>
                  <a:gd name="connsiteX4" fmla="*/ 57221 w 410217"/>
                  <a:gd name="connsiteY4" fmla="*/ 171601 h 689452"/>
                  <a:gd name="connsiteX5" fmla="*/ 10072 w 410217"/>
                  <a:gd name="connsiteY5" fmla="*/ 49871 h 689452"/>
                  <a:gd name="connsiteX6" fmla="*/ 140374 w 410217"/>
                  <a:gd name="connsiteY6" fmla="*/ 13295 h 689452"/>
                  <a:gd name="connsiteX7" fmla="*/ 410217 w 410217"/>
                  <a:gd name="connsiteY7" fmla="*/ 448874 h 689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217" h="689452">
                    <a:moveTo>
                      <a:pt x="410217" y="448874"/>
                    </a:moveTo>
                    <a:cubicBezTo>
                      <a:pt x="404502" y="512405"/>
                      <a:pt x="398121" y="575175"/>
                      <a:pt x="367164" y="632135"/>
                    </a:cubicBezTo>
                    <a:cubicBezTo>
                      <a:pt x="338685" y="684522"/>
                      <a:pt x="292869" y="702239"/>
                      <a:pt x="244387" y="680141"/>
                    </a:cubicBezTo>
                    <a:cubicBezTo>
                      <a:pt x="199620" y="659662"/>
                      <a:pt x="177807" y="611180"/>
                      <a:pt x="203239" y="560411"/>
                    </a:cubicBezTo>
                    <a:cubicBezTo>
                      <a:pt x="271819" y="423442"/>
                      <a:pt x="197905" y="234180"/>
                      <a:pt x="57221" y="171601"/>
                    </a:cubicBezTo>
                    <a:cubicBezTo>
                      <a:pt x="3405" y="147693"/>
                      <a:pt x="-12788" y="94734"/>
                      <a:pt x="10072" y="49871"/>
                    </a:cubicBezTo>
                    <a:cubicBezTo>
                      <a:pt x="34361" y="2246"/>
                      <a:pt x="86844" y="-14137"/>
                      <a:pt x="140374" y="13295"/>
                    </a:cubicBezTo>
                    <a:cubicBezTo>
                      <a:pt x="317825" y="104069"/>
                      <a:pt x="400311" y="254278"/>
                      <a:pt x="410217" y="4488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83CC72F-B474-4F16-BFC5-EBF404ADAB87}"/>
                  </a:ext>
                </a:extLst>
              </p:cNvPr>
              <p:cNvSpPr/>
              <p:nvPr/>
            </p:nvSpPr>
            <p:spPr>
              <a:xfrm>
                <a:off x="2274906" y="3592594"/>
                <a:ext cx="821494" cy="818896"/>
              </a:xfrm>
              <a:custGeom>
                <a:avLst/>
                <a:gdLst>
                  <a:gd name="connsiteX0" fmla="*/ 1658624 w 1812786"/>
                  <a:gd name="connsiteY0" fmla="*/ 158 h 1807050"/>
                  <a:gd name="connsiteX1" fmla="*/ 1812358 w 1812786"/>
                  <a:gd name="connsiteY1" fmla="*/ 152939 h 1807050"/>
                  <a:gd name="connsiteX2" fmla="*/ 1812358 w 1812786"/>
                  <a:gd name="connsiteY2" fmla="*/ 1645602 h 1807050"/>
                  <a:gd name="connsiteX3" fmla="*/ 1647099 w 1812786"/>
                  <a:gd name="connsiteY3" fmla="*/ 1807050 h 1807050"/>
                  <a:gd name="connsiteX4" fmla="*/ 161675 w 1812786"/>
                  <a:gd name="connsiteY4" fmla="*/ 1807050 h 1807050"/>
                  <a:gd name="connsiteX5" fmla="*/ 2131 w 1812786"/>
                  <a:gd name="connsiteY5" fmla="*/ 1666461 h 1807050"/>
                  <a:gd name="connsiteX6" fmla="*/ 2227 w 1812786"/>
                  <a:gd name="connsiteY6" fmla="*/ 131888 h 1807050"/>
                  <a:gd name="connsiteX7" fmla="*/ 154246 w 1812786"/>
                  <a:gd name="connsiteY7" fmla="*/ 63 h 1807050"/>
                  <a:gd name="connsiteX8" fmla="*/ 1658624 w 1812786"/>
                  <a:gd name="connsiteY8" fmla="*/ 158 h 180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2786" h="1807050">
                    <a:moveTo>
                      <a:pt x="1658624" y="158"/>
                    </a:moveTo>
                    <a:cubicBezTo>
                      <a:pt x="1755874" y="253"/>
                      <a:pt x="1812262" y="55022"/>
                      <a:pt x="1812358" y="152939"/>
                    </a:cubicBezTo>
                    <a:cubicBezTo>
                      <a:pt x="1812929" y="650525"/>
                      <a:pt x="1812929" y="1148111"/>
                      <a:pt x="1812358" y="1645602"/>
                    </a:cubicBezTo>
                    <a:cubicBezTo>
                      <a:pt x="1812262" y="1755234"/>
                      <a:pt x="1757684" y="1807050"/>
                      <a:pt x="1647099" y="1807050"/>
                    </a:cubicBezTo>
                    <a:cubicBezTo>
                      <a:pt x="1151989" y="1807050"/>
                      <a:pt x="656785" y="1807050"/>
                      <a:pt x="161675" y="1807050"/>
                    </a:cubicBezTo>
                    <a:cubicBezTo>
                      <a:pt x="60996" y="1807050"/>
                      <a:pt x="13847" y="1765617"/>
                      <a:pt x="2131" y="1666461"/>
                    </a:cubicBezTo>
                    <a:cubicBezTo>
                      <a:pt x="-631" y="1642935"/>
                      <a:pt x="-821" y="155320"/>
                      <a:pt x="2227" y="131888"/>
                    </a:cubicBezTo>
                    <a:cubicBezTo>
                      <a:pt x="14419" y="38258"/>
                      <a:pt x="58138" y="158"/>
                      <a:pt x="154246" y="63"/>
                    </a:cubicBezTo>
                    <a:cubicBezTo>
                      <a:pt x="404944" y="-33"/>
                      <a:pt x="1407926" y="-33"/>
                      <a:pt x="1658624" y="158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EA49B67-B643-4970-B794-5CAC6EBF4CAC}"/>
                  </a:ext>
                </a:extLst>
              </p:cNvPr>
              <p:cNvSpPr/>
              <p:nvPr/>
            </p:nvSpPr>
            <p:spPr>
              <a:xfrm>
                <a:off x="2294507" y="3611658"/>
                <a:ext cx="780785" cy="779156"/>
              </a:xfrm>
              <a:custGeom>
                <a:avLst/>
                <a:gdLst>
                  <a:gd name="connsiteX0" fmla="*/ 147185 w 1722953"/>
                  <a:gd name="connsiteY0" fmla="*/ 1719167 h 1719357"/>
                  <a:gd name="connsiteX1" fmla="*/ 214 w 1722953"/>
                  <a:gd name="connsiteY1" fmla="*/ 1573149 h 1719357"/>
                  <a:gd name="connsiteX2" fmla="*/ 214 w 1722953"/>
                  <a:gd name="connsiteY2" fmla="*/ 147352 h 1719357"/>
                  <a:gd name="connsiteX3" fmla="*/ 148328 w 1722953"/>
                  <a:gd name="connsiteY3" fmla="*/ 381 h 1719357"/>
                  <a:gd name="connsiteX4" fmla="*/ 1576316 w 1722953"/>
                  <a:gd name="connsiteY4" fmla="*/ 476 h 1719357"/>
                  <a:gd name="connsiteX5" fmla="*/ 1722811 w 1722953"/>
                  <a:gd name="connsiteY5" fmla="*/ 148590 h 1719357"/>
                  <a:gd name="connsiteX6" fmla="*/ 1722811 w 1722953"/>
                  <a:gd name="connsiteY6" fmla="*/ 1574387 h 1719357"/>
                  <a:gd name="connsiteX7" fmla="*/ 1575173 w 1722953"/>
                  <a:gd name="connsiteY7" fmla="*/ 1719263 h 1719357"/>
                  <a:gd name="connsiteX8" fmla="*/ 147185 w 1722953"/>
                  <a:gd name="connsiteY8" fmla="*/ 1719167 h 1719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2953" h="1719357">
                    <a:moveTo>
                      <a:pt x="147185" y="1719167"/>
                    </a:moveTo>
                    <a:cubicBezTo>
                      <a:pt x="51268" y="1719072"/>
                      <a:pt x="310" y="1668780"/>
                      <a:pt x="214" y="1573149"/>
                    </a:cubicBezTo>
                    <a:cubicBezTo>
                      <a:pt x="-71" y="1097852"/>
                      <a:pt x="-71" y="622554"/>
                      <a:pt x="214" y="147352"/>
                    </a:cubicBezTo>
                    <a:cubicBezTo>
                      <a:pt x="310" y="53626"/>
                      <a:pt x="53269" y="476"/>
                      <a:pt x="148328" y="381"/>
                    </a:cubicBezTo>
                    <a:cubicBezTo>
                      <a:pt x="624292" y="-95"/>
                      <a:pt x="1100352" y="-191"/>
                      <a:pt x="1576316" y="476"/>
                    </a:cubicBezTo>
                    <a:cubicBezTo>
                      <a:pt x="1671471" y="571"/>
                      <a:pt x="1722811" y="53626"/>
                      <a:pt x="1722811" y="148590"/>
                    </a:cubicBezTo>
                    <a:cubicBezTo>
                      <a:pt x="1723001" y="623888"/>
                      <a:pt x="1723001" y="1099185"/>
                      <a:pt x="1722811" y="1574387"/>
                    </a:cubicBezTo>
                    <a:cubicBezTo>
                      <a:pt x="1722811" y="1670209"/>
                      <a:pt x="1672709" y="1719167"/>
                      <a:pt x="1575173" y="1719263"/>
                    </a:cubicBezTo>
                    <a:cubicBezTo>
                      <a:pt x="1335619" y="1719358"/>
                      <a:pt x="383596" y="1719453"/>
                      <a:pt x="147185" y="171916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B52AE51-DD77-4491-9F0B-13FD39F9B3AA}"/>
                  </a:ext>
                </a:extLst>
              </p:cNvPr>
              <p:cNvSpPr/>
              <p:nvPr/>
            </p:nvSpPr>
            <p:spPr>
              <a:xfrm>
                <a:off x="2382139" y="4165281"/>
                <a:ext cx="606240" cy="73595"/>
              </a:xfrm>
              <a:custGeom>
                <a:avLst/>
                <a:gdLst>
                  <a:gd name="connsiteX0" fmla="*/ 1247780 w 1337784"/>
                  <a:gd name="connsiteY0" fmla="*/ 1 h 162401"/>
                  <a:gd name="connsiteX1" fmla="*/ 1327123 w 1337784"/>
                  <a:gd name="connsiteY1" fmla="*/ 41815 h 162401"/>
                  <a:gd name="connsiteX2" fmla="*/ 1324742 w 1337784"/>
                  <a:gd name="connsiteY2" fmla="*/ 122968 h 162401"/>
                  <a:gd name="connsiteX3" fmla="*/ 1233873 w 1337784"/>
                  <a:gd name="connsiteY3" fmla="*/ 162402 h 162401"/>
                  <a:gd name="connsiteX4" fmla="*/ 96588 w 1337784"/>
                  <a:gd name="connsiteY4" fmla="*/ 161926 h 162401"/>
                  <a:gd name="connsiteX5" fmla="*/ 5 w 1337784"/>
                  <a:gd name="connsiteY5" fmla="*/ 80868 h 162401"/>
                  <a:gd name="connsiteX6" fmla="*/ 96207 w 1337784"/>
                  <a:gd name="connsiteY6" fmla="*/ 477 h 162401"/>
                  <a:gd name="connsiteX7" fmla="*/ 1247780 w 1337784"/>
                  <a:gd name="connsiteY7" fmla="*/ 1 h 162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7784" h="162401">
                    <a:moveTo>
                      <a:pt x="1247780" y="1"/>
                    </a:moveTo>
                    <a:cubicBezTo>
                      <a:pt x="1282451" y="-95"/>
                      <a:pt x="1310073" y="11050"/>
                      <a:pt x="1327123" y="41815"/>
                    </a:cubicBezTo>
                    <a:cubicBezTo>
                      <a:pt x="1342077" y="68866"/>
                      <a:pt x="1341315" y="96679"/>
                      <a:pt x="1324742" y="122968"/>
                    </a:cubicBezTo>
                    <a:cubicBezTo>
                      <a:pt x="1303596" y="156401"/>
                      <a:pt x="1270926" y="162402"/>
                      <a:pt x="1233873" y="162402"/>
                    </a:cubicBezTo>
                    <a:cubicBezTo>
                      <a:pt x="935646" y="161735"/>
                      <a:pt x="177455" y="162402"/>
                      <a:pt x="96588" y="161926"/>
                    </a:cubicBezTo>
                    <a:cubicBezTo>
                      <a:pt x="37152" y="161640"/>
                      <a:pt x="386" y="130303"/>
                      <a:pt x="5" y="80868"/>
                    </a:cubicBezTo>
                    <a:cubicBezTo>
                      <a:pt x="-472" y="31528"/>
                      <a:pt x="35628" y="667"/>
                      <a:pt x="96207" y="477"/>
                    </a:cubicBezTo>
                    <a:cubicBezTo>
                      <a:pt x="286517" y="96"/>
                      <a:pt x="1054232" y="572"/>
                      <a:pt x="1247780" y="1"/>
                    </a:cubicBezTo>
                    <a:close/>
                  </a:path>
                </a:pathLst>
              </a:custGeom>
              <a:solidFill>
                <a:srgbClr val="E2E2E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2DB199D-D628-4250-9C38-62B220303FCE}"/>
                  </a:ext>
                </a:extLst>
              </p:cNvPr>
              <p:cNvSpPr/>
              <p:nvPr/>
            </p:nvSpPr>
            <p:spPr>
              <a:xfrm>
                <a:off x="2787747" y="3747937"/>
                <a:ext cx="148255" cy="248444"/>
              </a:xfrm>
              <a:custGeom>
                <a:avLst/>
                <a:gdLst>
                  <a:gd name="connsiteX0" fmla="*/ 18 w 327154"/>
                  <a:gd name="connsiteY0" fmla="*/ 62269 h 548239"/>
                  <a:gd name="connsiteX1" fmla="*/ 62217 w 327154"/>
                  <a:gd name="connsiteY1" fmla="*/ 71 h 548239"/>
                  <a:gd name="connsiteX2" fmla="*/ 271195 w 327154"/>
                  <a:gd name="connsiteY2" fmla="*/ 356 h 548239"/>
                  <a:gd name="connsiteX3" fmla="*/ 327012 w 327154"/>
                  <a:gd name="connsiteY3" fmla="*/ 54458 h 548239"/>
                  <a:gd name="connsiteX4" fmla="*/ 327012 w 327154"/>
                  <a:gd name="connsiteY4" fmla="*/ 495561 h 548239"/>
                  <a:gd name="connsiteX5" fmla="*/ 274243 w 327154"/>
                  <a:gd name="connsiteY5" fmla="*/ 548044 h 548239"/>
                  <a:gd name="connsiteX6" fmla="*/ 55740 w 327154"/>
                  <a:gd name="connsiteY6" fmla="*/ 548235 h 548239"/>
                  <a:gd name="connsiteX7" fmla="*/ 18 w 327154"/>
                  <a:gd name="connsiteY7" fmla="*/ 489179 h 548239"/>
                  <a:gd name="connsiteX8" fmla="*/ 18 w 327154"/>
                  <a:gd name="connsiteY8" fmla="*/ 62269 h 548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7154" h="548239">
                    <a:moveTo>
                      <a:pt x="18" y="62269"/>
                    </a:moveTo>
                    <a:cubicBezTo>
                      <a:pt x="-648" y="18835"/>
                      <a:pt x="16687" y="-1358"/>
                      <a:pt x="62217" y="71"/>
                    </a:cubicBezTo>
                    <a:cubicBezTo>
                      <a:pt x="131844" y="2166"/>
                      <a:pt x="201567" y="1309"/>
                      <a:pt x="271195" y="356"/>
                    </a:cubicBezTo>
                    <a:cubicBezTo>
                      <a:pt x="309295" y="-215"/>
                      <a:pt x="327012" y="17978"/>
                      <a:pt x="327012" y="54458"/>
                    </a:cubicBezTo>
                    <a:cubicBezTo>
                      <a:pt x="327202" y="201525"/>
                      <a:pt x="327202" y="348495"/>
                      <a:pt x="327012" y="495561"/>
                    </a:cubicBezTo>
                    <a:cubicBezTo>
                      <a:pt x="327012" y="530328"/>
                      <a:pt x="309390" y="548044"/>
                      <a:pt x="274243" y="548044"/>
                    </a:cubicBezTo>
                    <a:cubicBezTo>
                      <a:pt x="201377" y="547949"/>
                      <a:pt x="128606" y="547568"/>
                      <a:pt x="55740" y="548235"/>
                    </a:cubicBezTo>
                    <a:cubicBezTo>
                      <a:pt x="14782" y="548616"/>
                      <a:pt x="-362" y="527851"/>
                      <a:pt x="18" y="489179"/>
                    </a:cubicBezTo>
                    <a:cubicBezTo>
                      <a:pt x="971" y="418028"/>
                      <a:pt x="1161" y="133421"/>
                      <a:pt x="18" y="62269"/>
                    </a:cubicBezTo>
                    <a:close/>
                  </a:path>
                </a:pathLst>
              </a:custGeom>
              <a:solidFill>
                <a:srgbClr val="E1E1E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D1F17D9-09FB-4D91-BC51-CE37B1279690}"/>
                  </a:ext>
                </a:extLst>
              </p:cNvPr>
              <p:cNvSpPr/>
              <p:nvPr/>
            </p:nvSpPr>
            <p:spPr>
              <a:xfrm>
                <a:off x="2434749" y="3747992"/>
                <a:ext cx="147847" cy="248393"/>
              </a:xfrm>
              <a:custGeom>
                <a:avLst/>
                <a:gdLst>
                  <a:gd name="connsiteX0" fmla="*/ 20 w 326253"/>
                  <a:gd name="connsiteY0" fmla="*/ 60149 h 548127"/>
                  <a:gd name="connsiteX1" fmla="*/ 58694 w 326253"/>
                  <a:gd name="connsiteY1" fmla="*/ 46 h 548127"/>
                  <a:gd name="connsiteX2" fmla="*/ 267578 w 326253"/>
                  <a:gd name="connsiteY2" fmla="*/ 142 h 548127"/>
                  <a:gd name="connsiteX3" fmla="*/ 326252 w 326253"/>
                  <a:gd name="connsiteY3" fmla="*/ 61102 h 548127"/>
                  <a:gd name="connsiteX4" fmla="*/ 326252 w 326253"/>
                  <a:gd name="connsiteY4" fmla="*/ 487822 h 548127"/>
                  <a:gd name="connsiteX5" fmla="*/ 266435 w 326253"/>
                  <a:gd name="connsiteY5" fmla="*/ 548115 h 548127"/>
                  <a:gd name="connsiteX6" fmla="*/ 57551 w 326253"/>
                  <a:gd name="connsiteY6" fmla="*/ 548115 h 548127"/>
                  <a:gd name="connsiteX7" fmla="*/ 20 w 326253"/>
                  <a:gd name="connsiteY7" fmla="*/ 491632 h 548127"/>
                  <a:gd name="connsiteX8" fmla="*/ 20 w 326253"/>
                  <a:gd name="connsiteY8" fmla="*/ 60149 h 54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253" h="548127">
                    <a:moveTo>
                      <a:pt x="20" y="60149"/>
                    </a:moveTo>
                    <a:cubicBezTo>
                      <a:pt x="-646" y="18906"/>
                      <a:pt x="15070" y="-1097"/>
                      <a:pt x="58694" y="46"/>
                    </a:cubicBezTo>
                    <a:cubicBezTo>
                      <a:pt x="128322" y="1856"/>
                      <a:pt x="197950" y="1570"/>
                      <a:pt x="267578" y="142"/>
                    </a:cubicBezTo>
                    <a:cubicBezTo>
                      <a:pt x="311012" y="-716"/>
                      <a:pt x="326442" y="20430"/>
                      <a:pt x="326252" y="61102"/>
                    </a:cubicBezTo>
                    <a:cubicBezTo>
                      <a:pt x="325585" y="203310"/>
                      <a:pt x="325490" y="345613"/>
                      <a:pt x="326252" y="487822"/>
                    </a:cubicBezTo>
                    <a:cubicBezTo>
                      <a:pt x="326442" y="529636"/>
                      <a:pt x="308535" y="548686"/>
                      <a:pt x="266435" y="548115"/>
                    </a:cubicBezTo>
                    <a:cubicBezTo>
                      <a:pt x="196807" y="547162"/>
                      <a:pt x="127179" y="547258"/>
                      <a:pt x="57551" y="548115"/>
                    </a:cubicBezTo>
                    <a:cubicBezTo>
                      <a:pt x="18213" y="548591"/>
                      <a:pt x="-646" y="532303"/>
                      <a:pt x="20" y="491632"/>
                    </a:cubicBezTo>
                    <a:cubicBezTo>
                      <a:pt x="1354" y="418956"/>
                      <a:pt x="1259" y="131301"/>
                      <a:pt x="20" y="60149"/>
                    </a:cubicBezTo>
                    <a:close/>
                  </a:path>
                </a:pathLst>
              </a:custGeom>
              <a:solidFill>
                <a:srgbClr val="E2E2E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03D46B0-B45A-4135-8CF6-94E84D3BE0E1}"/>
              </a:ext>
            </a:extLst>
          </p:cNvPr>
          <p:cNvSpPr txBox="1"/>
          <p:nvPr/>
        </p:nvSpPr>
        <p:spPr>
          <a:xfrm>
            <a:off x="6513224" y="3580170"/>
            <a:ext cx="2336431" cy="30646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450874-ADB6-4D42-90D4-063C27ED73AA}"/>
              </a:ext>
            </a:extLst>
          </p:cNvPr>
          <p:cNvSpPr txBox="1"/>
          <p:nvPr/>
        </p:nvSpPr>
        <p:spPr>
          <a:xfrm>
            <a:off x="6513225" y="3922361"/>
            <a:ext cx="2336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677BDF-ACCF-4D07-A565-803D6FBEBFC1}"/>
              </a:ext>
            </a:extLst>
          </p:cNvPr>
          <p:cNvSpPr txBox="1"/>
          <p:nvPr/>
        </p:nvSpPr>
        <p:spPr>
          <a:xfrm>
            <a:off x="9182884" y="3580170"/>
            <a:ext cx="2336431" cy="3064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C9B25E-F9A6-4C59-9BB5-65BDFA238461}"/>
              </a:ext>
            </a:extLst>
          </p:cNvPr>
          <p:cNvSpPr txBox="1"/>
          <p:nvPr/>
        </p:nvSpPr>
        <p:spPr>
          <a:xfrm>
            <a:off x="9182885" y="3922361"/>
            <a:ext cx="2336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68BB46-0BDF-4502-AB9F-E3CACB69C720}"/>
              </a:ext>
            </a:extLst>
          </p:cNvPr>
          <p:cNvSpPr txBox="1"/>
          <p:nvPr/>
        </p:nvSpPr>
        <p:spPr>
          <a:xfrm>
            <a:off x="6513224" y="4954823"/>
            <a:ext cx="2336431" cy="30646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23A70D-5F7C-4C45-9720-3A52581797E1}"/>
              </a:ext>
            </a:extLst>
          </p:cNvPr>
          <p:cNvSpPr txBox="1"/>
          <p:nvPr/>
        </p:nvSpPr>
        <p:spPr>
          <a:xfrm>
            <a:off x="6513225" y="5297014"/>
            <a:ext cx="2336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C1EF7F-E960-40D5-BD5A-6F45DCC21664}"/>
              </a:ext>
            </a:extLst>
          </p:cNvPr>
          <p:cNvSpPr txBox="1"/>
          <p:nvPr/>
        </p:nvSpPr>
        <p:spPr>
          <a:xfrm>
            <a:off x="9182884" y="4954823"/>
            <a:ext cx="2336431" cy="30646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A0B684-7CB1-4A05-973E-C6A0B97AD231}"/>
              </a:ext>
            </a:extLst>
          </p:cNvPr>
          <p:cNvSpPr txBox="1"/>
          <p:nvPr/>
        </p:nvSpPr>
        <p:spPr>
          <a:xfrm>
            <a:off x="9182885" y="5297014"/>
            <a:ext cx="2336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</a:p>
        </p:txBody>
      </p:sp>
      <p:grpSp>
        <p:nvGrpSpPr>
          <p:cNvPr id="44" name="Group 18">
            <a:extLst>
              <a:ext uri="{FF2B5EF4-FFF2-40B4-BE49-F238E27FC236}">
                <a16:creationId xmlns:a16="http://schemas.microsoft.com/office/drawing/2014/main" id="{391C22B9-2DCE-4F85-9A9D-E4D23282539F}"/>
              </a:ext>
            </a:extLst>
          </p:cNvPr>
          <p:cNvGrpSpPr/>
          <p:nvPr/>
        </p:nvGrpSpPr>
        <p:grpSpPr>
          <a:xfrm>
            <a:off x="6446856" y="1559190"/>
            <a:ext cx="5006091" cy="1745035"/>
            <a:chOff x="4822352" y="1916832"/>
            <a:chExt cx="3422056" cy="1745035"/>
          </a:xfrm>
        </p:grpSpPr>
        <p:sp>
          <p:nvSpPr>
            <p:cNvPr id="45" name="Text Placeholder 10">
              <a:extLst>
                <a:ext uri="{FF2B5EF4-FFF2-40B4-BE49-F238E27FC236}">
                  <a16:creationId xmlns:a16="http://schemas.microsoft.com/office/drawing/2014/main" id="{616DECF8-E7AB-40FF-88F9-7770C6DE1747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accent2"/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6DD67D8-3755-4A46-868A-93CC0B60445A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You can simply impress your audience and add a unique zing and appeal to your Presentations.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570DA4-18CA-4FEB-97A0-73A900FBBD1E}"/>
              </a:ext>
            </a:extLst>
          </p:cNvPr>
          <p:cNvGrpSpPr/>
          <p:nvPr/>
        </p:nvGrpSpPr>
        <p:grpSpPr>
          <a:xfrm>
            <a:off x="4226167" y="1894285"/>
            <a:ext cx="3880338" cy="4261848"/>
            <a:chOff x="5369718" y="2683668"/>
            <a:chExt cx="1452563" cy="15953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4D77038-2C43-48B9-BDFB-20C3A45E039F}"/>
                </a:ext>
              </a:extLst>
            </p:cNvPr>
            <p:cNvSpPr/>
            <p:nvPr/>
          </p:nvSpPr>
          <p:spPr>
            <a:xfrm>
              <a:off x="6075509" y="4015008"/>
              <a:ext cx="264037" cy="264037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13B948E-D6A3-4D83-BB7D-67525D41040A}"/>
                </a:ext>
              </a:extLst>
            </p:cNvPr>
            <p:cNvSpPr/>
            <p:nvPr/>
          </p:nvSpPr>
          <p:spPr>
            <a:xfrm>
              <a:off x="5820521" y="4015008"/>
              <a:ext cx="264037" cy="264037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E3B9894-AB1F-4679-A86C-9BC1F821FD38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C491D50-1D04-4EA6-8363-60C0AF4C09DA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AF63F56-1E3D-45B4-8BC5-ECF67057ACCF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205A36-F8D2-43DE-ACD7-C1FDD623B245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8E0165A-9ED4-48C4-BFD7-BE1FC57A81B1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3C9ECFD-4A9C-4127-9662-B47E263BA805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BC76294-9F77-4C07-BD2E-CAB1104C81E2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6E649D-B4F7-4794-8AE0-A6CCFA5EC0EC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134D533-EC5A-4FB9-97F5-ADEFDBA4B0F1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A17C997-6AD6-4789-9E15-ED69E7E9700D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212075-B3CD-4799-97AF-4B5C067AB633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8CBD70A-EBB9-4BFB-B13E-5EBBA521F7CF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B88CEC-4C59-40E1-9AA7-D51A485B4DE2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B0EFD31-8BA8-4DA3-B229-401CA18B73EF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902D5AC-CDDA-4160-BE39-72469BF90295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38A04F5-3D05-4F51-B03F-A1850D61A64F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2C64B69-4ABE-4CD1-9F3D-337BE080BA0B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5D66D6C-4340-4EB4-A299-5ECF02D37045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83ED443-4223-4806-AB38-CC88582C2ACB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B27B51E-5FF3-4466-8178-C7AE7644E383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49B8ECC-F7B2-4CFC-BC77-67335CD57DBE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9FDB86B-004E-4B1F-9D53-AFCC07B08DC8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CD97669-AE0B-4956-A0E5-61C69E0BFE39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4E8958-DF17-4473-810C-74410407AC5D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Freeform 14">
            <a:extLst>
              <a:ext uri="{FF2B5EF4-FFF2-40B4-BE49-F238E27FC236}">
                <a16:creationId xmlns:a16="http://schemas.microsoft.com/office/drawing/2014/main" id="{FD307CE3-FAA2-4FB4-B2F9-EB164D11D138}"/>
              </a:ext>
            </a:extLst>
          </p:cNvPr>
          <p:cNvSpPr/>
          <p:nvPr/>
        </p:nvSpPr>
        <p:spPr>
          <a:xfrm flipV="1">
            <a:off x="1697305" y="2044925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053E7B56-3406-43B0-A6AB-33C935C4AFC8}"/>
              </a:ext>
            </a:extLst>
          </p:cNvPr>
          <p:cNvSpPr/>
          <p:nvPr/>
        </p:nvSpPr>
        <p:spPr>
          <a:xfrm flipV="1">
            <a:off x="7826612" y="5082010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74384C-2EF2-4647-840A-3F1FCF976ECC}"/>
              </a:ext>
            </a:extLst>
          </p:cNvPr>
          <p:cNvGrpSpPr/>
          <p:nvPr/>
        </p:nvGrpSpPr>
        <p:grpSpPr>
          <a:xfrm>
            <a:off x="8526212" y="4966278"/>
            <a:ext cx="2808000" cy="969028"/>
            <a:chOff x="5652121" y="1872653"/>
            <a:chExt cx="2448361" cy="96902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C08753-CFFE-421A-8A6C-37B8D3596B67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14B293-3D33-4DFC-BADD-EAC24FEBC5AA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ABA7290-8CFA-4909-8C19-6AE4AB63D259}"/>
              </a:ext>
            </a:extLst>
          </p:cNvPr>
          <p:cNvGrpSpPr/>
          <p:nvPr/>
        </p:nvGrpSpPr>
        <p:grpSpPr>
          <a:xfrm>
            <a:off x="777559" y="2126666"/>
            <a:ext cx="2812211" cy="969028"/>
            <a:chOff x="5652121" y="1872653"/>
            <a:chExt cx="2448361" cy="96902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129AE38-C082-4790-83A6-AFB3EEC99957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62E160D-9873-4C8F-AB06-DFDCAD9C2EA8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E2AAD94-F549-4DF3-BEBB-BF6CD9E03699}"/>
              </a:ext>
            </a:extLst>
          </p:cNvPr>
          <p:cNvSpPr txBox="1"/>
          <p:nvPr/>
        </p:nvSpPr>
        <p:spPr>
          <a:xfrm>
            <a:off x="8986191" y="1690356"/>
            <a:ext cx="234802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ALLPPT Layout Clean Text Slide for your Presentation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9F068A-7071-43E2-AA56-01969DB9AA55}"/>
              </a:ext>
            </a:extLst>
          </p:cNvPr>
          <p:cNvSpPr txBox="1"/>
          <p:nvPr/>
        </p:nvSpPr>
        <p:spPr>
          <a:xfrm>
            <a:off x="613609" y="3772797"/>
            <a:ext cx="2291335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for your Presentation</a:t>
            </a:r>
            <a:endParaRPr lang="ko-KR" altLang="en-US" sz="28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F9A2F9-8225-4E2C-948D-412A7DD3A611}"/>
              </a:ext>
            </a:extLst>
          </p:cNvPr>
          <p:cNvGrpSpPr/>
          <p:nvPr/>
        </p:nvGrpSpPr>
        <p:grpSpPr>
          <a:xfrm>
            <a:off x="1395046" y="1580366"/>
            <a:ext cx="9401908" cy="3468330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0A461C3-6023-4D0E-BD32-54DE63404A48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43D8A3F-A8C8-455A-82B5-6EAF5399E9F4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358A0C4-26E7-4066-879F-DD0D77AFC486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60C1DC-D281-413C-8EB3-460DD74A105A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10" name="Graphic 2">
                <a:extLst>
                  <a:ext uri="{FF2B5EF4-FFF2-40B4-BE49-F238E27FC236}">
                    <a16:creationId xmlns:a16="http://schemas.microsoft.com/office/drawing/2014/main" id="{A79DE4BA-8A39-4211-84F0-2435D01D6161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DF695B1-DAE8-474D-9F82-A92041184E62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12" name="Graphic 4">
                  <a:extLst>
                    <a:ext uri="{FF2B5EF4-FFF2-40B4-BE49-F238E27FC236}">
                      <a16:creationId xmlns:a16="http://schemas.microsoft.com/office/drawing/2014/main" id="{229B4A54-DAF7-4925-95BC-0DB7F6C79465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E8161BE7-58D2-415D-AD08-C4FA5068627D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0C9E7E-C862-46AE-A6AA-D50FB0239E21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8C8529-3C56-407E-BE45-9F7A1190BD92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C25436-9FCC-4D06-BF01-3440B805B1C9}"/>
              </a:ext>
            </a:extLst>
          </p:cNvPr>
          <p:cNvSpPr txBox="1"/>
          <p:nvPr/>
        </p:nvSpPr>
        <p:spPr>
          <a:xfrm>
            <a:off x="3191608" y="5292820"/>
            <a:ext cx="5808784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Humanoid Robot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6B87B-8206-4DCD-B6F0-90C67960255A}"/>
              </a:ext>
            </a:extLst>
          </p:cNvPr>
          <p:cNvSpPr txBox="1"/>
          <p:nvPr/>
        </p:nvSpPr>
        <p:spPr>
          <a:xfrm>
            <a:off x="1878147" y="5773598"/>
            <a:ext cx="8435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ALLPPT Layout Clean Text Slide for your Presentation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21CC0-A999-4B8A-B65A-355EFBB2CFB8}"/>
              </a:ext>
            </a:extLst>
          </p:cNvPr>
          <p:cNvSpPr txBox="1"/>
          <p:nvPr/>
        </p:nvSpPr>
        <p:spPr>
          <a:xfrm>
            <a:off x="953371" y="6066050"/>
            <a:ext cx="1028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raphic 17">
            <a:extLst>
              <a:ext uri="{FF2B5EF4-FFF2-40B4-BE49-F238E27FC236}">
                <a16:creationId xmlns:a16="http://schemas.microsoft.com/office/drawing/2014/main" id="{2C2FC7C8-B1AC-43A6-8BD6-6D433BCEFED6}"/>
              </a:ext>
            </a:extLst>
          </p:cNvPr>
          <p:cNvGrpSpPr/>
          <p:nvPr/>
        </p:nvGrpSpPr>
        <p:grpSpPr>
          <a:xfrm>
            <a:off x="2858441" y="1587391"/>
            <a:ext cx="6136536" cy="3601342"/>
            <a:chOff x="2687161" y="3731096"/>
            <a:chExt cx="5158677" cy="3027467"/>
          </a:xfrm>
        </p:grpSpPr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F396AC0E-42BF-40EF-8AEE-A83E1FF55B95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DA48488-7B11-486A-B8F2-6EC2D3184D6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6B3EF10-64B9-49A2-B7E7-67F40A4F159E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90283E78-86F2-400C-B3E4-878227CC4D36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A39EC89A-09F8-40BC-BEF8-702D375A0A8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40DF36F-6E67-4105-AF89-80F2A2A2917B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6422462F-3456-4F01-819A-A3FB3AE33CED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257E2EDE-7F3C-4288-956B-D2328C429916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AD92657-F449-4FFB-946A-50A8BFC58DCC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D33C057-B3A7-40F4-8EF5-9AA4A43F3454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4AA1B08D-399D-442F-9501-2ADFD96607D3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1D6416E-4D2B-45C7-9E12-E9EFD5C8F1F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C753F4D-F008-4630-B093-FD921EC38A78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662F9052-5334-4C6C-A33C-DC439A90EE6A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422D0D8E-CBF7-47C0-9530-F0363EED055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165A420-E895-4BDE-9B00-E8F8B0B2D263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01BF4DCA-401B-4E6A-9761-99BF1082776D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695740C0-60EF-4716-ABBF-7C12C0DA3799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0833ABA-EB77-4A9C-82A0-8EF1829D7910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A45B6DF-B343-4660-B581-26B0B29CF87B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0362C93D-29B6-434B-92E1-4830D4F6335E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91DE79E0-0C58-432C-971C-8BC06BB8B755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C1524741-F0CF-464F-9C9B-E0FB1D5EBA34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0FE9784-00CD-4A6C-8AE0-7BAC73AFB3A0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4F83ECF-69F5-48E1-8C7E-7D94C224D78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11ED6D4-6B47-41F2-B359-C5A8806E0B73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4686BD63-F6CF-4F41-B52C-BE34BA614C2E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24A0AD1-9E5C-44AD-8C4D-C5FB905C6E40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2FDBC8F-ED5D-4A36-8CFC-A891311FA460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F9A19EA6-2C4D-48FC-8F25-017560E908B6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6215D654-1A8B-42B8-AA6C-29406AD7CE44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F5BC6-0666-4C38-943A-35238F439CB5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31F385B2-EC6B-485A-B7D2-215443DDC2A2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0D84A4A6-61AC-457A-9683-C996DFE025B4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85A8AE39-A1CE-4A9C-8E2B-3C5A09496BF5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D8FDE934-723B-4F9D-837B-59F93691CE99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AEBD5FAC-EC28-4870-AF18-48DCCA5DC662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E8B40D21-C708-402E-BD55-1A8642689E73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36A471EA-9170-4042-8A74-96918B02D4BB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843E9E3-6070-4171-9FC8-6B40352C396F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CEF82ECB-530F-44FF-8B52-4B0B8D969389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603E9F52-5216-42DE-B5A8-FEAE5A0450D2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EFE0131A-56E4-4C4C-8E93-053A1F414194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A094AA9E-FE43-4C83-9BF8-0945E9D622B9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2F8C19D-F459-46F9-A0A2-7A0D64039FD5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5F01E0C9-0433-439E-8918-CBEBF7D87E8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9573543-A962-4548-A1EC-BAF075BEA71F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CE039A49-26E5-4425-AA8A-BEE7ABB9C73E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ADDB70D-02DA-4058-8935-39C67330C796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857BC476-D62D-467E-A709-E868F444120D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D4DE89C-434A-4DBD-BA41-E284EC5F2A8D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6549C8F7-D47D-4C22-B455-3843A9CFF1E4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0D0F6434-F879-4274-BAB9-2BA45E4C8F5A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E7E9E606-6B04-4C7A-B2DD-7665317AB0FC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54D34D9-11B8-47C9-8CB0-58CF5A591CD1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689B749F-BB05-4C49-9931-2B332532D102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6A8E1CBE-00B6-47BC-9807-34D4A0A08F14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8ED4090C-9999-44FC-A35C-784C1FC0CAEB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9A0E4143-0707-452C-B629-DA2789D5287B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8A4ABA9-2D49-4E6C-A47E-3EA3568FD209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5A61952-3791-4AB1-A774-7E5A8AFED138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02218DFE-BA7A-4305-AEFA-ED27D0C3CF83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626D6D99-DE9D-4D9C-8F68-B9ED78E3ABCA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9FC69316-6890-4CAF-97AA-BE11A9DD4706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E963751D-EF1D-4A28-A0CD-74E35D7B5BB7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E7DEF31A-33FF-43B5-8174-DD529C4EF6DA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ABC465C-7974-44AF-9446-A51308A49885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C95AF59C-27D6-46D3-A847-1A889CFAE026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1372A22-A0A3-4471-84A7-17892E825B01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BC26F2F2-02EB-4048-95DE-C5DEFC4FF1FF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6602962-A434-40A3-911D-9E3AD82E9861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4B89E7E9-2A60-47AE-9107-9F8C5BAEC108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5D3590FF-8D52-47FC-859A-13989E57A12C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305554A-6EA5-4B92-9762-D6983AA959FC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6395ED8-0E39-4E2B-A684-F227045159FD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181A5AD0-3164-4530-A540-95777F01CB2D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F629B9-7149-4C8D-AC24-4A5C9C8CC74F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7808DDCD-55C4-4902-A003-BEF0E2D3C7E8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9021D36-007B-420B-9B09-B4879D4C6B87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EDF3C7E7-9E25-4661-90BD-675D39C11A80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4DA5343-CC9C-4FEF-9ACE-B9B31F4B9910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4B9EF348-3470-4AAF-827E-8DF72C3BC7F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6009727D-791D-4338-8B29-DDAF8CB3A345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3653A589-879F-4D0A-A20E-D2CA6D513016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2E6E5CB7-E770-4E69-BECD-93CA50FD4ECD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DAA8CCF9-DD57-4063-B47A-BF04A7C74C92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no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105D85FC-A11F-431A-A8D1-BE41257217E6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2CFA2421-B754-47A0-ABC4-B749C3B752EF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FFAF6AE7-BC24-47C9-A58A-20844FD18B42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676C2374-CB55-4FCD-81CF-A3029B774E02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0888348-17EF-4621-A901-B979EDCF6156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1888713-BD8C-4831-B4CF-93AF1775F185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820CE78-0E4F-492C-A85E-610ED3C5CC40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09B3EC30-BD2D-4C70-81C1-E15858104D31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729BB3F-3462-4531-B679-EA4320275D5C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5A74625-F7F6-4997-98E1-62D69338765C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F2CA862F-43FF-4C8C-86DC-D929938C6B3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99A0ADB4-DD84-4F2F-8D5D-B8EAB746A68E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D9054FE-8829-4A95-BF0C-85FDBF3E80A7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3FC42C1-7816-4F9E-BA97-970D28E79CAC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578A4E39-E107-411A-ADD9-6F5C864EAE16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E3C4915F-4F78-4586-94A9-AC159689FF21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A229F461-7107-40AC-937B-1D73CC455C9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425E5AE1-C87E-48CA-ABFC-61D7ED822DA2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BA17043C-2641-4BDA-AC9A-C3CF1F5A3103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ED9591B2-2024-483D-BB09-DD6DD7230D34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7AF7BA98-CBAD-4C2C-BC33-72BB9B6F964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B7011070-2FBA-44DA-93AE-F85A0AEBBC0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A4FD45E7-0323-433C-9FA8-3E144BEE08DB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BD9FE75-96BB-4606-9E34-94BAB585C707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A4D3032-B32F-4A8E-B5D1-97FCD31A96CC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76B67DC7-2C44-4365-90DB-E049CF2C9543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1934ED-AFBD-46ED-984F-EF011282AC23}"/>
              </a:ext>
            </a:extLst>
          </p:cNvPr>
          <p:cNvSpPr/>
          <p:nvPr/>
        </p:nvSpPr>
        <p:spPr>
          <a:xfrm>
            <a:off x="730287" y="5135042"/>
            <a:ext cx="3672000" cy="11727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B8DC94-F42C-45F3-8224-D5F0CA848801}"/>
              </a:ext>
            </a:extLst>
          </p:cNvPr>
          <p:cNvSpPr/>
          <p:nvPr/>
        </p:nvSpPr>
        <p:spPr>
          <a:xfrm>
            <a:off x="7784009" y="5119129"/>
            <a:ext cx="3672000" cy="11727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A8F71D97-FAE7-486C-B05D-20B1792F2198}"/>
              </a:ext>
            </a:extLst>
          </p:cNvPr>
          <p:cNvGrpSpPr/>
          <p:nvPr/>
        </p:nvGrpSpPr>
        <p:grpSpPr>
          <a:xfrm>
            <a:off x="1246037" y="5312433"/>
            <a:ext cx="206152" cy="206152"/>
            <a:chOff x="2411760" y="3708613"/>
            <a:chExt cx="206152" cy="206152"/>
          </a:xfrm>
        </p:grpSpPr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395DEDF9-AC22-4D86-A0D1-CB180B09827B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84" name="Chevron 9">
              <a:extLst>
                <a:ext uri="{FF2B5EF4-FFF2-40B4-BE49-F238E27FC236}">
                  <a16:creationId xmlns:a16="http://schemas.microsoft.com/office/drawing/2014/main" id="{7BB385B2-BC18-4A4C-A7D6-8B9EB0460A03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85" name="그룹 21">
            <a:extLst>
              <a:ext uri="{FF2B5EF4-FFF2-40B4-BE49-F238E27FC236}">
                <a16:creationId xmlns:a16="http://schemas.microsoft.com/office/drawing/2014/main" id="{E8D79046-8BFD-49A8-B501-B0750A95F8CE}"/>
              </a:ext>
            </a:extLst>
          </p:cNvPr>
          <p:cNvGrpSpPr/>
          <p:nvPr/>
        </p:nvGrpSpPr>
        <p:grpSpPr>
          <a:xfrm>
            <a:off x="1505373" y="5275200"/>
            <a:ext cx="2304000" cy="924232"/>
            <a:chOff x="1435037" y="5275200"/>
            <a:chExt cx="2304000" cy="924232"/>
          </a:xfrm>
        </p:grpSpPr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282D5097-1760-4022-B83D-EB3F719281B1}"/>
                </a:ext>
              </a:extLst>
            </p:cNvPr>
            <p:cNvSpPr txBox="1"/>
            <p:nvPr/>
          </p:nvSpPr>
          <p:spPr>
            <a:xfrm>
              <a:off x="1435037" y="5275200"/>
              <a:ext cx="2304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A3831665-E770-40FB-ACE4-352FEF49A327}"/>
                </a:ext>
              </a:extLst>
            </p:cNvPr>
            <p:cNvSpPr txBox="1"/>
            <p:nvPr/>
          </p:nvSpPr>
          <p:spPr>
            <a:xfrm>
              <a:off x="1435037" y="5553101"/>
              <a:ext cx="230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08B2115-D953-4CD2-B6D7-1B2BD0832423}"/>
              </a:ext>
            </a:extLst>
          </p:cNvPr>
          <p:cNvGrpSpPr/>
          <p:nvPr/>
        </p:nvGrpSpPr>
        <p:grpSpPr>
          <a:xfrm>
            <a:off x="8367810" y="5296520"/>
            <a:ext cx="206152" cy="206152"/>
            <a:chOff x="2411760" y="3708613"/>
            <a:chExt cx="206152" cy="206152"/>
          </a:xfrm>
        </p:grpSpPr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8D6886B3-E210-4788-8F60-272A1DE4B614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90" name="Chevron 16">
              <a:extLst>
                <a:ext uri="{FF2B5EF4-FFF2-40B4-BE49-F238E27FC236}">
                  <a16:creationId xmlns:a16="http://schemas.microsoft.com/office/drawing/2014/main" id="{46CF917F-B135-41C8-A73B-36B621D8C91B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1" name="그룹 22">
            <a:extLst>
              <a:ext uri="{FF2B5EF4-FFF2-40B4-BE49-F238E27FC236}">
                <a16:creationId xmlns:a16="http://schemas.microsoft.com/office/drawing/2014/main" id="{AF7298CA-8394-47CA-8109-C3B45823D617}"/>
              </a:ext>
            </a:extLst>
          </p:cNvPr>
          <p:cNvGrpSpPr/>
          <p:nvPr/>
        </p:nvGrpSpPr>
        <p:grpSpPr>
          <a:xfrm>
            <a:off x="8627146" y="5259287"/>
            <a:ext cx="2304000" cy="924232"/>
            <a:chOff x="8627146" y="5259287"/>
            <a:chExt cx="2304000" cy="924232"/>
          </a:xfrm>
        </p:grpSpPr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A4BC2A06-F1FB-47A1-BB16-DB1F6E4D185A}"/>
                </a:ext>
              </a:extLst>
            </p:cNvPr>
            <p:cNvSpPr txBox="1"/>
            <p:nvPr/>
          </p:nvSpPr>
          <p:spPr>
            <a:xfrm>
              <a:off x="8627146" y="5259287"/>
              <a:ext cx="2304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9CDCFE1C-3B8E-4599-AF11-567137666FF8}"/>
                </a:ext>
              </a:extLst>
            </p:cNvPr>
            <p:cNvSpPr txBox="1"/>
            <p:nvPr/>
          </p:nvSpPr>
          <p:spPr>
            <a:xfrm>
              <a:off x="8627146" y="5537188"/>
              <a:ext cx="230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4" name="Oval Callout 18">
            <a:extLst>
              <a:ext uri="{FF2B5EF4-FFF2-40B4-BE49-F238E27FC236}">
                <a16:creationId xmlns:a16="http://schemas.microsoft.com/office/drawing/2014/main" id="{5A5D0FE9-F246-4011-8532-A75BD584AA83}"/>
              </a:ext>
            </a:extLst>
          </p:cNvPr>
          <p:cNvSpPr/>
          <p:nvPr/>
        </p:nvSpPr>
        <p:spPr>
          <a:xfrm>
            <a:off x="1729462" y="3570386"/>
            <a:ext cx="1121271" cy="751251"/>
          </a:xfrm>
          <a:prstGeom prst="wedgeEllipseCallout">
            <a:avLst>
              <a:gd name="adj1" fmla="val 146265"/>
              <a:gd name="adj2" fmla="val -860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US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5" name="Oval Callout 19">
            <a:extLst>
              <a:ext uri="{FF2B5EF4-FFF2-40B4-BE49-F238E27FC236}">
                <a16:creationId xmlns:a16="http://schemas.microsoft.com/office/drawing/2014/main" id="{1C46329B-B38B-48B0-8D89-3622A4D2B61B}"/>
              </a:ext>
            </a:extLst>
          </p:cNvPr>
          <p:cNvSpPr/>
          <p:nvPr/>
        </p:nvSpPr>
        <p:spPr>
          <a:xfrm>
            <a:off x="9512553" y="3259841"/>
            <a:ext cx="1121271" cy="751251"/>
          </a:xfrm>
          <a:prstGeom prst="wedgeEllipseCallout">
            <a:avLst>
              <a:gd name="adj1" fmla="val -249398"/>
              <a:gd name="adj2" fmla="val -8777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UK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FF352452-DEB9-49C0-BC17-0C1EEE8631A0}"/>
              </a:ext>
            </a:extLst>
          </p:cNvPr>
          <p:cNvSpPr txBox="1"/>
          <p:nvPr/>
        </p:nvSpPr>
        <p:spPr>
          <a:xfrm>
            <a:off x="4629465" y="5136639"/>
            <a:ext cx="10801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</a:rPr>
              <a:t>120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327141DF-BF59-46B9-BCD1-05AD0443A43B}"/>
              </a:ext>
            </a:extLst>
          </p:cNvPr>
          <p:cNvSpPr txBox="1"/>
          <p:nvPr/>
        </p:nvSpPr>
        <p:spPr>
          <a:xfrm>
            <a:off x="6448193" y="5136639"/>
            <a:ext cx="10801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</a:rPr>
              <a:t>120</a:t>
            </a:r>
            <a:endParaRPr lang="ko-KR" altLang="en-US" sz="3200" b="1" dirty="0">
              <a:solidFill>
                <a:schemeClr val="accent3"/>
              </a:solidFill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F9829195-7387-4407-A510-E1D07EECC96A}"/>
              </a:ext>
            </a:extLst>
          </p:cNvPr>
          <p:cNvSpPr txBox="1"/>
          <p:nvPr/>
        </p:nvSpPr>
        <p:spPr>
          <a:xfrm>
            <a:off x="3644798" y="2805578"/>
            <a:ext cx="80796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Content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D50DC5E9-E0ED-40E9-9BBF-731C5D8E5A66}"/>
              </a:ext>
            </a:extLst>
          </p:cNvPr>
          <p:cNvSpPr txBox="1"/>
          <p:nvPr/>
        </p:nvSpPr>
        <p:spPr>
          <a:xfrm>
            <a:off x="6948961" y="2580539"/>
            <a:ext cx="807962" cy="276999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Content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7" name="Round Same Side Corner Rectangle 36">
            <a:extLst>
              <a:ext uri="{FF2B5EF4-FFF2-40B4-BE49-F238E27FC236}">
                <a16:creationId xmlns:a16="http://schemas.microsoft.com/office/drawing/2014/main" id="{E4DC20E6-A6A5-47E1-9B61-7ED88F63A510}"/>
              </a:ext>
            </a:extLst>
          </p:cNvPr>
          <p:cNvSpPr>
            <a:spLocks noChangeAspect="1"/>
          </p:cNvSpPr>
          <p:nvPr/>
        </p:nvSpPr>
        <p:spPr>
          <a:xfrm>
            <a:off x="4956283" y="5782234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8" name="Round Same Side Corner Rectangle 36">
            <a:extLst>
              <a:ext uri="{FF2B5EF4-FFF2-40B4-BE49-F238E27FC236}">
                <a16:creationId xmlns:a16="http://schemas.microsoft.com/office/drawing/2014/main" id="{8A949F49-F0D9-4CD9-952B-9DC7530CACBC}"/>
              </a:ext>
            </a:extLst>
          </p:cNvPr>
          <p:cNvSpPr>
            <a:spLocks noChangeAspect="1"/>
          </p:cNvSpPr>
          <p:nvPr/>
        </p:nvSpPr>
        <p:spPr>
          <a:xfrm>
            <a:off x="6838237" y="5782234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07AE03C-14FD-48B1-BC88-4AF77E373E34}"/>
              </a:ext>
            </a:extLst>
          </p:cNvPr>
          <p:cNvGrpSpPr/>
          <p:nvPr/>
        </p:nvGrpSpPr>
        <p:grpSpPr>
          <a:xfrm>
            <a:off x="0" y="1958505"/>
            <a:ext cx="8404456" cy="3883620"/>
            <a:chOff x="0" y="1992982"/>
            <a:chExt cx="3096864" cy="338023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149FD6-3884-4898-B91A-1020892F6906}"/>
                </a:ext>
              </a:extLst>
            </p:cNvPr>
            <p:cNvSpPr/>
            <p:nvPr/>
          </p:nvSpPr>
          <p:spPr>
            <a:xfrm>
              <a:off x="0" y="1992982"/>
              <a:ext cx="302510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40A772-1057-48BF-A21D-2CCC04B71545}"/>
                </a:ext>
              </a:extLst>
            </p:cNvPr>
            <p:cNvSpPr/>
            <p:nvPr/>
          </p:nvSpPr>
          <p:spPr>
            <a:xfrm>
              <a:off x="3051145" y="1992982"/>
              <a:ext cx="4571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37533E-965B-4E1C-B0D5-8159696EA6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1D871195-C2F4-4A4C-8A72-A0235B540E2B}"/>
              </a:ext>
            </a:extLst>
          </p:cNvPr>
          <p:cNvSpPr/>
          <p:nvPr/>
        </p:nvSpPr>
        <p:spPr>
          <a:xfrm>
            <a:off x="4058842" y="2360038"/>
            <a:ext cx="683886" cy="683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2">
            <a:extLst>
              <a:ext uri="{FF2B5EF4-FFF2-40B4-BE49-F238E27FC236}">
                <a16:creationId xmlns:a16="http://schemas.microsoft.com/office/drawing/2014/main" id="{6E70AD26-39FB-43B2-A603-3892F38AF3B2}"/>
              </a:ext>
            </a:extLst>
          </p:cNvPr>
          <p:cNvSpPr/>
          <p:nvPr/>
        </p:nvSpPr>
        <p:spPr>
          <a:xfrm>
            <a:off x="4058842" y="3546178"/>
            <a:ext cx="683886" cy="683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F866342B-F7AE-4DAE-843B-099510676B03}"/>
              </a:ext>
            </a:extLst>
          </p:cNvPr>
          <p:cNvSpPr/>
          <p:nvPr/>
        </p:nvSpPr>
        <p:spPr>
          <a:xfrm>
            <a:off x="4058842" y="4732318"/>
            <a:ext cx="683886" cy="683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1A777D44-2B13-4755-81FF-1122D476B103}"/>
              </a:ext>
            </a:extLst>
          </p:cNvPr>
          <p:cNvSpPr txBox="1">
            <a:spLocks/>
          </p:cNvSpPr>
          <p:nvPr/>
        </p:nvSpPr>
        <p:spPr>
          <a:xfrm>
            <a:off x="4887620" y="2378817"/>
            <a:ext cx="2894719" cy="646331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wrap="square" lIns="108000" rtlCol="0" anchor="t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952C766A-B085-41A7-AC8E-988998C19D8A}"/>
              </a:ext>
            </a:extLst>
          </p:cNvPr>
          <p:cNvSpPr txBox="1">
            <a:spLocks/>
          </p:cNvSpPr>
          <p:nvPr/>
        </p:nvSpPr>
        <p:spPr>
          <a:xfrm>
            <a:off x="4887620" y="3564957"/>
            <a:ext cx="2894719" cy="646331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wrap="square" lIns="108000" rtlCol="0" anchor="t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dirty="0"/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5AC8DFE4-DE91-42DC-947C-782AB8C1DC21}"/>
              </a:ext>
            </a:extLst>
          </p:cNvPr>
          <p:cNvSpPr txBox="1">
            <a:spLocks/>
          </p:cNvSpPr>
          <p:nvPr/>
        </p:nvSpPr>
        <p:spPr>
          <a:xfrm>
            <a:off x="4887620" y="4751097"/>
            <a:ext cx="2894719" cy="646331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wrap="square" lIns="108000" rtlCol="0" anchor="t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dirty="0"/>
          </a:p>
        </p:txBody>
      </p:sp>
      <p:sp>
        <p:nvSpPr>
          <p:cNvPr id="16" name="직사각형 23">
            <a:extLst>
              <a:ext uri="{FF2B5EF4-FFF2-40B4-BE49-F238E27FC236}">
                <a16:creationId xmlns:a16="http://schemas.microsoft.com/office/drawing/2014/main" id="{0E00DFB2-EAB1-4FE6-B3A2-7A9AC5A6ECA2}"/>
              </a:ext>
            </a:extLst>
          </p:cNvPr>
          <p:cNvSpPr/>
          <p:nvPr/>
        </p:nvSpPr>
        <p:spPr>
          <a:xfrm>
            <a:off x="685396" y="2213958"/>
            <a:ext cx="31392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OUR</a:t>
            </a:r>
          </a:p>
          <a:p>
            <a:r>
              <a:rPr lang="en-US" altLang="ko-KR" sz="4000" b="1" dirty="0">
                <a:solidFill>
                  <a:schemeClr val="bg1"/>
                </a:solidFill>
              </a:rPr>
              <a:t>CLIENTS</a:t>
            </a:r>
          </a:p>
        </p:txBody>
      </p:sp>
      <p:sp>
        <p:nvSpPr>
          <p:cNvPr id="17" name="직사각형 24">
            <a:extLst>
              <a:ext uri="{FF2B5EF4-FFF2-40B4-BE49-F238E27FC236}">
                <a16:creationId xmlns:a16="http://schemas.microsoft.com/office/drawing/2014/main" id="{7804EF00-FD89-4EA3-86D1-64DAC5D0FCEF}"/>
              </a:ext>
            </a:extLst>
          </p:cNvPr>
          <p:cNvSpPr/>
          <p:nvPr/>
        </p:nvSpPr>
        <p:spPr>
          <a:xfrm>
            <a:off x="685398" y="3594482"/>
            <a:ext cx="29920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3D5682CF-7574-4CCC-88AF-6417292ECFBF}"/>
              </a:ext>
            </a:extLst>
          </p:cNvPr>
          <p:cNvSpPr/>
          <p:nvPr/>
        </p:nvSpPr>
        <p:spPr>
          <a:xfrm rot="2700000">
            <a:off x="4288519" y="3649750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E41766D0-BBC8-46E9-912C-C7B563B347F6}"/>
              </a:ext>
            </a:extLst>
          </p:cNvPr>
          <p:cNvSpPr/>
          <p:nvPr/>
        </p:nvSpPr>
        <p:spPr>
          <a:xfrm>
            <a:off x="4214454" y="2529898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52E783B-62E8-4116-8E58-562788598FE8}"/>
              </a:ext>
            </a:extLst>
          </p:cNvPr>
          <p:cNvSpPr/>
          <p:nvPr/>
        </p:nvSpPr>
        <p:spPr>
          <a:xfrm>
            <a:off x="4214454" y="4892016"/>
            <a:ext cx="360125" cy="354350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05366AA-581D-446F-B9D8-B33781849D90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48FE320-A19E-4A0E-A4F9-6FBEAC405905}"/>
              </a:ext>
            </a:extLst>
          </p:cNvPr>
          <p:cNvCxnSpPr>
            <a:cxnSpLocks/>
          </p:cNvCxnSpPr>
          <p:nvPr/>
        </p:nvCxnSpPr>
        <p:spPr>
          <a:xfrm>
            <a:off x="0" y="2860081"/>
            <a:ext cx="12192000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99EDDF38-4275-44E1-BD6A-DEA7859DF506}"/>
              </a:ext>
            </a:extLst>
          </p:cNvPr>
          <p:cNvSpPr/>
          <p:nvPr/>
        </p:nvSpPr>
        <p:spPr>
          <a:xfrm>
            <a:off x="1277301" y="2291730"/>
            <a:ext cx="1080000" cy="1080000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0F9A7D7-6D4E-47C1-9B04-70A50FC1EFDA}"/>
              </a:ext>
            </a:extLst>
          </p:cNvPr>
          <p:cNvSpPr/>
          <p:nvPr/>
        </p:nvSpPr>
        <p:spPr>
          <a:xfrm>
            <a:off x="6983665" y="2291730"/>
            <a:ext cx="1080000" cy="1080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559DBC-9428-48A7-8DF0-D4612AA83978}"/>
              </a:ext>
            </a:extLst>
          </p:cNvPr>
          <p:cNvSpPr/>
          <p:nvPr/>
        </p:nvSpPr>
        <p:spPr>
          <a:xfrm>
            <a:off x="9834699" y="2291730"/>
            <a:ext cx="1080000" cy="1080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0358EB6-E373-488F-B24F-988352CEED29}"/>
              </a:ext>
            </a:extLst>
          </p:cNvPr>
          <p:cNvSpPr/>
          <p:nvPr/>
        </p:nvSpPr>
        <p:spPr>
          <a:xfrm>
            <a:off x="4132632" y="2291730"/>
            <a:ext cx="1080000" cy="10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8BF123C-474B-4B87-8863-C8F0C0A745AA}"/>
              </a:ext>
            </a:extLst>
          </p:cNvPr>
          <p:cNvGrpSpPr/>
          <p:nvPr/>
        </p:nvGrpSpPr>
        <p:grpSpPr>
          <a:xfrm>
            <a:off x="899784" y="3717034"/>
            <a:ext cx="1843633" cy="2241540"/>
            <a:chOff x="2079598" y="4199174"/>
            <a:chExt cx="3303211" cy="22415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ACE5C9-1353-417C-A379-9AA578B05FDD}"/>
                </a:ext>
              </a:extLst>
            </p:cNvPr>
            <p:cNvSpPr txBox="1"/>
            <p:nvPr/>
          </p:nvSpPr>
          <p:spPr>
            <a:xfrm>
              <a:off x="2098436" y="4501722"/>
              <a:ext cx="325573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Easy to change colors, photos and Text.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28287-D65B-400F-884F-60B3ACB8C295}"/>
                </a:ext>
              </a:extLst>
            </p:cNvPr>
            <p:cNvSpPr txBox="1"/>
            <p:nvPr/>
          </p:nvSpPr>
          <p:spPr>
            <a:xfrm>
              <a:off x="2079598" y="4199174"/>
              <a:ext cx="330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F8768-B9AA-4B94-A6AB-7BC9694EAABD}"/>
              </a:ext>
            </a:extLst>
          </p:cNvPr>
          <p:cNvGrpSpPr/>
          <p:nvPr/>
        </p:nvGrpSpPr>
        <p:grpSpPr>
          <a:xfrm>
            <a:off x="6601850" y="3717034"/>
            <a:ext cx="1843633" cy="2241540"/>
            <a:chOff x="2079598" y="4199174"/>
            <a:chExt cx="3303211" cy="224154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DA96D9-9F95-4EC9-8D6E-C177E3C9F6FF}"/>
                </a:ext>
              </a:extLst>
            </p:cNvPr>
            <p:cNvSpPr txBox="1"/>
            <p:nvPr/>
          </p:nvSpPr>
          <p:spPr>
            <a:xfrm>
              <a:off x="2098436" y="4501722"/>
              <a:ext cx="325573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Easy to change colors, photos and Text.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45AD79-E689-43E2-A17F-FB0CF1CA6DB1}"/>
                </a:ext>
              </a:extLst>
            </p:cNvPr>
            <p:cNvSpPr txBox="1"/>
            <p:nvPr/>
          </p:nvSpPr>
          <p:spPr>
            <a:xfrm>
              <a:off x="2079598" y="4199174"/>
              <a:ext cx="330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E27F86-044A-4BF8-936D-D11FADFD7C10}"/>
              </a:ext>
            </a:extLst>
          </p:cNvPr>
          <p:cNvGrpSpPr/>
          <p:nvPr/>
        </p:nvGrpSpPr>
        <p:grpSpPr>
          <a:xfrm>
            <a:off x="3750817" y="3717034"/>
            <a:ext cx="1843633" cy="2241540"/>
            <a:chOff x="2079598" y="4199174"/>
            <a:chExt cx="3303211" cy="224154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873F00-2E49-42AD-BA84-185519838EA5}"/>
                </a:ext>
              </a:extLst>
            </p:cNvPr>
            <p:cNvSpPr txBox="1"/>
            <p:nvPr/>
          </p:nvSpPr>
          <p:spPr>
            <a:xfrm>
              <a:off x="2098436" y="4501722"/>
              <a:ext cx="325573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Easy to change colors, photos and Text. 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B0B5B9-0B90-4ACC-A0C7-3BE7B679BA84}"/>
                </a:ext>
              </a:extLst>
            </p:cNvPr>
            <p:cNvSpPr txBox="1"/>
            <p:nvPr/>
          </p:nvSpPr>
          <p:spPr>
            <a:xfrm>
              <a:off x="2079598" y="4199174"/>
              <a:ext cx="330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78277A-BE4F-4233-BF6C-EE4D912E1AF1}"/>
              </a:ext>
            </a:extLst>
          </p:cNvPr>
          <p:cNvGrpSpPr/>
          <p:nvPr/>
        </p:nvGrpSpPr>
        <p:grpSpPr>
          <a:xfrm>
            <a:off x="9452884" y="3717034"/>
            <a:ext cx="1843633" cy="2241540"/>
            <a:chOff x="2079598" y="4199174"/>
            <a:chExt cx="3303211" cy="224154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89B7D7-0D64-4A4D-9A9E-8746DF7BD7D6}"/>
                </a:ext>
              </a:extLst>
            </p:cNvPr>
            <p:cNvSpPr txBox="1"/>
            <p:nvPr/>
          </p:nvSpPr>
          <p:spPr>
            <a:xfrm>
              <a:off x="2098436" y="4501722"/>
              <a:ext cx="325573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C59FD0-A2D4-4714-9767-9EB197B2B040}"/>
                </a:ext>
              </a:extLst>
            </p:cNvPr>
            <p:cNvSpPr txBox="1"/>
            <p:nvPr/>
          </p:nvSpPr>
          <p:spPr>
            <a:xfrm>
              <a:off x="2079598" y="4199174"/>
              <a:ext cx="330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Isosceles Triangle 8">
            <a:extLst>
              <a:ext uri="{FF2B5EF4-FFF2-40B4-BE49-F238E27FC236}">
                <a16:creationId xmlns:a16="http://schemas.microsoft.com/office/drawing/2014/main" id="{248B1701-4CA1-4FA7-80BC-F5149A369849}"/>
              </a:ext>
            </a:extLst>
          </p:cNvPr>
          <p:cNvSpPr/>
          <p:nvPr/>
        </p:nvSpPr>
        <p:spPr>
          <a:xfrm rot="16200000">
            <a:off x="4478683" y="2579785"/>
            <a:ext cx="438067" cy="52229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Oval 7">
            <a:extLst>
              <a:ext uri="{FF2B5EF4-FFF2-40B4-BE49-F238E27FC236}">
                <a16:creationId xmlns:a16="http://schemas.microsoft.com/office/drawing/2014/main" id="{418583D1-D53A-494F-A42B-172FD3D2DAEC}"/>
              </a:ext>
            </a:extLst>
          </p:cNvPr>
          <p:cNvSpPr/>
          <p:nvPr/>
        </p:nvSpPr>
        <p:spPr>
          <a:xfrm>
            <a:off x="7304576" y="2628537"/>
            <a:ext cx="463089" cy="46308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FBAE608F-242E-4C49-97DE-78536B9D271C}"/>
              </a:ext>
            </a:extLst>
          </p:cNvPr>
          <p:cNvSpPr/>
          <p:nvPr/>
        </p:nvSpPr>
        <p:spPr>
          <a:xfrm>
            <a:off x="1587385" y="2694074"/>
            <a:ext cx="505185" cy="33201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Donut 24">
            <a:extLst>
              <a:ext uri="{FF2B5EF4-FFF2-40B4-BE49-F238E27FC236}">
                <a16:creationId xmlns:a16="http://schemas.microsoft.com/office/drawing/2014/main" id="{41C4C780-7FF5-481B-A7FD-DB7758DEBC20}"/>
              </a:ext>
            </a:extLst>
          </p:cNvPr>
          <p:cNvSpPr/>
          <p:nvPr/>
        </p:nvSpPr>
        <p:spPr>
          <a:xfrm>
            <a:off x="10118666" y="2571792"/>
            <a:ext cx="506594" cy="510718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673F77-CCA2-4D50-897F-2C8A2955E8BA}"/>
              </a:ext>
            </a:extLst>
          </p:cNvPr>
          <p:cNvSpPr/>
          <p:nvPr/>
        </p:nvSpPr>
        <p:spPr>
          <a:xfrm>
            <a:off x="951796" y="4421449"/>
            <a:ext cx="2556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8F4C4-A25C-4727-9AF3-BE0EBD3D2B29}"/>
              </a:ext>
            </a:extLst>
          </p:cNvPr>
          <p:cNvSpPr txBox="1"/>
          <p:nvPr/>
        </p:nvSpPr>
        <p:spPr>
          <a:xfrm>
            <a:off x="923896" y="4623543"/>
            <a:ext cx="1208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Option A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CB1EEC-80D0-42C2-AD21-C9A5AA868ADA}"/>
              </a:ext>
            </a:extLst>
          </p:cNvPr>
          <p:cNvGrpSpPr/>
          <p:nvPr/>
        </p:nvGrpSpPr>
        <p:grpSpPr>
          <a:xfrm>
            <a:off x="923896" y="4934220"/>
            <a:ext cx="1921103" cy="1107996"/>
            <a:chOff x="2551706" y="4283314"/>
            <a:chExt cx="1480091" cy="11079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F2337F-BDC2-4DA4-840A-97E2B5F9B4EE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3AD253-A8EE-4B58-967B-6420AEC098A3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14632286-B144-4FD4-B2BB-1187E2400415}"/>
              </a:ext>
            </a:extLst>
          </p:cNvPr>
          <p:cNvSpPr/>
          <p:nvPr/>
        </p:nvSpPr>
        <p:spPr>
          <a:xfrm>
            <a:off x="1064178" y="3703198"/>
            <a:ext cx="620627" cy="620627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012D9-F38B-427B-83C1-DF62615FF959}"/>
              </a:ext>
            </a:extLst>
          </p:cNvPr>
          <p:cNvSpPr/>
          <p:nvPr/>
        </p:nvSpPr>
        <p:spPr>
          <a:xfrm>
            <a:off x="3541999" y="3839481"/>
            <a:ext cx="2556000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2E556-0F55-4A98-AA0A-5139BF17106C}"/>
              </a:ext>
            </a:extLst>
          </p:cNvPr>
          <p:cNvSpPr txBox="1"/>
          <p:nvPr/>
        </p:nvSpPr>
        <p:spPr>
          <a:xfrm>
            <a:off x="3557041" y="4044237"/>
            <a:ext cx="117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Option B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D906EE-0805-4234-BA3D-03FC4D0FC816}"/>
              </a:ext>
            </a:extLst>
          </p:cNvPr>
          <p:cNvGrpSpPr/>
          <p:nvPr/>
        </p:nvGrpSpPr>
        <p:grpSpPr>
          <a:xfrm>
            <a:off x="3512990" y="4362272"/>
            <a:ext cx="1921103" cy="1107996"/>
            <a:chOff x="2551706" y="4283314"/>
            <a:chExt cx="1480091" cy="11079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697396-5A77-4E50-874D-2D0296F3DA3A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3A2747-58E2-49B4-A94B-A3271158354F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11F59230-36A2-4C89-8A2B-3DD9E42B6506}"/>
              </a:ext>
            </a:extLst>
          </p:cNvPr>
          <p:cNvSpPr/>
          <p:nvPr/>
        </p:nvSpPr>
        <p:spPr>
          <a:xfrm>
            <a:off x="3647160" y="3103328"/>
            <a:ext cx="620627" cy="620627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D0820A-3F28-4160-96F9-4D0CDC31A8DD}"/>
              </a:ext>
            </a:extLst>
          </p:cNvPr>
          <p:cNvSpPr/>
          <p:nvPr/>
        </p:nvSpPr>
        <p:spPr>
          <a:xfrm>
            <a:off x="6133311" y="3229590"/>
            <a:ext cx="2556000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5D8B4F-11E5-47C6-8706-F4AB5BAD18FF}"/>
              </a:ext>
            </a:extLst>
          </p:cNvPr>
          <p:cNvSpPr txBox="1"/>
          <p:nvPr/>
        </p:nvSpPr>
        <p:spPr>
          <a:xfrm>
            <a:off x="6158627" y="3437009"/>
            <a:ext cx="1108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Option C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12F60C-DF67-454F-B57B-DDAE2016C5B3}"/>
              </a:ext>
            </a:extLst>
          </p:cNvPr>
          <p:cNvGrpSpPr/>
          <p:nvPr/>
        </p:nvGrpSpPr>
        <p:grpSpPr>
          <a:xfrm>
            <a:off x="6103193" y="3762402"/>
            <a:ext cx="1921103" cy="1107996"/>
            <a:chOff x="2551706" y="4283314"/>
            <a:chExt cx="1480091" cy="11079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4C28BC-163C-4B41-B705-5138A491EB18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0BA8BB-842C-48F5-9579-3FFDD9A37406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F9D462D6-CED7-48A2-8E9C-3067D3C4166B}"/>
              </a:ext>
            </a:extLst>
          </p:cNvPr>
          <p:cNvSpPr/>
          <p:nvPr/>
        </p:nvSpPr>
        <p:spPr>
          <a:xfrm flipV="1">
            <a:off x="6231030" y="2483485"/>
            <a:ext cx="620627" cy="620627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58A8AA-3F38-447E-AFC0-D196FE393570}"/>
              </a:ext>
            </a:extLst>
          </p:cNvPr>
          <p:cNvSpPr/>
          <p:nvPr/>
        </p:nvSpPr>
        <p:spPr>
          <a:xfrm>
            <a:off x="8725733" y="2614512"/>
            <a:ext cx="2556000" cy="1440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96BF1C-FDFE-470C-A91F-ABF45689CE44}"/>
              </a:ext>
            </a:extLst>
          </p:cNvPr>
          <p:cNvSpPr txBox="1"/>
          <p:nvPr/>
        </p:nvSpPr>
        <p:spPr>
          <a:xfrm>
            <a:off x="8694504" y="2809807"/>
            <a:ext cx="120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Option D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B10230-05FD-4782-8D32-8C94B8DBAA60}"/>
              </a:ext>
            </a:extLst>
          </p:cNvPr>
          <p:cNvGrpSpPr/>
          <p:nvPr/>
        </p:nvGrpSpPr>
        <p:grpSpPr>
          <a:xfrm>
            <a:off x="8694506" y="3142559"/>
            <a:ext cx="1921103" cy="1107996"/>
            <a:chOff x="2551706" y="4283314"/>
            <a:chExt cx="1480091" cy="110799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BEBD9A9-334E-42D3-982E-A60E8571A10C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ADCBE2-0127-4847-A2E7-2288BEE8B55C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96275CE5-FF19-4D77-8302-E150EF088F24}"/>
              </a:ext>
            </a:extLst>
          </p:cNvPr>
          <p:cNvSpPr/>
          <p:nvPr/>
        </p:nvSpPr>
        <p:spPr>
          <a:xfrm>
            <a:off x="8735546" y="1840235"/>
            <a:ext cx="620627" cy="620627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45E534-ED64-45AB-A365-F5303ADA5890}"/>
              </a:ext>
            </a:extLst>
          </p:cNvPr>
          <p:cNvGrpSpPr/>
          <p:nvPr/>
        </p:nvGrpSpPr>
        <p:grpSpPr>
          <a:xfrm>
            <a:off x="971961" y="1743134"/>
            <a:ext cx="2352903" cy="1099865"/>
            <a:chOff x="634921" y="1725549"/>
            <a:chExt cx="2352903" cy="10998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541A8A-1DF6-4EFF-B1F3-6732C3535246}"/>
                </a:ext>
              </a:extLst>
            </p:cNvPr>
            <p:cNvSpPr txBox="1"/>
            <p:nvPr/>
          </p:nvSpPr>
          <p:spPr>
            <a:xfrm>
              <a:off x="634921" y="1994417"/>
              <a:ext cx="23529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971B63-1789-4953-BDC6-A13F06F4AD3C}"/>
                </a:ext>
              </a:extLst>
            </p:cNvPr>
            <p:cNvSpPr txBox="1"/>
            <p:nvPr/>
          </p:nvSpPr>
          <p:spPr>
            <a:xfrm>
              <a:off x="634921" y="1725549"/>
              <a:ext cx="23529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Parallelogram 15">
            <a:extLst>
              <a:ext uri="{FF2B5EF4-FFF2-40B4-BE49-F238E27FC236}">
                <a16:creationId xmlns:a16="http://schemas.microsoft.com/office/drawing/2014/main" id="{E738216B-C5DE-4C32-893C-B98EB9262343}"/>
              </a:ext>
            </a:extLst>
          </p:cNvPr>
          <p:cNvSpPr/>
          <p:nvPr/>
        </p:nvSpPr>
        <p:spPr>
          <a:xfrm flipH="1">
            <a:off x="3816791" y="3254947"/>
            <a:ext cx="305624" cy="305624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 Same Side Corner Rectangle 11">
            <a:extLst>
              <a:ext uri="{FF2B5EF4-FFF2-40B4-BE49-F238E27FC236}">
                <a16:creationId xmlns:a16="http://schemas.microsoft.com/office/drawing/2014/main" id="{1EB2D940-D15C-4BC0-8A9F-BBD22349F314}"/>
              </a:ext>
            </a:extLst>
          </p:cNvPr>
          <p:cNvSpPr>
            <a:spLocks noChangeAspect="1"/>
          </p:cNvSpPr>
          <p:nvPr/>
        </p:nvSpPr>
        <p:spPr>
          <a:xfrm rot="9900000">
            <a:off x="8898210" y="2019811"/>
            <a:ext cx="334545" cy="2841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7">
            <a:extLst>
              <a:ext uri="{FF2B5EF4-FFF2-40B4-BE49-F238E27FC236}">
                <a16:creationId xmlns:a16="http://schemas.microsoft.com/office/drawing/2014/main" id="{8ACF5221-D2B4-4832-B17E-47300747D06F}"/>
              </a:ext>
            </a:extLst>
          </p:cNvPr>
          <p:cNvSpPr/>
          <p:nvPr/>
        </p:nvSpPr>
        <p:spPr>
          <a:xfrm>
            <a:off x="6405456" y="2644278"/>
            <a:ext cx="297522" cy="25675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Freeform 53">
            <a:extLst>
              <a:ext uri="{FF2B5EF4-FFF2-40B4-BE49-F238E27FC236}">
                <a16:creationId xmlns:a16="http://schemas.microsoft.com/office/drawing/2014/main" id="{586E37AA-D020-455F-959B-F92BCBEB06EF}"/>
              </a:ext>
            </a:extLst>
          </p:cNvPr>
          <p:cNvSpPr/>
          <p:nvPr/>
        </p:nvSpPr>
        <p:spPr>
          <a:xfrm>
            <a:off x="1239154" y="3860414"/>
            <a:ext cx="323381" cy="331550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B85E24-B25C-4F9A-897E-080D3AB442B2}"/>
              </a:ext>
            </a:extLst>
          </p:cNvPr>
          <p:cNvSpPr/>
          <p:nvPr/>
        </p:nvSpPr>
        <p:spPr>
          <a:xfrm>
            <a:off x="1" y="0"/>
            <a:ext cx="5085806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12F31A-6CD2-4C72-A943-BE20F103A1FD}"/>
              </a:ext>
            </a:extLst>
          </p:cNvPr>
          <p:cNvSpPr txBox="1"/>
          <p:nvPr/>
        </p:nvSpPr>
        <p:spPr>
          <a:xfrm>
            <a:off x="622664" y="3267714"/>
            <a:ext cx="384048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ea typeface="Adobe Song Std L" panose="02020300000000000000" pitchFamily="18" charset="-128"/>
                <a:cs typeface="Arial" pitchFamily="34" charset="0"/>
              </a:rPr>
              <a:t>Industry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8E11F-B4EE-4052-981F-49A3735F0CE9}"/>
              </a:ext>
            </a:extLst>
          </p:cNvPr>
          <p:cNvSpPr txBox="1"/>
          <p:nvPr/>
        </p:nvSpPr>
        <p:spPr>
          <a:xfrm>
            <a:off x="622664" y="3983662"/>
            <a:ext cx="3840480" cy="43088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WE CREATE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B5697-E7DB-4B47-BE56-383759955FDE}"/>
              </a:ext>
            </a:extLst>
          </p:cNvPr>
          <p:cNvSpPr txBox="1"/>
          <p:nvPr/>
        </p:nvSpPr>
        <p:spPr>
          <a:xfrm>
            <a:off x="622664" y="5535871"/>
            <a:ext cx="3840480" cy="43088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PRESENTATION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FAF40-EBA3-4E1B-A50B-414C1FF25812}"/>
              </a:ext>
            </a:extLst>
          </p:cNvPr>
          <p:cNvSpPr txBox="1"/>
          <p:nvPr/>
        </p:nvSpPr>
        <p:spPr>
          <a:xfrm>
            <a:off x="622664" y="2352085"/>
            <a:ext cx="384048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ea typeface="Adobe Song Std L" panose="02020300000000000000" pitchFamily="18" charset="-128"/>
                <a:cs typeface="Arial" pitchFamily="34" charset="0"/>
              </a:rPr>
              <a:t>Robot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8BEB2-A603-4927-925F-FC5A1FE117CD}"/>
              </a:ext>
            </a:extLst>
          </p:cNvPr>
          <p:cNvSpPr txBox="1"/>
          <p:nvPr/>
        </p:nvSpPr>
        <p:spPr>
          <a:xfrm>
            <a:off x="622664" y="5018468"/>
            <a:ext cx="3840480" cy="43088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PPT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AD1A5-C8EE-4174-A17B-98D574B2C2E9}"/>
              </a:ext>
            </a:extLst>
          </p:cNvPr>
          <p:cNvSpPr txBox="1"/>
          <p:nvPr/>
        </p:nvSpPr>
        <p:spPr>
          <a:xfrm>
            <a:off x="622664" y="4501065"/>
            <a:ext cx="3840480" cy="43088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QUALITY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5D32EA-D035-470F-B600-61F1AB306549}"/>
              </a:ext>
            </a:extLst>
          </p:cNvPr>
          <p:cNvSpPr txBox="1"/>
          <p:nvPr/>
        </p:nvSpPr>
        <p:spPr>
          <a:xfrm>
            <a:off x="507426" y="805144"/>
            <a:ext cx="407095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pPr algn="ctr"/>
            <a:r>
              <a:rPr lang="en-GB" altLang="ko-KR" sz="4400" b="1" dirty="0">
                <a:solidFill>
                  <a:schemeClr val="bg1"/>
                </a:solidFill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bg1"/>
                </a:solidFill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Quelques définitions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612E44-7643-4718-88F6-2A8D0CAB25C0}"/>
              </a:ext>
            </a:extLst>
          </p:cNvPr>
          <p:cNvSpPr txBox="1"/>
          <p:nvPr/>
        </p:nvSpPr>
        <p:spPr>
          <a:xfrm>
            <a:off x="7110800" y="1478703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1"/>
                </a:solidFill>
                <a:cs typeface="Arial" pitchFamily="34" charset="0"/>
              </a:rPr>
              <a:t>Analyse prédictive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45BB924-18E8-4103-83DE-372264F62280}"/>
              </a:ext>
            </a:extLst>
          </p:cNvPr>
          <p:cNvSpPr txBox="1"/>
          <p:nvPr/>
        </p:nvSpPr>
        <p:spPr>
          <a:xfrm>
            <a:off x="7110800" y="2684715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Chatbot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3DB9AA1-FE05-497D-9C0E-CE2C2ACA60C2}"/>
              </a:ext>
            </a:extLst>
          </p:cNvPr>
          <p:cNvSpPr txBox="1"/>
          <p:nvPr/>
        </p:nvSpPr>
        <p:spPr>
          <a:xfrm>
            <a:off x="7917102" y="1792635"/>
            <a:ext cx="29264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6151EE4-AA5A-41F5-9493-09BD7E907F83}"/>
              </a:ext>
            </a:extLst>
          </p:cNvPr>
          <p:cNvSpPr txBox="1"/>
          <p:nvPr/>
        </p:nvSpPr>
        <p:spPr>
          <a:xfrm>
            <a:off x="7917102" y="2995752"/>
            <a:ext cx="29264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62F0F4D-DABF-4CAC-8DA8-3A46505E3863}"/>
              </a:ext>
            </a:extLst>
          </p:cNvPr>
          <p:cNvSpPr txBox="1"/>
          <p:nvPr/>
        </p:nvSpPr>
        <p:spPr>
          <a:xfrm>
            <a:off x="1348457" y="1478703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1"/>
                </a:solidFill>
                <a:cs typeface="Arial" pitchFamily="34" charset="0"/>
              </a:rPr>
              <a:t>Intelligence artificielle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E43584-9F47-42AA-95A8-96F88310656D}"/>
              </a:ext>
            </a:extLst>
          </p:cNvPr>
          <p:cNvSpPr txBox="1"/>
          <p:nvPr/>
        </p:nvSpPr>
        <p:spPr>
          <a:xfrm>
            <a:off x="1348457" y="3890727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accent3"/>
                </a:solidFill>
                <a:cs typeface="Arial" pitchFamily="34" charset="0"/>
              </a:rPr>
              <a:t>Machine Learning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5932357-36C9-416D-A5C3-CA1A15302305}"/>
              </a:ext>
            </a:extLst>
          </p:cNvPr>
          <p:cNvSpPr txBox="1"/>
          <p:nvPr/>
        </p:nvSpPr>
        <p:spPr>
          <a:xfrm>
            <a:off x="1348457" y="2684715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2"/>
                </a:solidFill>
                <a:cs typeface="Arial" pitchFamily="34" charset="0"/>
              </a:rPr>
              <a:t>Analyse financière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E6D041-1573-4414-9E32-D1E24D55C469}"/>
              </a:ext>
            </a:extLst>
          </p:cNvPr>
          <p:cNvSpPr txBox="1"/>
          <p:nvPr/>
        </p:nvSpPr>
        <p:spPr>
          <a:xfrm>
            <a:off x="2154759" y="1792635"/>
            <a:ext cx="29264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10ACA7-6B9F-4211-A659-B7725C97EBDB}"/>
              </a:ext>
            </a:extLst>
          </p:cNvPr>
          <p:cNvSpPr txBox="1"/>
          <p:nvPr/>
        </p:nvSpPr>
        <p:spPr>
          <a:xfrm>
            <a:off x="2154759" y="2995752"/>
            <a:ext cx="29264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120B18-6EC7-4D87-A1BF-71D9D469C85E}"/>
              </a:ext>
            </a:extLst>
          </p:cNvPr>
          <p:cNvSpPr txBox="1"/>
          <p:nvPr/>
        </p:nvSpPr>
        <p:spPr>
          <a:xfrm>
            <a:off x="2154759" y="4198868"/>
            <a:ext cx="29264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BF09A7B-B31B-4D49-9B31-B00D5E295A17}"/>
              </a:ext>
            </a:extLst>
          </p:cNvPr>
          <p:cNvSpPr txBox="1"/>
          <p:nvPr/>
        </p:nvSpPr>
        <p:spPr>
          <a:xfrm>
            <a:off x="1348457" y="5089427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accent4"/>
                </a:solidFill>
                <a:cs typeface="Arial" pitchFamily="34" charset="0"/>
              </a:rPr>
              <a:t>NLP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DCA8D4-3B9B-42C6-B455-DFA96E8F966F}"/>
              </a:ext>
            </a:extLst>
          </p:cNvPr>
          <p:cNvSpPr txBox="1"/>
          <p:nvPr/>
        </p:nvSpPr>
        <p:spPr>
          <a:xfrm>
            <a:off x="2154759" y="5397568"/>
            <a:ext cx="29264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7B22BE-8801-422F-B6AB-2A352C452CCC}"/>
              </a:ext>
            </a:extLst>
          </p:cNvPr>
          <p:cNvSpPr/>
          <p:nvPr/>
        </p:nvSpPr>
        <p:spPr>
          <a:xfrm>
            <a:off x="9103587" y="1856419"/>
            <a:ext cx="2160000" cy="421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5273AC-342A-4A0B-8778-2DDF7B2C7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956397"/>
              </p:ext>
            </p:extLst>
          </p:nvPr>
        </p:nvGraphicFramePr>
        <p:xfrm>
          <a:off x="9211587" y="1964491"/>
          <a:ext cx="1944000" cy="3995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6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8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96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8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96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98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796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590F021-F60A-4BDA-9739-A6023FF5FAF9}"/>
              </a:ext>
            </a:extLst>
          </p:cNvPr>
          <p:cNvSpPr/>
          <p:nvPr/>
        </p:nvSpPr>
        <p:spPr>
          <a:xfrm>
            <a:off x="3253933" y="1856419"/>
            <a:ext cx="5666731" cy="421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05F905-4BBA-4AB6-A89C-8154EB9E3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945947"/>
              </p:ext>
            </p:extLst>
          </p:nvPr>
        </p:nvGraphicFramePr>
        <p:xfrm>
          <a:off x="3361578" y="1964347"/>
          <a:ext cx="5451442" cy="3996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774">
                <a:tc rowSpan="2"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b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Example Text : I hope and I believe that this Template will your Time, Money and Reputation. Easy to change colors, photos and Text.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Example Text : I hope and I believe that this Template will your Time, Money and Reputation. Easy to change colors, photos and Text.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Example Text : I hope and I believe that this Template will your Time, Money and Reputation. Easy to change colors, photos and Text.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F0BD31F-6469-4815-9688-43B972CF2578}"/>
              </a:ext>
            </a:extLst>
          </p:cNvPr>
          <p:cNvSpPr/>
          <p:nvPr/>
        </p:nvSpPr>
        <p:spPr>
          <a:xfrm>
            <a:off x="911009" y="1864808"/>
            <a:ext cx="2160000" cy="421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4574876-E478-48C3-B4B7-5389E1AF4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181141"/>
              </p:ext>
            </p:extLst>
          </p:nvPr>
        </p:nvGraphicFramePr>
        <p:xfrm>
          <a:off x="1019009" y="1964491"/>
          <a:ext cx="1944000" cy="3995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6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8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96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8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96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98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796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57A5E626-1546-45D0-AC70-A8127F14E1B8}"/>
              </a:ext>
            </a:extLst>
          </p:cNvPr>
          <p:cNvSpPr/>
          <p:nvPr/>
        </p:nvSpPr>
        <p:spPr>
          <a:xfrm>
            <a:off x="9443461" y="2222242"/>
            <a:ext cx="289623" cy="383283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" name="Rounded Rectangle 32">
            <a:extLst>
              <a:ext uri="{FF2B5EF4-FFF2-40B4-BE49-F238E27FC236}">
                <a16:creationId xmlns:a16="http://schemas.microsoft.com/office/drawing/2014/main" id="{1C0A3439-34DE-45C5-89B0-19E6E3EB0D54}"/>
              </a:ext>
            </a:extLst>
          </p:cNvPr>
          <p:cNvSpPr/>
          <p:nvPr/>
        </p:nvSpPr>
        <p:spPr>
          <a:xfrm>
            <a:off x="1266903" y="2199179"/>
            <a:ext cx="367655" cy="36765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2BF723AE-F29B-4AE3-8801-6D05A10C81C6}"/>
              </a:ext>
            </a:extLst>
          </p:cNvPr>
          <p:cNvSpPr/>
          <p:nvPr/>
        </p:nvSpPr>
        <p:spPr>
          <a:xfrm>
            <a:off x="3612340" y="2215395"/>
            <a:ext cx="375433" cy="35143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9232EAF-EF20-4A00-B488-86DF9CDD3A81}"/>
              </a:ext>
            </a:extLst>
          </p:cNvPr>
          <p:cNvSpPr/>
          <p:nvPr/>
        </p:nvSpPr>
        <p:spPr>
          <a:xfrm flipH="1">
            <a:off x="1653309" y="1797826"/>
            <a:ext cx="9587267" cy="21053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72D863-678E-4144-8AE6-5A051FAE3A41}"/>
              </a:ext>
            </a:extLst>
          </p:cNvPr>
          <p:cNvSpPr/>
          <p:nvPr/>
        </p:nvSpPr>
        <p:spPr>
          <a:xfrm flipH="1">
            <a:off x="2692920" y="1952271"/>
            <a:ext cx="7996182" cy="179650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631976-A463-4B78-896C-AA565DC48328}"/>
              </a:ext>
            </a:extLst>
          </p:cNvPr>
          <p:cNvGrpSpPr/>
          <p:nvPr/>
        </p:nvGrpSpPr>
        <p:grpSpPr>
          <a:xfrm>
            <a:off x="951424" y="2254562"/>
            <a:ext cx="1366502" cy="1191918"/>
            <a:chOff x="1043608" y="2309090"/>
            <a:chExt cx="970807" cy="84677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755B64F-F41D-4988-8A41-0D0E8C77413E}"/>
                </a:ext>
              </a:extLst>
            </p:cNvPr>
            <p:cNvSpPr/>
            <p:nvPr/>
          </p:nvSpPr>
          <p:spPr>
            <a:xfrm>
              <a:off x="1043608" y="2309090"/>
              <a:ext cx="846777" cy="846777"/>
            </a:xfrm>
            <a:prstGeom prst="ellipse">
              <a:avLst/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5ECBA18-8398-464C-AAD3-463A68DB1750}"/>
                </a:ext>
              </a:extLst>
            </p:cNvPr>
            <p:cNvSpPr/>
            <p:nvPr/>
          </p:nvSpPr>
          <p:spPr>
            <a:xfrm>
              <a:off x="1187624" y="2322949"/>
              <a:ext cx="826791" cy="826791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21802-0B89-462E-A8E0-3AA5A059A790}"/>
              </a:ext>
            </a:extLst>
          </p:cNvPr>
          <p:cNvSpPr/>
          <p:nvPr/>
        </p:nvSpPr>
        <p:spPr>
          <a:xfrm flipH="1" flipV="1">
            <a:off x="1653309" y="3915898"/>
            <a:ext cx="9587267" cy="21053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971AFE8-0D4D-4F8A-A397-8BC9CC79246B}"/>
              </a:ext>
            </a:extLst>
          </p:cNvPr>
          <p:cNvSpPr/>
          <p:nvPr/>
        </p:nvSpPr>
        <p:spPr>
          <a:xfrm flipH="1" flipV="1">
            <a:off x="2692920" y="4070342"/>
            <a:ext cx="7996182" cy="179650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A7CCE1-686C-42A6-BE78-10EC5EC35B5D}"/>
              </a:ext>
            </a:extLst>
          </p:cNvPr>
          <p:cNvGrpSpPr/>
          <p:nvPr/>
        </p:nvGrpSpPr>
        <p:grpSpPr>
          <a:xfrm flipV="1">
            <a:off x="951424" y="4372634"/>
            <a:ext cx="1366502" cy="1191918"/>
            <a:chOff x="1043608" y="2309090"/>
            <a:chExt cx="970807" cy="84677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FE9F85-AD5A-49BF-AB38-03792EA8D18B}"/>
                </a:ext>
              </a:extLst>
            </p:cNvPr>
            <p:cNvSpPr/>
            <p:nvPr/>
          </p:nvSpPr>
          <p:spPr>
            <a:xfrm>
              <a:off x="1043608" y="2309090"/>
              <a:ext cx="846777" cy="846777"/>
            </a:xfrm>
            <a:prstGeom prst="ellips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00B41E9-FD3A-4D3D-84B6-4B81D2D13735}"/>
                </a:ext>
              </a:extLst>
            </p:cNvPr>
            <p:cNvSpPr/>
            <p:nvPr/>
          </p:nvSpPr>
          <p:spPr>
            <a:xfrm>
              <a:off x="1187624" y="2322949"/>
              <a:ext cx="826791" cy="826791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CD0FD6B-1FAE-465E-A7E7-22EF6491E9F2}"/>
              </a:ext>
            </a:extLst>
          </p:cNvPr>
          <p:cNvSpPr txBox="1"/>
          <p:nvPr/>
        </p:nvSpPr>
        <p:spPr>
          <a:xfrm>
            <a:off x="1229171" y="2619690"/>
            <a:ext cx="1039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PowerPoint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1BAE08-CFB1-49B3-91AD-B1310CAC866B}"/>
              </a:ext>
            </a:extLst>
          </p:cNvPr>
          <p:cNvSpPr txBox="1"/>
          <p:nvPr/>
        </p:nvSpPr>
        <p:spPr>
          <a:xfrm>
            <a:off x="1229171" y="4737762"/>
            <a:ext cx="1039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PowerPoint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BBCB41-8A25-4770-B06A-D2AA9D5209A7}"/>
              </a:ext>
            </a:extLst>
          </p:cNvPr>
          <p:cNvSpPr/>
          <p:nvPr/>
        </p:nvSpPr>
        <p:spPr>
          <a:xfrm>
            <a:off x="6656532" y="2040521"/>
            <a:ext cx="68958" cy="16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374992-E0AD-465E-A8A5-C4885BFD67D8}"/>
              </a:ext>
            </a:extLst>
          </p:cNvPr>
          <p:cNvSpPr/>
          <p:nvPr/>
        </p:nvSpPr>
        <p:spPr>
          <a:xfrm>
            <a:off x="6656532" y="4158593"/>
            <a:ext cx="68958" cy="16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6508BC-2021-476F-BE57-AABA48943B05}"/>
              </a:ext>
            </a:extLst>
          </p:cNvPr>
          <p:cNvGrpSpPr/>
          <p:nvPr/>
        </p:nvGrpSpPr>
        <p:grpSpPr>
          <a:xfrm>
            <a:off x="7184107" y="2300590"/>
            <a:ext cx="3151385" cy="1099865"/>
            <a:chOff x="634921" y="1725549"/>
            <a:chExt cx="2352903" cy="10998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EDF143-BFED-4D51-8387-60BC9501DB02}"/>
                </a:ext>
              </a:extLst>
            </p:cNvPr>
            <p:cNvSpPr txBox="1"/>
            <p:nvPr/>
          </p:nvSpPr>
          <p:spPr>
            <a:xfrm>
              <a:off x="634921" y="1994417"/>
              <a:ext cx="23529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Presentation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Presentation 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Presentation 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Presentation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40E36B4-FA6B-48D1-85EB-ED8CE511C481}"/>
                </a:ext>
              </a:extLst>
            </p:cNvPr>
            <p:cNvSpPr txBox="1"/>
            <p:nvPr/>
          </p:nvSpPr>
          <p:spPr>
            <a:xfrm>
              <a:off x="634921" y="1725549"/>
              <a:ext cx="23529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418F59-0175-4D7A-A003-4134DE1CDACA}"/>
              </a:ext>
            </a:extLst>
          </p:cNvPr>
          <p:cNvGrpSpPr/>
          <p:nvPr/>
        </p:nvGrpSpPr>
        <p:grpSpPr>
          <a:xfrm>
            <a:off x="7184107" y="4418662"/>
            <a:ext cx="3151385" cy="1099865"/>
            <a:chOff x="634921" y="1725549"/>
            <a:chExt cx="2352903" cy="10998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D0BB49-92F7-487E-81FA-AA538C232F89}"/>
                </a:ext>
              </a:extLst>
            </p:cNvPr>
            <p:cNvSpPr txBox="1"/>
            <p:nvPr/>
          </p:nvSpPr>
          <p:spPr>
            <a:xfrm>
              <a:off x="634921" y="1994417"/>
              <a:ext cx="23529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Presentation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Presentation 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Presentation 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Presentation 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ABD6CE-A894-45BF-8B4A-11937ED6642A}"/>
                </a:ext>
              </a:extLst>
            </p:cNvPr>
            <p:cNvSpPr txBox="1"/>
            <p:nvPr/>
          </p:nvSpPr>
          <p:spPr>
            <a:xfrm>
              <a:off x="634921" y="1725549"/>
              <a:ext cx="23529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845824-EC93-4B75-88D9-BD61E5122B4C}"/>
              </a:ext>
            </a:extLst>
          </p:cNvPr>
          <p:cNvGrpSpPr/>
          <p:nvPr/>
        </p:nvGrpSpPr>
        <p:grpSpPr>
          <a:xfrm>
            <a:off x="3019811" y="2204191"/>
            <a:ext cx="3459815" cy="1292662"/>
            <a:chOff x="2551706" y="4283314"/>
            <a:chExt cx="1941719" cy="129266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E2881D-DF2D-482D-BE60-983B566BC7C0}"/>
                </a:ext>
              </a:extLst>
            </p:cNvPr>
            <p:cNvSpPr txBox="1"/>
            <p:nvPr/>
          </p:nvSpPr>
          <p:spPr>
            <a:xfrm>
              <a:off x="2551706" y="4560313"/>
              <a:ext cx="19417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7C0850-0C73-4C0D-83CB-73207D177EE0}"/>
                </a:ext>
              </a:extLst>
            </p:cNvPr>
            <p:cNvSpPr txBox="1"/>
            <p:nvPr/>
          </p:nvSpPr>
          <p:spPr>
            <a:xfrm>
              <a:off x="2551706" y="4283314"/>
              <a:ext cx="19417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973691-9BD7-4747-BD1D-3C34563188CD}"/>
              </a:ext>
            </a:extLst>
          </p:cNvPr>
          <p:cNvGrpSpPr/>
          <p:nvPr/>
        </p:nvGrpSpPr>
        <p:grpSpPr>
          <a:xfrm>
            <a:off x="3019811" y="4322262"/>
            <a:ext cx="3459815" cy="1292662"/>
            <a:chOff x="2551706" y="4283314"/>
            <a:chExt cx="1941719" cy="129266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3A9FABA-8963-4EF9-B13B-170A0FB1E3E2}"/>
                </a:ext>
              </a:extLst>
            </p:cNvPr>
            <p:cNvSpPr txBox="1"/>
            <p:nvPr/>
          </p:nvSpPr>
          <p:spPr>
            <a:xfrm>
              <a:off x="2551706" y="4560313"/>
              <a:ext cx="19417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8E489D-8AB5-4B3B-8FE8-D98E61D30B92}"/>
                </a:ext>
              </a:extLst>
            </p:cNvPr>
            <p:cNvSpPr txBox="1"/>
            <p:nvPr/>
          </p:nvSpPr>
          <p:spPr>
            <a:xfrm>
              <a:off x="2551706" y="4283314"/>
              <a:ext cx="19417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32BF815-8B16-4320-88A9-582102802117}"/>
              </a:ext>
            </a:extLst>
          </p:cNvPr>
          <p:cNvSpPr txBox="1"/>
          <p:nvPr/>
        </p:nvSpPr>
        <p:spPr>
          <a:xfrm>
            <a:off x="677974" y="3838025"/>
            <a:ext cx="4527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FB81B-BB8D-4ABB-B85B-68A7E09B4EE5}"/>
              </a:ext>
            </a:extLst>
          </p:cNvPr>
          <p:cNvSpPr txBox="1"/>
          <p:nvPr/>
        </p:nvSpPr>
        <p:spPr>
          <a:xfrm>
            <a:off x="677973" y="549833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cs typeface="Arial" pitchFamily="34" charset="0"/>
              </a:rPr>
              <a:t>S</a:t>
            </a:r>
            <a:r>
              <a:rPr lang="en-US" altLang="ko-KR" sz="4800" b="1" dirty="0">
                <a:cs typeface="Arial" pitchFamily="34" charset="0"/>
              </a:rPr>
              <a:t>LIDE</a:t>
            </a:r>
            <a:endParaRPr lang="ko-KR" altLang="en-US" sz="4800" b="1" dirty="0"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2280B-421F-4ACC-BBFC-C252614F5BE4}"/>
              </a:ext>
            </a:extLst>
          </p:cNvPr>
          <p:cNvSpPr txBox="1"/>
          <p:nvPr/>
        </p:nvSpPr>
        <p:spPr>
          <a:xfrm>
            <a:off x="688601" y="2997637"/>
            <a:ext cx="356843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dirty="0">
                <a:cs typeface="Arial" pitchFamily="34" charset="0"/>
              </a:rPr>
              <a:t>L</a:t>
            </a:r>
            <a:r>
              <a:rPr lang="en-US" altLang="ko-KR" sz="1100" dirty="0">
                <a:cs typeface="Arial" pitchFamily="34" charset="0"/>
              </a:rPr>
              <a:t>OREM IPSUM DOLOR SIT AMET,</a:t>
            </a:r>
          </a:p>
          <a:p>
            <a:r>
              <a:rPr lang="en-US" altLang="ko-KR" sz="1100" dirty="0">
                <a:cs typeface="Arial" pitchFamily="34" charset="0"/>
              </a:rPr>
              <a:t>CU USU AGAM INTEGRE IMPEDIT.</a:t>
            </a:r>
            <a:endParaRPr lang="ko-KR" altLang="en-US" sz="1100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6F981F-4B5E-420B-81AB-CEBB05B3634F}"/>
              </a:ext>
            </a:extLst>
          </p:cNvPr>
          <p:cNvSpPr txBox="1"/>
          <p:nvPr/>
        </p:nvSpPr>
        <p:spPr>
          <a:xfrm>
            <a:off x="677971" y="2236815"/>
            <a:ext cx="356844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cs typeface="Arial" pitchFamily="34" charset="0"/>
              </a:rPr>
              <a:t>L</a:t>
            </a:r>
            <a:r>
              <a:rPr lang="en-US" altLang="ko-KR" sz="2400" dirty="0"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cs typeface="Arial" pitchFamily="34" charset="0"/>
              </a:rPr>
              <a:t>DOLOR SIT AMET, 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17" name="Rounded Rectangle 2">
            <a:extLst>
              <a:ext uri="{FF2B5EF4-FFF2-40B4-BE49-F238E27FC236}">
                <a16:creationId xmlns:a16="http://schemas.microsoft.com/office/drawing/2014/main" id="{415A71B3-8483-441F-9C22-77463F50B0ED}"/>
              </a:ext>
            </a:extLst>
          </p:cNvPr>
          <p:cNvSpPr>
            <a:spLocks noChangeAspect="1"/>
          </p:cNvSpPr>
          <p:nvPr/>
        </p:nvSpPr>
        <p:spPr>
          <a:xfrm>
            <a:off x="3050102" y="5265407"/>
            <a:ext cx="566911" cy="720000"/>
          </a:xfrm>
          <a:custGeom>
            <a:avLst/>
            <a:gdLst/>
            <a:ahLst/>
            <a:cxnLst/>
            <a:rect l="l" t="t" r="r" b="b"/>
            <a:pathLst>
              <a:path w="3061657" h="3888432">
                <a:moveTo>
                  <a:pt x="414828" y="3226712"/>
                </a:moveTo>
                <a:lnTo>
                  <a:pt x="2646828" y="3226712"/>
                </a:lnTo>
                <a:lnTo>
                  <a:pt x="2646828" y="3406712"/>
                </a:lnTo>
                <a:lnTo>
                  <a:pt x="414828" y="3406712"/>
                </a:lnTo>
                <a:close/>
                <a:moveTo>
                  <a:pt x="2247150" y="1785874"/>
                </a:moveTo>
                <a:lnTo>
                  <a:pt x="2535180" y="1785874"/>
                </a:lnTo>
                <a:cubicBezTo>
                  <a:pt x="2574949" y="1785874"/>
                  <a:pt x="2607189" y="1818114"/>
                  <a:pt x="2607189" y="1857883"/>
                </a:cubicBezTo>
                <a:lnTo>
                  <a:pt x="2607189" y="2145913"/>
                </a:lnTo>
                <a:cubicBezTo>
                  <a:pt x="2607189" y="2185682"/>
                  <a:pt x="2574949" y="2217922"/>
                  <a:pt x="2535180" y="2217922"/>
                </a:cubicBezTo>
                <a:lnTo>
                  <a:pt x="2247150" y="2217922"/>
                </a:lnTo>
                <a:cubicBezTo>
                  <a:pt x="2207381" y="2217922"/>
                  <a:pt x="2175141" y="2185682"/>
                  <a:pt x="2175141" y="2145913"/>
                </a:cubicBezTo>
                <a:lnTo>
                  <a:pt x="2175141" y="1857883"/>
                </a:lnTo>
                <a:cubicBezTo>
                  <a:pt x="2175141" y="1818114"/>
                  <a:pt x="2207381" y="1785874"/>
                  <a:pt x="2247150" y="1785874"/>
                </a:cubicBezTo>
                <a:close/>
                <a:moveTo>
                  <a:pt x="1693748" y="1785874"/>
                </a:moveTo>
                <a:lnTo>
                  <a:pt x="1981778" y="1785874"/>
                </a:lnTo>
                <a:cubicBezTo>
                  <a:pt x="2021547" y="1785874"/>
                  <a:pt x="2053787" y="1818114"/>
                  <a:pt x="2053787" y="1857883"/>
                </a:cubicBezTo>
                <a:lnTo>
                  <a:pt x="2053787" y="2145913"/>
                </a:lnTo>
                <a:cubicBezTo>
                  <a:pt x="2053787" y="2185682"/>
                  <a:pt x="2021547" y="2217922"/>
                  <a:pt x="1981778" y="2217922"/>
                </a:cubicBezTo>
                <a:lnTo>
                  <a:pt x="1693748" y="2217922"/>
                </a:lnTo>
                <a:cubicBezTo>
                  <a:pt x="1653979" y="2217922"/>
                  <a:pt x="1621739" y="2185682"/>
                  <a:pt x="1621739" y="2145913"/>
                </a:cubicBezTo>
                <a:lnTo>
                  <a:pt x="1621739" y="1857883"/>
                </a:lnTo>
                <a:cubicBezTo>
                  <a:pt x="1621739" y="1818114"/>
                  <a:pt x="1653979" y="1785874"/>
                  <a:pt x="1693748" y="1785874"/>
                </a:cubicBezTo>
                <a:close/>
                <a:moveTo>
                  <a:pt x="1140346" y="1785874"/>
                </a:moveTo>
                <a:lnTo>
                  <a:pt x="1428376" y="1785874"/>
                </a:lnTo>
                <a:cubicBezTo>
                  <a:pt x="1468145" y="1785874"/>
                  <a:pt x="1500385" y="1818114"/>
                  <a:pt x="1500385" y="1857883"/>
                </a:cubicBezTo>
                <a:lnTo>
                  <a:pt x="1500385" y="2145913"/>
                </a:lnTo>
                <a:cubicBezTo>
                  <a:pt x="1500385" y="2185682"/>
                  <a:pt x="1468145" y="2217922"/>
                  <a:pt x="1428376" y="2217922"/>
                </a:cubicBezTo>
                <a:lnTo>
                  <a:pt x="1140346" y="2217922"/>
                </a:lnTo>
                <a:cubicBezTo>
                  <a:pt x="1100577" y="2217922"/>
                  <a:pt x="1068337" y="2185682"/>
                  <a:pt x="1068337" y="2145913"/>
                </a:cubicBezTo>
                <a:lnTo>
                  <a:pt x="1068337" y="1857883"/>
                </a:lnTo>
                <a:cubicBezTo>
                  <a:pt x="1068337" y="1818114"/>
                  <a:pt x="1100577" y="1785874"/>
                  <a:pt x="1140346" y="1785874"/>
                </a:cubicBezTo>
                <a:close/>
                <a:moveTo>
                  <a:pt x="586944" y="1785874"/>
                </a:moveTo>
                <a:lnTo>
                  <a:pt x="874974" y="1785874"/>
                </a:lnTo>
                <a:cubicBezTo>
                  <a:pt x="914743" y="1785874"/>
                  <a:pt x="946983" y="1818114"/>
                  <a:pt x="946983" y="1857883"/>
                </a:cubicBezTo>
                <a:lnTo>
                  <a:pt x="946983" y="2145913"/>
                </a:lnTo>
                <a:cubicBezTo>
                  <a:pt x="946983" y="2185682"/>
                  <a:pt x="914743" y="2217922"/>
                  <a:pt x="874974" y="2217922"/>
                </a:cubicBezTo>
                <a:lnTo>
                  <a:pt x="586944" y="2217922"/>
                </a:lnTo>
                <a:cubicBezTo>
                  <a:pt x="547175" y="2217922"/>
                  <a:pt x="514935" y="2185682"/>
                  <a:pt x="514935" y="2145913"/>
                </a:cubicBezTo>
                <a:lnTo>
                  <a:pt x="514935" y="1857883"/>
                </a:lnTo>
                <a:cubicBezTo>
                  <a:pt x="514935" y="1818114"/>
                  <a:pt x="547175" y="1785874"/>
                  <a:pt x="586944" y="1785874"/>
                </a:cubicBezTo>
                <a:close/>
                <a:moveTo>
                  <a:pt x="2243400" y="1201426"/>
                </a:moveTo>
                <a:lnTo>
                  <a:pt x="2531430" y="1201426"/>
                </a:lnTo>
                <a:cubicBezTo>
                  <a:pt x="2571199" y="1201426"/>
                  <a:pt x="2603439" y="1233666"/>
                  <a:pt x="2603439" y="1273435"/>
                </a:cubicBezTo>
                <a:lnTo>
                  <a:pt x="2603439" y="1561465"/>
                </a:lnTo>
                <a:cubicBezTo>
                  <a:pt x="2603439" y="1601234"/>
                  <a:pt x="2571199" y="1633474"/>
                  <a:pt x="2531430" y="1633474"/>
                </a:cubicBezTo>
                <a:lnTo>
                  <a:pt x="2243400" y="1633474"/>
                </a:lnTo>
                <a:cubicBezTo>
                  <a:pt x="2203631" y="1633474"/>
                  <a:pt x="2171391" y="1601234"/>
                  <a:pt x="2171391" y="1561465"/>
                </a:cubicBezTo>
                <a:lnTo>
                  <a:pt x="2171391" y="1273435"/>
                </a:lnTo>
                <a:cubicBezTo>
                  <a:pt x="2171391" y="1233666"/>
                  <a:pt x="2203631" y="1201426"/>
                  <a:pt x="2243400" y="1201426"/>
                </a:cubicBezTo>
                <a:close/>
                <a:moveTo>
                  <a:pt x="1689998" y="1201426"/>
                </a:moveTo>
                <a:lnTo>
                  <a:pt x="1978028" y="1201426"/>
                </a:lnTo>
                <a:cubicBezTo>
                  <a:pt x="2017797" y="1201426"/>
                  <a:pt x="2050037" y="1233666"/>
                  <a:pt x="2050037" y="1273435"/>
                </a:cubicBezTo>
                <a:lnTo>
                  <a:pt x="2050037" y="1561465"/>
                </a:lnTo>
                <a:cubicBezTo>
                  <a:pt x="2050037" y="1601234"/>
                  <a:pt x="2017797" y="1633474"/>
                  <a:pt x="1978028" y="1633474"/>
                </a:cubicBezTo>
                <a:lnTo>
                  <a:pt x="1689998" y="1633474"/>
                </a:lnTo>
                <a:cubicBezTo>
                  <a:pt x="1650229" y="1633474"/>
                  <a:pt x="1617989" y="1601234"/>
                  <a:pt x="1617989" y="1561465"/>
                </a:cubicBezTo>
                <a:lnTo>
                  <a:pt x="1617989" y="1273435"/>
                </a:lnTo>
                <a:cubicBezTo>
                  <a:pt x="1617989" y="1233666"/>
                  <a:pt x="1650229" y="1201426"/>
                  <a:pt x="1689998" y="1201426"/>
                </a:cubicBezTo>
                <a:close/>
                <a:moveTo>
                  <a:pt x="1136596" y="1201426"/>
                </a:moveTo>
                <a:lnTo>
                  <a:pt x="1424626" y="1201426"/>
                </a:lnTo>
                <a:cubicBezTo>
                  <a:pt x="1464395" y="1201426"/>
                  <a:pt x="1496635" y="1233666"/>
                  <a:pt x="1496635" y="1273435"/>
                </a:cubicBezTo>
                <a:lnTo>
                  <a:pt x="1496635" y="1561465"/>
                </a:lnTo>
                <a:cubicBezTo>
                  <a:pt x="1496635" y="1601234"/>
                  <a:pt x="1464395" y="1633474"/>
                  <a:pt x="1424626" y="1633474"/>
                </a:cubicBezTo>
                <a:lnTo>
                  <a:pt x="1136596" y="1633474"/>
                </a:lnTo>
                <a:cubicBezTo>
                  <a:pt x="1096827" y="1633474"/>
                  <a:pt x="1064587" y="1601234"/>
                  <a:pt x="1064587" y="1561465"/>
                </a:cubicBezTo>
                <a:lnTo>
                  <a:pt x="1064587" y="1273435"/>
                </a:lnTo>
                <a:cubicBezTo>
                  <a:pt x="1064587" y="1233666"/>
                  <a:pt x="1096827" y="1201426"/>
                  <a:pt x="1136596" y="1201426"/>
                </a:cubicBezTo>
                <a:close/>
                <a:moveTo>
                  <a:pt x="583194" y="1201426"/>
                </a:moveTo>
                <a:lnTo>
                  <a:pt x="871224" y="1201426"/>
                </a:lnTo>
                <a:cubicBezTo>
                  <a:pt x="910993" y="1201426"/>
                  <a:pt x="943233" y="1233666"/>
                  <a:pt x="943233" y="1273435"/>
                </a:cubicBezTo>
                <a:lnTo>
                  <a:pt x="943233" y="1561465"/>
                </a:lnTo>
                <a:cubicBezTo>
                  <a:pt x="943233" y="1601234"/>
                  <a:pt x="910993" y="1633474"/>
                  <a:pt x="871224" y="1633474"/>
                </a:cubicBezTo>
                <a:lnTo>
                  <a:pt x="583194" y="1633474"/>
                </a:lnTo>
                <a:cubicBezTo>
                  <a:pt x="543425" y="1633474"/>
                  <a:pt x="511185" y="1601234"/>
                  <a:pt x="511185" y="1561465"/>
                </a:cubicBezTo>
                <a:lnTo>
                  <a:pt x="511185" y="1273435"/>
                </a:lnTo>
                <a:cubicBezTo>
                  <a:pt x="511185" y="1233666"/>
                  <a:pt x="543425" y="1201426"/>
                  <a:pt x="583194" y="1201426"/>
                </a:cubicBezTo>
                <a:close/>
                <a:moveTo>
                  <a:pt x="2226002" y="616978"/>
                </a:moveTo>
                <a:lnTo>
                  <a:pt x="2514032" y="616978"/>
                </a:lnTo>
                <a:cubicBezTo>
                  <a:pt x="2553801" y="616978"/>
                  <a:pt x="2586041" y="649218"/>
                  <a:pt x="2586041" y="688987"/>
                </a:cubicBezTo>
                <a:lnTo>
                  <a:pt x="2586041" y="977017"/>
                </a:lnTo>
                <a:cubicBezTo>
                  <a:pt x="2586041" y="1016786"/>
                  <a:pt x="2553801" y="1049026"/>
                  <a:pt x="2514032" y="1049026"/>
                </a:cubicBezTo>
                <a:lnTo>
                  <a:pt x="2226002" y="1049026"/>
                </a:lnTo>
                <a:cubicBezTo>
                  <a:pt x="2186233" y="1049026"/>
                  <a:pt x="2153993" y="1016786"/>
                  <a:pt x="2153993" y="977017"/>
                </a:cubicBezTo>
                <a:lnTo>
                  <a:pt x="2153993" y="688987"/>
                </a:lnTo>
                <a:cubicBezTo>
                  <a:pt x="2153993" y="649218"/>
                  <a:pt x="2186233" y="616978"/>
                  <a:pt x="2226002" y="616978"/>
                </a:cubicBezTo>
                <a:close/>
                <a:moveTo>
                  <a:pt x="1672600" y="616978"/>
                </a:moveTo>
                <a:lnTo>
                  <a:pt x="1960630" y="616978"/>
                </a:lnTo>
                <a:cubicBezTo>
                  <a:pt x="2000399" y="616978"/>
                  <a:pt x="2032639" y="649218"/>
                  <a:pt x="2032639" y="688987"/>
                </a:cubicBezTo>
                <a:lnTo>
                  <a:pt x="2032639" y="977017"/>
                </a:lnTo>
                <a:cubicBezTo>
                  <a:pt x="2032639" y="1016786"/>
                  <a:pt x="2000399" y="1049026"/>
                  <a:pt x="1960630" y="1049026"/>
                </a:cubicBezTo>
                <a:lnTo>
                  <a:pt x="1672600" y="1049026"/>
                </a:lnTo>
                <a:cubicBezTo>
                  <a:pt x="1632831" y="1049026"/>
                  <a:pt x="1600591" y="1016786"/>
                  <a:pt x="1600591" y="977017"/>
                </a:cubicBezTo>
                <a:lnTo>
                  <a:pt x="1600591" y="688987"/>
                </a:lnTo>
                <a:cubicBezTo>
                  <a:pt x="1600591" y="649218"/>
                  <a:pt x="1632831" y="616978"/>
                  <a:pt x="1672600" y="616978"/>
                </a:cubicBezTo>
                <a:close/>
                <a:moveTo>
                  <a:pt x="1119198" y="616978"/>
                </a:moveTo>
                <a:lnTo>
                  <a:pt x="1407228" y="616978"/>
                </a:lnTo>
                <a:cubicBezTo>
                  <a:pt x="1446997" y="616978"/>
                  <a:pt x="1479237" y="649218"/>
                  <a:pt x="1479237" y="688987"/>
                </a:cubicBezTo>
                <a:lnTo>
                  <a:pt x="1479237" y="977017"/>
                </a:lnTo>
                <a:cubicBezTo>
                  <a:pt x="1479237" y="1016786"/>
                  <a:pt x="1446997" y="1049026"/>
                  <a:pt x="1407228" y="1049026"/>
                </a:cubicBezTo>
                <a:lnTo>
                  <a:pt x="1119198" y="1049026"/>
                </a:lnTo>
                <a:cubicBezTo>
                  <a:pt x="1079429" y="1049026"/>
                  <a:pt x="1047189" y="1016786"/>
                  <a:pt x="1047189" y="977017"/>
                </a:cubicBezTo>
                <a:lnTo>
                  <a:pt x="1047189" y="688987"/>
                </a:lnTo>
                <a:cubicBezTo>
                  <a:pt x="1047189" y="649218"/>
                  <a:pt x="1079429" y="616978"/>
                  <a:pt x="1119198" y="616978"/>
                </a:cubicBezTo>
                <a:close/>
                <a:moveTo>
                  <a:pt x="565796" y="616978"/>
                </a:moveTo>
                <a:lnTo>
                  <a:pt x="853826" y="616978"/>
                </a:lnTo>
                <a:cubicBezTo>
                  <a:pt x="893595" y="616978"/>
                  <a:pt x="925835" y="649218"/>
                  <a:pt x="925835" y="688987"/>
                </a:cubicBezTo>
                <a:lnTo>
                  <a:pt x="925835" y="977017"/>
                </a:lnTo>
                <a:cubicBezTo>
                  <a:pt x="925835" y="1016786"/>
                  <a:pt x="893595" y="1049026"/>
                  <a:pt x="853826" y="1049026"/>
                </a:cubicBezTo>
                <a:lnTo>
                  <a:pt x="565796" y="1049026"/>
                </a:lnTo>
                <a:cubicBezTo>
                  <a:pt x="526027" y="1049026"/>
                  <a:pt x="493787" y="1016786"/>
                  <a:pt x="493787" y="977017"/>
                </a:cubicBezTo>
                <a:lnTo>
                  <a:pt x="493787" y="688987"/>
                </a:lnTo>
                <a:cubicBezTo>
                  <a:pt x="493787" y="649218"/>
                  <a:pt x="526027" y="616978"/>
                  <a:pt x="565796" y="616978"/>
                </a:cubicBezTo>
                <a:close/>
                <a:moveTo>
                  <a:pt x="306692" y="360040"/>
                </a:moveTo>
                <a:lnTo>
                  <a:pt x="306692" y="3528392"/>
                </a:lnTo>
                <a:lnTo>
                  <a:pt x="2754964" y="3528392"/>
                </a:lnTo>
                <a:lnTo>
                  <a:pt x="2754964" y="360040"/>
                </a:lnTo>
                <a:close/>
                <a:moveTo>
                  <a:pt x="223685" y="0"/>
                </a:moveTo>
                <a:lnTo>
                  <a:pt x="2837972" y="0"/>
                </a:lnTo>
                <a:cubicBezTo>
                  <a:pt x="2961510" y="0"/>
                  <a:pt x="3061657" y="100147"/>
                  <a:pt x="3061657" y="223685"/>
                </a:cubicBezTo>
                <a:lnTo>
                  <a:pt x="3061657" y="3664747"/>
                </a:lnTo>
                <a:cubicBezTo>
                  <a:pt x="3061657" y="3788285"/>
                  <a:pt x="2961510" y="3888432"/>
                  <a:pt x="2837972" y="3888432"/>
                </a:cubicBezTo>
                <a:lnTo>
                  <a:pt x="223685" y="3888432"/>
                </a:lnTo>
                <a:cubicBezTo>
                  <a:pt x="100147" y="3888432"/>
                  <a:pt x="0" y="3788285"/>
                  <a:pt x="0" y="3664747"/>
                </a:cubicBezTo>
                <a:lnTo>
                  <a:pt x="0" y="223685"/>
                </a:lnTo>
                <a:cubicBezTo>
                  <a:pt x="0" y="100147"/>
                  <a:pt x="100147" y="0"/>
                  <a:pt x="22368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1E1A74CC-C943-4B3A-A2C0-17361CF26187}"/>
              </a:ext>
            </a:extLst>
          </p:cNvPr>
          <p:cNvSpPr>
            <a:spLocks noChangeAspect="1"/>
          </p:cNvSpPr>
          <p:nvPr/>
        </p:nvSpPr>
        <p:spPr>
          <a:xfrm>
            <a:off x="794927" y="5265407"/>
            <a:ext cx="400799" cy="720000"/>
          </a:xfrm>
          <a:custGeom>
            <a:avLst/>
            <a:gdLst/>
            <a:ahLst/>
            <a:cxnLst/>
            <a:rect l="l" t="t" r="r" b="b"/>
            <a:pathLst>
              <a:path w="2160240" h="3880673">
                <a:moveTo>
                  <a:pt x="816120" y="3545649"/>
                </a:moveTo>
                <a:cubicBezTo>
                  <a:pt x="802865" y="3545649"/>
                  <a:pt x="792120" y="3556394"/>
                  <a:pt x="792120" y="3569649"/>
                </a:cubicBezTo>
                <a:lnTo>
                  <a:pt x="792120" y="3665649"/>
                </a:lnTo>
                <a:cubicBezTo>
                  <a:pt x="792120" y="3678904"/>
                  <a:pt x="802865" y="3689649"/>
                  <a:pt x="816120" y="3689649"/>
                </a:cubicBezTo>
                <a:lnTo>
                  <a:pt x="1344120" y="3689649"/>
                </a:lnTo>
                <a:cubicBezTo>
                  <a:pt x="1357375" y="3689649"/>
                  <a:pt x="1368120" y="3678904"/>
                  <a:pt x="1368120" y="3665649"/>
                </a:cubicBezTo>
                <a:lnTo>
                  <a:pt x="1368120" y="3569649"/>
                </a:lnTo>
                <a:cubicBezTo>
                  <a:pt x="1368120" y="3556394"/>
                  <a:pt x="1357375" y="3545649"/>
                  <a:pt x="1344120" y="3545649"/>
                </a:cubicBezTo>
                <a:close/>
                <a:moveTo>
                  <a:pt x="1458489" y="1982610"/>
                </a:moveTo>
                <a:lnTo>
                  <a:pt x="1698487" y="1982610"/>
                </a:lnTo>
                <a:cubicBezTo>
                  <a:pt x="1731625" y="1982610"/>
                  <a:pt x="1758488" y="2009473"/>
                  <a:pt x="1758488" y="2042611"/>
                </a:cubicBezTo>
                <a:lnTo>
                  <a:pt x="1758488" y="2282649"/>
                </a:lnTo>
                <a:cubicBezTo>
                  <a:pt x="1758488" y="2315787"/>
                  <a:pt x="1731625" y="2342650"/>
                  <a:pt x="1698487" y="2342650"/>
                </a:cubicBezTo>
                <a:lnTo>
                  <a:pt x="1458489" y="2342650"/>
                </a:lnTo>
                <a:cubicBezTo>
                  <a:pt x="1425351" y="2342650"/>
                  <a:pt x="1398488" y="2315787"/>
                  <a:pt x="1398488" y="2282649"/>
                </a:cubicBezTo>
                <a:lnTo>
                  <a:pt x="1398488" y="2042611"/>
                </a:lnTo>
                <a:cubicBezTo>
                  <a:pt x="1398488" y="2009473"/>
                  <a:pt x="1425351" y="1982610"/>
                  <a:pt x="1458489" y="1982610"/>
                </a:cubicBezTo>
                <a:close/>
                <a:moveTo>
                  <a:pt x="946089" y="1982610"/>
                </a:moveTo>
                <a:lnTo>
                  <a:pt x="1186087" y="1982610"/>
                </a:lnTo>
                <a:cubicBezTo>
                  <a:pt x="1219225" y="1982610"/>
                  <a:pt x="1246088" y="2009473"/>
                  <a:pt x="1246088" y="2042611"/>
                </a:cubicBezTo>
                <a:lnTo>
                  <a:pt x="1246088" y="2282649"/>
                </a:lnTo>
                <a:cubicBezTo>
                  <a:pt x="1246088" y="2315787"/>
                  <a:pt x="1219225" y="2342650"/>
                  <a:pt x="1186087" y="2342650"/>
                </a:cubicBezTo>
                <a:lnTo>
                  <a:pt x="946089" y="2342650"/>
                </a:lnTo>
                <a:cubicBezTo>
                  <a:pt x="912951" y="2342650"/>
                  <a:pt x="886088" y="2315787"/>
                  <a:pt x="886088" y="2282649"/>
                </a:cubicBezTo>
                <a:lnTo>
                  <a:pt x="886088" y="2042611"/>
                </a:lnTo>
                <a:cubicBezTo>
                  <a:pt x="886088" y="2009473"/>
                  <a:pt x="912951" y="1982610"/>
                  <a:pt x="946089" y="1982610"/>
                </a:cubicBezTo>
                <a:close/>
                <a:moveTo>
                  <a:pt x="434129" y="1982610"/>
                </a:moveTo>
                <a:lnTo>
                  <a:pt x="674127" y="1982610"/>
                </a:lnTo>
                <a:cubicBezTo>
                  <a:pt x="707265" y="1982610"/>
                  <a:pt x="734128" y="2009473"/>
                  <a:pt x="734128" y="2042611"/>
                </a:cubicBezTo>
                <a:lnTo>
                  <a:pt x="734128" y="2282649"/>
                </a:lnTo>
                <a:cubicBezTo>
                  <a:pt x="734128" y="2315787"/>
                  <a:pt x="707265" y="2342650"/>
                  <a:pt x="674127" y="2342650"/>
                </a:cubicBezTo>
                <a:lnTo>
                  <a:pt x="434129" y="2342650"/>
                </a:lnTo>
                <a:cubicBezTo>
                  <a:pt x="400991" y="2342650"/>
                  <a:pt x="374128" y="2315787"/>
                  <a:pt x="374128" y="2282649"/>
                </a:cubicBezTo>
                <a:lnTo>
                  <a:pt x="374128" y="2042611"/>
                </a:lnTo>
                <a:cubicBezTo>
                  <a:pt x="374128" y="2009473"/>
                  <a:pt x="400991" y="1982610"/>
                  <a:pt x="434129" y="1982610"/>
                </a:cubicBezTo>
                <a:close/>
                <a:moveTo>
                  <a:pt x="1458489" y="1434014"/>
                </a:moveTo>
                <a:lnTo>
                  <a:pt x="1698487" y="1434014"/>
                </a:lnTo>
                <a:cubicBezTo>
                  <a:pt x="1731625" y="1434014"/>
                  <a:pt x="1758488" y="1460877"/>
                  <a:pt x="1758488" y="1494015"/>
                </a:cubicBezTo>
                <a:lnTo>
                  <a:pt x="1758488" y="1734053"/>
                </a:lnTo>
                <a:cubicBezTo>
                  <a:pt x="1758488" y="1767191"/>
                  <a:pt x="1731625" y="1794054"/>
                  <a:pt x="1698487" y="1794054"/>
                </a:cubicBezTo>
                <a:lnTo>
                  <a:pt x="1458489" y="1794054"/>
                </a:lnTo>
                <a:cubicBezTo>
                  <a:pt x="1425351" y="1794054"/>
                  <a:pt x="1398488" y="1767191"/>
                  <a:pt x="1398488" y="1734053"/>
                </a:cubicBezTo>
                <a:lnTo>
                  <a:pt x="1398488" y="1494015"/>
                </a:lnTo>
                <a:cubicBezTo>
                  <a:pt x="1398488" y="1460877"/>
                  <a:pt x="1425351" y="1434014"/>
                  <a:pt x="1458489" y="1434014"/>
                </a:cubicBezTo>
                <a:close/>
                <a:moveTo>
                  <a:pt x="946089" y="1434014"/>
                </a:moveTo>
                <a:lnTo>
                  <a:pt x="1186087" y="1434014"/>
                </a:lnTo>
                <a:cubicBezTo>
                  <a:pt x="1219225" y="1434014"/>
                  <a:pt x="1246088" y="1460877"/>
                  <a:pt x="1246088" y="1494015"/>
                </a:cubicBezTo>
                <a:lnTo>
                  <a:pt x="1246088" y="1734053"/>
                </a:lnTo>
                <a:cubicBezTo>
                  <a:pt x="1246088" y="1767191"/>
                  <a:pt x="1219225" y="1794054"/>
                  <a:pt x="1186087" y="1794054"/>
                </a:cubicBezTo>
                <a:lnTo>
                  <a:pt x="946089" y="1794054"/>
                </a:lnTo>
                <a:cubicBezTo>
                  <a:pt x="912951" y="1794054"/>
                  <a:pt x="886088" y="1767191"/>
                  <a:pt x="886088" y="1734053"/>
                </a:cubicBezTo>
                <a:lnTo>
                  <a:pt x="886088" y="1494015"/>
                </a:lnTo>
                <a:cubicBezTo>
                  <a:pt x="886088" y="1460877"/>
                  <a:pt x="912951" y="1434014"/>
                  <a:pt x="946089" y="1434014"/>
                </a:cubicBezTo>
                <a:close/>
                <a:moveTo>
                  <a:pt x="434129" y="1434014"/>
                </a:moveTo>
                <a:lnTo>
                  <a:pt x="674127" y="1434014"/>
                </a:lnTo>
                <a:cubicBezTo>
                  <a:pt x="707265" y="1434014"/>
                  <a:pt x="734128" y="1460877"/>
                  <a:pt x="734128" y="1494015"/>
                </a:cubicBezTo>
                <a:lnTo>
                  <a:pt x="734128" y="1734053"/>
                </a:lnTo>
                <a:cubicBezTo>
                  <a:pt x="734128" y="1767191"/>
                  <a:pt x="707265" y="1794054"/>
                  <a:pt x="674127" y="1794054"/>
                </a:cubicBezTo>
                <a:lnTo>
                  <a:pt x="434129" y="1794054"/>
                </a:lnTo>
                <a:cubicBezTo>
                  <a:pt x="400991" y="1794054"/>
                  <a:pt x="374128" y="1767191"/>
                  <a:pt x="374128" y="1734053"/>
                </a:cubicBezTo>
                <a:lnTo>
                  <a:pt x="374128" y="1494015"/>
                </a:lnTo>
                <a:cubicBezTo>
                  <a:pt x="374128" y="1460877"/>
                  <a:pt x="400991" y="1434014"/>
                  <a:pt x="434129" y="1434014"/>
                </a:cubicBezTo>
                <a:close/>
                <a:moveTo>
                  <a:pt x="1458489" y="885417"/>
                </a:moveTo>
                <a:lnTo>
                  <a:pt x="1698487" y="885417"/>
                </a:lnTo>
                <a:cubicBezTo>
                  <a:pt x="1731625" y="885417"/>
                  <a:pt x="1758488" y="912280"/>
                  <a:pt x="1758488" y="945418"/>
                </a:cubicBezTo>
                <a:lnTo>
                  <a:pt x="1758488" y="1185456"/>
                </a:lnTo>
                <a:cubicBezTo>
                  <a:pt x="1758488" y="1218594"/>
                  <a:pt x="1731625" y="1245457"/>
                  <a:pt x="1698487" y="1245457"/>
                </a:cubicBezTo>
                <a:lnTo>
                  <a:pt x="1458489" y="1245457"/>
                </a:lnTo>
                <a:cubicBezTo>
                  <a:pt x="1425351" y="1245457"/>
                  <a:pt x="1398488" y="1218594"/>
                  <a:pt x="1398488" y="1185456"/>
                </a:cubicBezTo>
                <a:lnTo>
                  <a:pt x="1398488" y="945418"/>
                </a:lnTo>
                <a:cubicBezTo>
                  <a:pt x="1398488" y="912280"/>
                  <a:pt x="1425351" y="885417"/>
                  <a:pt x="1458489" y="885417"/>
                </a:cubicBezTo>
                <a:close/>
                <a:moveTo>
                  <a:pt x="946089" y="885417"/>
                </a:moveTo>
                <a:lnTo>
                  <a:pt x="1186087" y="885417"/>
                </a:lnTo>
                <a:cubicBezTo>
                  <a:pt x="1219225" y="885417"/>
                  <a:pt x="1246088" y="912280"/>
                  <a:pt x="1246088" y="945418"/>
                </a:cubicBezTo>
                <a:lnTo>
                  <a:pt x="1246088" y="1185456"/>
                </a:lnTo>
                <a:cubicBezTo>
                  <a:pt x="1246088" y="1218594"/>
                  <a:pt x="1219225" y="1245457"/>
                  <a:pt x="1186087" y="1245457"/>
                </a:cubicBezTo>
                <a:lnTo>
                  <a:pt x="946089" y="1245457"/>
                </a:lnTo>
                <a:cubicBezTo>
                  <a:pt x="912951" y="1245457"/>
                  <a:pt x="886088" y="1218594"/>
                  <a:pt x="886088" y="1185456"/>
                </a:cubicBezTo>
                <a:lnTo>
                  <a:pt x="886088" y="945418"/>
                </a:lnTo>
                <a:cubicBezTo>
                  <a:pt x="886088" y="912280"/>
                  <a:pt x="912951" y="885417"/>
                  <a:pt x="946089" y="885417"/>
                </a:cubicBezTo>
                <a:close/>
                <a:moveTo>
                  <a:pt x="434129" y="885417"/>
                </a:moveTo>
                <a:lnTo>
                  <a:pt x="674127" y="885417"/>
                </a:lnTo>
                <a:cubicBezTo>
                  <a:pt x="707265" y="885417"/>
                  <a:pt x="734128" y="912280"/>
                  <a:pt x="734128" y="945418"/>
                </a:cubicBezTo>
                <a:lnTo>
                  <a:pt x="734128" y="1185456"/>
                </a:lnTo>
                <a:cubicBezTo>
                  <a:pt x="734128" y="1218594"/>
                  <a:pt x="707265" y="1245457"/>
                  <a:pt x="674127" y="1245457"/>
                </a:cubicBezTo>
                <a:lnTo>
                  <a:pt x="434129" y="1245457"/>
                </a:lnTo>
                <a:cubicBezTo>
                  <a:pt x="400991" y="1245457"/>
                  <a:pt x="374128" y="1218594"/>
                  <a:pt x="374128" y="1185456"/>
                </a:cubicBezTo>
                <a:lnTo>
                  <a:pt x="374128" y="945418"/>
                </a:lnTo>
                <a:cubicBezTo>
                  <a:pt x="374128" y="912280"/>
                  <a:pt x="400991" y="885417"/>
                  <a:pt x="434129" y="885417"/>
                </a:cubicBezTo>
                <a:close/>
                <a:moveTo>
                  <a:pt x="216024" y="608188"/>
                </a:moveTo>
                <a:lnTo>
                  <a:pt x="216024" y="3272484"/>
                </a:lnTo>
                <a:lnTo>
                  <a:pt x="1944216" y="3272484"/>
                </a:lnTo>
                <a:lnTo>
                  <a:pt x="1944216" y="608188"/>
                </a:lnTo>
                <a:close/>
                <a:moveTo>
                  <a:pt x="912102" y="305289"/>
                </a:moveTo>
                <a:cubicBezTo>
                  <a:pt x="905473" y="305289"/>
                  <a:pt x="900100" y="310662"/>
                  <a:pt x="900100" y="317291"/>
                </a:cubicBezTo>
                <a:lnTo>
                  <a:pt x="900100" y="365295"/>
                </a:lnTo>
                <a:cubicBezTo>
                  <a:pt x="900100" y="371924"/>
                  <a:pt x="905473" y="377297"/>
                  <a:pt x="912102" y="377297"/>
                </a:cubicBezTo>
                <a:lnTo>
                  <a:pt x="1248138" y="377297"/>
                </a:lnTo>
                <a:cubicBezTo>
                  <a:pt x="1254767" y="377297"/>
                  <a:pt x="1260140" y="371924"/>
                  <a:pt x="1260140" y="365295"/>
                </a:cubicBezTo>
                <a:lnTo>
                  <a:pt x="1260140" y="317291"/>
                </a:lnTo>
                <a:cubicBezTo>
                  <a:pt x="1260140" y="310662"/>
                  <a:pt x="1254767" y="305289"/>
                  <a:pt x="1248138" y="305289"/>
                </a:cubicBezTo>
                <a:close/>
                <a:moveTo>
                  <a:pt x="278153" y="0"/>
                </a:moveTo>
                <a:lnTo>
                  <a:pt x="1882087" y="0"/>
                </a:lnTo>
                <a:cubicBezTo>
                  <a:pt x="2035707" y="0"/>
                  <a:pt x="2160240" y="124533"/>
                  <a:pt x="2160240" y="278153"/>
                </a:cubicBezTo>
                <a:lnTo>
                  <a:pt x="2160240" y="3602520"/>
                </a:lnTo>
                <a:cubicBezTo>
                  <a:pt x="2160240" y="3756140"/>
                  <a:pt x="2035707" y="3880673"/>
                  <a:pt x="1882087" y="3880673"/>
                </a:cubicBezTo>
                <a:lnTo>
                  <a:pt x="278153" y="3880673"/>
                </a:lnTo>
                <a:cubicBezTo>
                  <a:pt x="124533" y="3880673"/>
                  <a:pt x="0" y="3756140"/>
                  <a:pt x="0" y="3602520"/>
                </a:cubicBezTo>
                <a:lnTo>
                  <a:pt x="0" y="278153"/>
                </a:lnTo>
                <a:cubicBezTo>
                  <a:pt x="0" y="124533"/>
                  <a:pt x="124533" y="0"/>
                  <a:pt x="2781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AC81E7-20C3-4BA6-9535-5535FC1910D3}"/>
              </a:ext>
            </a:extLst>
          </p:cNvPr>
          <p:cNvSpPr txBox="1"/>
          <p:nvPr/>
        </p:nvSpPr>
        <p:spPr>
          <a:xfrm>
            <a:off x="1314218" y="5025242"/>
            <a:ext cx="1450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8FFDDE-2852-43B4-8F21-3DC9135EF10C}"/>
              </a:ext>
            </a:extLst>
          </p:cNvPr>
          <p:cNvSpPr txBox="1"/>
          <p:nvPr/>
        </p:nvSpPr>
        <p:spPr>
          <a:xfrm>
            <a:off x="3735506" y="5044658"/>
            <a:ext cx="1450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EFB3C2-763F-485C-AD45-C5C9233D86F5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4630012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70">
            <a:extLst>
              <a:ext uri="{FF2B5EF4-FFF2-40B4-BE49-F238E27FC236}">
                <a16:creationId xmlns:a16="http://schemas.microsoft.com/office/drawing/2014/main" id="{669643AD-28CB-419B-BEE6-06CDB25C1ACF}"/>
              </a:ext>
            </a:extLst>
          </p:cNvPr>
          <p:cNvSpPr/>
          <p:nvPr/>
        </p:nvSpPr>
        <p:spPr>
          <a:xfrm rot="10800000">
            <a:off x="6984684" y="4856807"/>
            <a:ext cx="1408483" cy="688820"/>
          </a:xfrm>
          <a:custGeom>
            <a:avLst/>
            <a:gdLst>
              <a:gd name="connsiteX0" fmla="*/ 1304925 w 1304925"/>
              <a:gd name="connsiteY0" fmla="*/ 638175 h 638175"/>
              <a:gd name="connsiteX1" fmla="*/ 704850 w 1304925"/>
              <a:gd name="connsiteY1" fmla="*/ 0 h 638175"/>
              <a:gd name="connsiteX2" fmla="*/ 0 w 1304925"/>
              <a:gd name="connsiteY2" fmla="*/ 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925" h="638175">
                <a:moveTo>
                  <a:pt x="1304925" y="638175"/>
                </a:moveTo>
                <a:lnTo>
                  <a:pt x="704850" y="0"/>
                </a:lnTo>
                <a:lnTo>
                  <a:pt x="0" y="0"/>
                </a:lnTo>
              </a:path>
            </a:pathLst>
          </a:cu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Freeform 29">
            <a:extLst>
              <a:ext uri="{FF2B5EF4-FFF2-40B4-BE49-F238E27FC236}">
                <a16:creationId xmlns:a16="http://schemas.microsoft.com/office/drawing/2014/main" id="{3807A97E-0BAD-470C-AADC-14F20B8D006F}"/>
              </a:ext>
            </a:extLst>
          </p:cNvPr>
          <p:cNvSpPr/>
          <p:nvPr/>
        </p:nvSpPr>
        <p:spPr>
          <a:xfrm>
            <a:off x="3750386" y="2293796"/>
            <a:ext cx="1516316" cy="688820"/>
          </a:xfrm>
          <a:custGeom>
            <a:avLst/>
            <a:gdLst>
              <a:gd name="connsiteX0" fmla="*/ 1304925 w 1304925"/>
              <a:gd name="connsiteY0" fmla="*/ 638175 h 638175"/>
              <a:gd name="connsiteX1" fmla="*/ 704850 w 1304925"/>
              <a:gd name="connsiteY1" fmla="*/ 0 h 638175"/>
              <a:gd name="connsiteX2" fmla="*/ 0 w 1304925"/>
              <a:gd name="connsiteY2" fmla="*/ 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925" h="638175">
                <a:moveTo>
                  <a:pt x="1304925" y="638175"/>
                </a:moveTo>
                <a:lnTo>
                  <a:pt x="704850" y="0"/>
                </a:lnTo>
                <a:lnTo>
                  <a:pt x="0" y="0"/>
                </a:lnTo>
              </a:path>
            </a:pathLst>
          </a:cu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433859-D176-46A4-AF50-510090AA5349}"/>
              </a:ext>
            </a:extLst>
          </p:cNvPr>
          <p:cNvSpPr/>
          <p:nvPr/>
        </p:nvSpPr>
        <p:spPr>
          <a:xfrm>
            <a:off x="4870054" y="2660790"/>
            <a:ext cx="2460744" cy="246074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3913B7-0476-47DE-9BC6-E417EC8FF246}"/>
              </a:ext>
            </a:extLst>
          </p:cNvPr>
          <p:cNvSpPr/>
          <p:nvPr/>
        </p:nvSpPr>
        <p:spPr>
          <a:xfrm>
            <a:off x="5116130" y="2906866"/>
            <a:ext cx="1968594" cy="1968594"/>
          </a:xfrm>
          <a:prstGeom prst="ellipse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7EC1A7-D597-412C-B0B7-4D3836088150}"/>
              </a:ext>
            </a:extLst>
          </p:cNvPr>
          <p:cNvSpPr/>
          <p:nvPr/>
        </p:nvSpPr>
        <p:spPr>
          <a:xfrm>
            <a:off x="5362205" y="3152941"/>
            <a:ext cx="1476445" cy="1476445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21D841-BA0C-4161-9F7F-0D72BE8D3A34}"/>
              </a:ext>
            </a:extLst>
          </p:cNvPr>
          <p:cNvSpPr/>
          <p:nvPr/>
        </p:nvSpPr>
        <p:spPr>
          <a:xfrm>
            <a:off x="6787120" y="2777498"/>
            <a:ext cx="416686" cy="4166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C6D5E0-D1B6-4507-9DD2-99814B3785D7}"/>
              </a:ext>
            </a:extLst>
          </p:cNvPr>
          <p:cNvSpPr/>
          <p:nvPr/>
        </p:nvSpPr>
        <p:spPr>
          <a:xfrm>
            <a:off x="6787120" y="4568008"/>
            <a:ext cx="416686" cy="4166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84F28C-6F93-4038-A31D-2F85AA47D6B8}"/>
              </a:ext>
            </a:extLst>
          </p:cNvPr>
          <p:cNvSpPr/>
          <p:nvPr/>
        </p:nvSpPr>
        <p:spPr>
          <a:xfrm>
            <a:off x="5033564" y="4568008"/>
            <a:ext cx="416686" cy="4166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FE4D8B2-17E1-4FC8-8369-33FB502822F7}"/>
              </a:ext>
            </a:extLst>
          </p:cNvPr>
          <p:cNvSpPr/>
          <p:nvPr/>
        </p:nvSpPr>
        <p:spPr>
          <a:xfrm>
            <a:off x="5033564" y="2777498"/>
            <a:ext cx="416686" cy="4166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A01249-9B34-4761-AA88-C2F509C77A32}"/>
              </a:ext>
            </a:extLst>
          </p:cNvPr>
          <p:cNvGrpSpPr/>
          <p:nvPr/>
        </p:nvGrpSpPr>
        <p:grpSpPr>
          <a:xfrm>
            <a:off x="8403681" y="1791108"/>
            <a:ext cx="984297" cy="984297"/>
            <a:chOff x="6657557" y="1620255"/>
            <a:chExt cx="911927" cy="91192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C58E5B-C17D-4465-812E-F6B5E42F8E53}"/>
                </a:ext>
              </a:extLst>
            </p:cNvPr>
            <p:cNvSpPr/>
            <p:nvPr/>
          </p:nvSpPr>
          <p:spPr>
            <a:xfrm>
              <a:off x="6657557" y="1620255"/>
              <a:ext cx="911927" cy="911927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72CF98-A36B-45B0-A4EE-F7A2D3C0BDC3}"/>
                </a:ext>
              </a:extLst>
            </p:cNvPr>
            <p:cNvSpPr/>
            <p:nvPr/>
          </p:nvSpPr>
          <p:spPr>
            <a:xfrm>
              <a:off x="6733551" y="1696249"/>
              <a:ext cx="759939" cy="75993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3C6363-AC46-4E29-92BF-E75CFB874381}"/>
              </a:ext>
            </a:extLst>
          </p:cNvPr>
          <p:cNvGrpSpPr/>
          <p:nvPr/>
        </p:nvGrpSpPr>
        <p:grpSpPr>
          <a:xfrm>
            <a:off x="2804024" y="1791108"/>
            <a:ext cx="984297" cy="984297"/>
            <a:chOff x="1837163" y="4852588"/>
            <a:chExt cx="911927" cy="91192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7139F0A-EDF1-4FD4-8E55-44CB276D6464}"/>
                </a:ext>
              </a:extLst>
            </p:cNvPr>
            <p:cNvSpPr/>
            <p:nvPr/>
          </p:nvSpPr>
          <p:spPr>
            <a:xfrm>
              <a:off x="1837163" y="4852588"/>
              <a:ext cx="911927" cy="911927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BC8BD62-C890-4586-BF65-6A1F0769C2EF}"/>
                </a:ext>
              </a:extLst>
            </p:cNvPr>
            <p:cNvSpPr/>
            <p:nvPr/>
          </p:nvSpPr>
          <p:spPr>
            <a:xfrm>
              <a:off x="1913156" y="4928582"/>
              <a:ext cx="759939" cy="7599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23E9B8-42BB-4582-99B5-E4DB80A24EFE}"/>
              </a:ext>
            </a:extLst>
          </p:cNvPr>
          <p:cNvGrpSpPr/>
          <p:nvPr/>
        </p:nvGrpSpPr>
        <p:grpSpPr>
          <a:xfrm>
            <a:off x="2804024" y="5051020"/>
            <a:ext cx="984297" cy="984297"/>
            <a:chOff x="1837163" y="4852588"/>
            <a:chExt cx="911927" cy="91192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11CE4C-F028-4924-A56C-634C74796614}"/>
                </a:ext>
              </a:extLst>
            </p:cNvPr>
            <p:cNvSpPr/>
            <p:nvPr/>
          </p:nvSpPr>
          <p:spPr>
            <a:xfrm>
              <a:off x="1837163" y="4852588"/>
              <a:ext cx="911927" cy="911927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84D6455-2A48-4628-8BFA-90AB450B9BDB}"/>
                </a:ext>
              </a:extLst>
            </p:cNvPr>
            <p:cNvSpPr/>
            <p:nvPr/>
          </p:nvSpPr>
          <p:spPr>
            <a:xfrm>
              <a:off x="1913156" y="4928582"/>
              <a:ext cx="759939" cy="7599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">
            <a:extLst>
              <a:ext uri="{FF2B5EF4-FFF2-40B4-BE49-F238E27FC236}">
                <a16:creationId xmlns:a16="http://schemas.microsoft.com/office/drawing/2014/main" id="{BD8BE0CE-640B-46FD-8075-A22977965B5D}"/>
              </a:ext>
            </a:extLst>
          </p:cNvPr>
          <p:cNvGrpSpPr/>
          <p:nvPr/>
        </p:nvGrpSpPr>
        <p:grpSpPr>
          <a:xfrm>
            <a:off x="8403681" y="5051020"/>
            <a:ext cx="984297" cy="984297"/>
            <a:chOff x="6609996" y="4624904"/>
            <a:chExt cx="911927" cy="91192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22F918-2C1D-487A-9074-1954361D5DD5}"/>
                </a:ext>
              </a:extLst>
            </p:cNvPr>
            <p:cNvSpPr/>
            <p:nvPr/>
          </p:nvSpPr>
          <p:spPr>
            <a:xfrm>
              <a:off x="6609996" y="4624904"/>
              <a:ext cx="911927" cy="911927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5D08EE1-341D-47C4-ACB5-FCD264B642BE}"/>
                </a:ext>
              </a:extLst>
            </p:cNvPr>
            <p:cNvSpPr/>
            <p:nvPr/>
          </p:nvSpPr>
          <p:spPr>
            <a:xfrm>
              <a:off x="6685990" y="4700898"/>
              <a:ext cx="759939" cy="75993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E2C87016-7FB6-4B41-B85A-827BDFC7CC4D}"/>
              </a:ext>
            </a:extLst>
          </p:cNvPr>
          <p:cNvSpPr/>
          <p:nvPr/>
        </p:nvSpPr>
        <p:spPr>
          <a:xfrm>
            <a:off x="4479144" y="3474477"/>
            <a:ext cx="833373" cy="8333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639F5E-2E4E-428B-A017-1EC7D24DB688}"/>
              </a:ext>
            </a:extLst>
          </p:cNvPr>
          <p:cNvSpPr/>
          <p:nvPr/>
        </p:nvSpPr>
        <p:spPr>
          <a:xfrm>
            <a:off x="6889777" y="3474477"/>
            <a:ext cx="833373" cy="8333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Freeform 71">
            <a:extLst>
              <a:ext uri="{FF2B5EF4-FFF2-40B4-BE49-F238E27FC236}">
                <a16:creationId xmlns:a16="http://schemas.microsoft.com/office/drawing/2014/main" id="{E5515D56-FF7C-4753-A229-DBC8175229AF}"/>
              </a:ext>
            </a:extLst>
          </p:cNvPr>
          <p:cNvSpPr/>
          <p:nvPr/>
        </p:nvSpPr>
        <p:spPr>
          <a:xfrm rot="10800000" flipV="1">
            <a:off x="7002302" y="2293796"/>
            <a:ext cx="1390865" cy="725694"/>
          </a:xfrm>
          <a:custGeom>
            <a:avLst/>
            <a:gdLst>
              <a:gd name="connsiteX0" fmla="*/ 1304925 w 1304925"/>
              <a:gd name="connsiteY0" fmla="*/ 638175 h 638175"/>
              <a:gd name="connsiteX1" fmla="*/ 704850 w 1304925"/>
              <a:gd name="connsiteY1" fmla="*/ 0 h 638175"/>
              <a:gd name="connsiteX2" fmla="*/ 0 w 1304925"/>
              <a:gd name="connsiteY2" fmla="*/ 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925" h="638175">
                <a:moveTo>
                  <a:pt x="1304925" y="638175"/>
                </a:moveTo>
                <a:lnTo>
                  <a:pt x="704850" y="0"/>
                </a:lnTo>
                <a:lnTo>
                  <a:pt x="0" y="0"/>
                </a:lnTo>
              </a:path>
            </a:pathLst>
          </a:cu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Freeform 72">
            <a:extLst>
              <a:ext uri="{FF2B5EF4-FFF2-40B4-BE49-F238E27FC236}">
                <a16:creationId xmlns:a16="http://schemas.microsoft.com/office/drawing/2014/main" id="{ED416515-5222-43C8-A1CF-39DA156D4248}"/>
              </a:ext>
            </a:extLst>
          </p:cNvPr>
          <p:cNvSpPr/>
          <p:nvPr/>
        </p:nvSpPr>
        <p:spPr>
          <a:xfrm flipV="1">
            <a:off x="3769353" y="4819934"/>
            <a:ext cx="1497349" cy="725694"/>
          </a:xfrm>
          <a:custGeom>
            <a:avLst/>
            <a:gdLst>
              <a:gd name="connsiteX0" fmla="*/ 1304925 w 1304925"/>
              <a:gd name="connsiteY0" fmla="*/ 638175 h 638175"/>
              <a:gd name="connsiteX1" fmla="*/ 704850 w 1304925"/>
              <a:gd name="connsiteY1" fmla="*/ 0 h 638175"/>
              <a:gd name="connsiteX2" fmla="*/ 0 w 1304925"/>
              <a:gd name="connsiteY2" fmla="*/ 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925" h="638175">
                <a:moveTo>
                  <a:pt x="1304925" y="638175"/>
                </a:moveTo>
                <a:lnTo>
                  <a:pt x="704850" y="0"/>
                </a:lnTo>
                <a:lnTo>
                  <a:pt x="0" y="0"/>
                </a:lnTo>
              </a:path>
            </a:pathLst>
          </a:cu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0C7532-EDD9-4F0E-87D0-82632A496148}"/>
              </a:ext>
            </a:extLst>
          </p:cNvPr>
          <p:cNvSpPr txBox="1"/>
          <p:nvPr/>
        </p:nvSpPr>
        <p:spPr>
          <a:xfrm>
            <a:off x="9584144" y="2129368"/>
            <a:ext cx="135702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9" name="Rounded Rectangle 53">
            <a:extLst>
              <a:ext uri="{FF2B5EF4-FFF2-40B4-BE49-F238E27FC236}">
                <a16:creationId xmlns:a16="http://schemas.microsoft.com/office/drawing/2014/main" id="{5FF2CE6B-B1F8-45B2-98B4-E731A3B6ECDE}"/>
              </a:ext>
            </a:extLst>
          </p:cNvPr>
          <p:cNvSpPr/>
          <p:nvPr/>
        </p:nvSpPr>
        <p:spPr>
          <a:xfrm>
            <a:off x="8052000" y="3038078"/>
            <a:ext cx="4140000" cy="1728000"/>
          </a:xfrm>
          <a:custGeom>
            <a:avLst/>
            <a:gdLst/>
            <a:ahLst/>
            <a:cxnLst/>
            <a:rect l="l" t="t" r="r" b="b"/>
            <a:pathLst>
              <a:path w="2623756" h="1619848">
                <a:moveTo>
                  <a:pt x="187935" y="0"/>
                </a:moveTo>
                <a:lnTo>
                  <a:pt x="2623756" y="0"/>
                </a:lnTo>
                <a:lnTo>
                  <a:pt x="2623756" y="1619848"/>
                </a:lnTo>
                <a:lnTo>
                  <a:pt x="187935" y="1619848"/>
                </a:lnTo>
                <a:cubicBezTo>
                  <a:pt x="84141" y="1619848"/>
                  <a:pt x="0" y="1535707"/>
                  <a:pt x="0" y="1431913"/>
                </a:cubicBezTo>
                <a:lnTo>
                  <a:pt x="0" y="187935"/>
                </a:lnTo>
                <a:cubicBezTo>
                  <a:pt x="0" y="84141"/>
                  <a:pt x="84141" y="0"/>
                  <a:pt x="187935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ounded Rectangle 12">
            <a:extLst>
              <a:ext uri="{FF2B5EF4-FFF2-40B4-BE49-F238E27FC236}">
                <a16:creationId xmlns:a16="http://schemas.microsoft.com/office/drawing/2014/main" id="{7BF84A42-6D35-49BF-A757-AF4BB25C674F}"/>
              </a:ext>
            </a:extLst>
          </p:cNvPr>
          <p:cNvSpPr/>
          <p:nvPr/>
        </p:nvSpPr>
        <p:spPr>
          <a:xfrm>
            <a:off x="0" y="3038078"/>
            <a:ext cx="4140000" cy="1728000"/>
          </a:xfrm>
          <a:custGeom>
            <a:avLst/>
            <a:gdLst/>
            <a:ahLst/>
            <a:cxnLst/>
            <a:rect l="l" t="t" r="r" b="b"/>
            <a:pathLst>
              <a:path w="2543162" h="1619848">
                <a:moveTo>
                  <a:pt x="7407" y="0"/>
                </a:moveTo>
                <a:lnTo>
                  <a:pt x="2355227" y="0"/>
                </a:lnTo>
                <a:cubicBezTo>
                  <a:pt x="2459021" y="0"/>
                  <a:pt x="2543162" y="84141"/>
                  <a:pt x="2543162" y="187935"/>
                </a:cubicBezTo>
                <a:lnTo>
                  <a:pt x="2543162" y="1431913"/>
                </a:lnTo>
                <a:cubicBezTo>
                  <a:pt x="2543162" y="1535707"/>
                  <a:pt x="2459021" y="1619848"/>
                  <a:pt x="2355227" y="1619848"/>
                </a:cubicBezTo>
                <a:lnTo>
                  <a:pt x="7407" y="1619848"/>
                </a:lnTo>
                <a:lnTo>
                  <a:pt x="0" y="1619102"/>
                </a:lnTo>
                <a:lnTo>
                  <a:pt x="0" y="747"/>
                </a:lnTo>
                <a:cubicBezTo>
                  <a:pt x="2442" y="48"/>
                  <a:pt x="4919" y="0"/>
                  <a:pt x="7407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2DADCD-2C03-40C4-B716-33C849F8C280}"/>
              </a:ext>
            </a:extLst>
          </p:cNvPr>
          <p:cNvSpPr txBox="1"/>
          <p:nvPr/>
        </p:nvSpPr>
        <p:spPr>
          <a:xfrm>
            <a:off x="5423678" y="3629553"/>
            <a:ext cx="135349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2021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BB22C7-B974-4860-9B6A-1A5E3A0AAEAA}"/>
              </a:ext>
            </a:extLst>
          </p:cNvPr>
          <p:cNvSpPr/>
          <p:nvPr/>
        </p:nvSpPr>
        <p:spPr>
          <a:xfrm>
            <a:off x="703387" y="3301914"/>
            <a:ext cx="31115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F766C7-D244-4B97-8F0B-EF686B06AEDD}"/>
              </a:ext>
            </a:extLst>
          </p:cNvPr>
          <p:cNvSpPr txBox="1"/>
          <p:nvPr/>
        </p:nvSpPr>
        <p:spPr>
          <a:xfrm>
            <a:off x="9584144" y="5389280"/>
            <a:ext cx="135702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B99E73-665B-4B5F-AB14-75071FC228CC}"/>
              </a:ext>
            </a:extLst>
          </p:cNvPr>
          <p:cNvSpPr txBox="1"/>
          <p:nvPr/>
        </p:nvSpPr>
        <p:spPr>
          <a:xfrm>
            <a:off x="1250829" y="2129368"/>
            <a:ext cx="135702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D52669-ADC3-4EAF-9307-D16F508833C3}"/>
              </a:ext>
            </a:extLst>
          </p:cNvPr>
          <p:cNvSpPr txBox="1"/>
          <p:nvPr/>
        </p:nvSpPr>
        <p:spPr>
          <a:xfrm>
            <a:off x="1250829" y="5389280"/>
            <a:ext cx="135702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1E9700-2485-40C4-85F0-D2A37111BC9F}"/>
              </a:ext>
            </a:extLst>
          </p:cNvPr>
          <p:cNvSpPr/>
          <p:nvPr/>
        </p:nvSpPr>
        <p:spPr>
          <a:xfrm>
            <a:off x="8361689" y="3301914"/>
            <a:ext cx="31914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43" name="Rectangle 7">
            <a:extLst>
              <a:ext uri="{FF2B5EF4-FFF2-40B4-BE49-F238E27FC236}">
                <a16:creationId xmlns:a16="http://schemas.microsoft.com/office/drawing/2014/main" id="{54A44E98-AE07-4A38-8237-77D6B77EA0A4}"/>
              </a:ext>
            </a:extLst>
          </p:cNvPr>
          <p:cNvSpPr/>
          <p:nvPr/>
        </p:nvSpPr>
        <p:spPr>
          <a:xfrm>
            <a:off x="8705842" y="2077637"/>
            <a:ext cx="379974" cy="37997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4" name="Block Arc 14">
            <a:extLst>
              <a:ext uri="{FF2B5EF4-FFF2-40B4-BE49-F238E27FC236}">
                <a16:creationId xmlns:a16="http://schemas.microsoft.com/office/drawing/2014/main" id="{541B740F-3A25-410B-B9EF-B307A5C0B7B4}"/>
              </a:ext>
            </a:extLst>
          </p:cNvPr>
          <p:cNvSpPr/>
          <p:nvPr/>
        </p:nvSpPr>
        <p:spPr>
          <a:xfrm rot="16200000">
            <a:off x="7070834" y="3645311"/>
            <a:ext cx="471257" cy="47156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6" name="Rectangle 18">
            <a:extLst>
              <a:ext uri="{FF2B5EF4-FFF2-40B4-BE49-F238E27FC236}">
                <a16:creationId xmlns:a16="http://schemas.microsoft.com/office/drawing/2014/main" id="{0AC26217-0243-403E-BF0B-4F0026253B24}"/>
              </a:ext>
            </a:extLst>
          </p:cNvPr>
          <p:cNvSpPr/>
          <p:nvPr/>
        </p:nvSpPr>
        <p:spPr>
          <a:xfrm>
            <a:off x="3087976" y="2108139"/>
            <a:ext cx="416686" cy="331066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Rectangle 16">
            <a:extLst>
              <a:ext uri="{FF2B5EF4-FFF2-40B4-BE49-F238E27FC236}">
                <a16:creationId xmlns:a16="http://schemas.microsoft.com/office/drawing/2014/main" id="{2A6FB511-34F0-48D1-AC15-232943421D86}"/>
              </a:ext>
            </a:extLst>
          </p:cNvPr>
          <p:cNvSpPr/>
          <p:nvPr/>
        </p:nvSpPr>
        <p:spPr>
          <a:xfrm rot="2700000">
            <a:off x="3143190" y="5270871"/>
            <a:ext cx="305961" cy="54853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ounded Rectangle 5">
            <a:extLst>
              <a:ext uri="{FF2B5EF4-FFF2-40B4-BE49-F238E27FC236}">
                <a16:creationId xmlns:a16="http://schemas.microsoft.com/office/drawing/2014/main" id="{D75869D0-267C-44A8-8933-586C37032DA9}"/>
              </a:ext>
            </a:extLst>
          </p:cNvPr>
          <p:cNvSpPr/>
          <p:nvPr/>
        </p:nvSpPr>
        <p:spPr>
          <a:xfrm flipH="1">
            <a:off x="8710506" y="5367012"/>
            <a:ext cx="402304" cy="331876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Oval 21">
            <a:extLst>
              <a:ext uri="{FF2B5EF4-FFF2-40B4-BE49-F238E27FC236}">
                <a16:creationId xmlns:a16="http://schemas.microsoft.com/office/drawing/2014/main" id="{B257E012-9012-4341-A8C9-24AF23C7C8AD}"/>
              </a:ext>
            </a:extLst>
          </p:cNvPr>
          <p:cNvSpPr>
            <a:spLocks noChangeAspect="1"/>
          </p:cNvSpPr>
          <p:nvPr/>
        </p:nvSpPr>
        <p:spPr>
          <a:xfrm>
            <a:off x="4687690" y="3681284"/>
            <a:ext cx="416279" cy="41975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5225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563347-80E6-4B48-A39F-4E80AB795CD0}"/>
              </a:ext>
            </a:extLst>
          </p:cNvPr>
          <p:cNvSpPr/>
          <p:nvPr/>
        </p:nvSpPr>
        <p:spPr>
          <a:xfrm>
            <a:off x="1190893" y="2723010"/>
            <a:ext cx="9789376" cy="2571232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891E6A7-CB4F-4F2B-A9A8-9994AB98B1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1032872"/>
              </p:ext>
            </p:extLst>
          </p:nvPr>
        </p:nvGraphicFramePr>
        <p:xfrm>
          <a:off x="3325512" y="2621048"/>
          <a:ext cx="7445065" cy="2754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262E75F-CABD-45EA-8F28-F29AC5FE7DBB}"/>
              </a:ext>
            </a:extLst>
          </p:cNvPr>
          <p:cNvSpPr txBox="1"/>
          <p:nvPr/>
        </p:nvSpPr>
        <p:spPr>
          <a:xfrm>
            <a:off x="1345512" y="4048646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C366D8-FCA2-4485-946B-EF67A489679B}"/>
              </a:ext>
            </a:extLst>
          </p:cNvPr>
          <p:cNvSpPr txBox="1"/>
          <p:nvPr/>
        </p:nvSpPr>
        <p:spPr>
          <a:xfrm>
            <a:off x="1345512" y="4457154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DB87CB-B491-4AD9-B675-DD5BA490A4C2}"/>
              </a:ext>
            </a:extLst>
          </p:cNvPr>
          <p:cNvSpPr txBox="1"/>
          <p:nvPr/>
        </p:nvSpPr>
        <p:spPr>
          <a:xfrm>
            <a:off x="1345512" y="4865660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D31C48-6793-431B-B4A8-B84350474D8F}"/>
              </a:ext>
            </a:extLst>
          </p:cNvPr>
          <p:cNvSpPr txBox="1"/>
          <p:nvPr/>
        </p:nvSpPr>
        <p:spPr>
          <a:xfrm>
            <a:off x="1345512" y="3640139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5D7C2-A4C2-459F-A46F-89488EF63CF2}"/>
              </a:ext>
            </a:extLst>
          </p:cNvPr>
          <p:cNvSpPr txBox="1"/>
          <p:nvPr/>
        </p:nvSpPr>
        <p:spPr>
          <a:xfrm>
            <a:off x="1345512" y="3231631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E020E-9961-442C-A282-CA9DB2E94F28}"/>
              </a:ext>
            </a:extLst>
          </p:cNvPr>
          <p:cNvSpPr txBox="1"/>
          <p:nvPr/>
        </p:nvSpPr>
        <p:spPr>
          <a:xfrm>
            <a:off x="1345512" y="2823122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B5D366-9826-4259-B756-3B84AA9F2B55}"/>
              </a:ext>
            </a:extLst>
          </p:cNvPr>
          <p:cNvSpPr txBox="1"/>
          <p:nvPr/>
        </p:nvSpPr>
        <p:spPr>
          <a:xfrm>
            <a:off x="1608992" y="1743940"/>
            <a:ext cx="8951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Get a modern PowerPoint  Presentation that is beautifully designed. You can simply impress your audience and add a unique zing and appeal to your Presentations. I hope and I believe that this Template will your Time, Money and Reputation.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D6459A-D2E7-4296-BD2C-7F46ACFA0052}"/>
              </a:ext>
            </a:extLst>
          </p:cNvPr>
          <p:cNvSpPr txBox="1"/>
          <p:nvPr/>
        </p:nvSpPr>
        <p:spPr>
          <a:xfrm>
            <a:off x="905608" y="5459709"/>
            <a:ext cx="10364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Get a modern PowerPoint  Presentation that is beautifully designed. 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9744B78D-713D-4534-9254-C44474287A52}"/>
              </a:ext>
            </a:extLst>
          </p:cNvPr>
          <p:cNvSpPr txBox="1"/>
          <p:nvPr/>
        </p:nvSpPr>
        <p:spPr>
          <a:xfrm>
            <a:off x="4303985" y="2823123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20%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AB6C6D-5ECD-4DDD-A03E-7B1171252581}"/>
              </a:ext>
            </a:extLst>
          </p:cNvPr>
          <p:cNvSpPr txBox="1"/>
          <p:nvPr/>
        </p:nvSpPr>
        <p:spPr>
          <a:xfrm>
            <a:off x="6474366" y="3243846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50%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1CD906-E94A-4C11-B746-DE9ACF28A676}"/>
              </a:ext>
            </a:extLst>
          </p:cNvPr>
          <p:cNvSpPr txBox="1"/>
          <p:nvPr/>
        </p:nvSpPr>
        <p:spPr>
          <a:xfrm>
            <a:off x="7540777" y="3646690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65%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2C06F34E-C9DB-4548-AC03-8D5773DF1420}"/>
              </a:ext>
            </a:extLst>
          </p:cNvPr>
          <p:cNvSpPr txBox="1"/>
          <p:nvPr/>
        </p:nvSpPr>
        <p:spPr>
          <a:xfrm>
            <a:off x="7173566" y="4061350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106AEE27-5A7A-4A95-B9A1-A18647CE967A}"/>
              </a:ext>
            </a:extLst>
          </p:cNvPr>
          <p:cNvSpPr txBox="1"/>
          <p:nvPr/>
        </p:nvSpPr>
        <p:spPr>
          <a:xfrm>
            <a:off x="5024640" y="447010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30%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256608E9-E38B-4061-8B77-B70CC1326F9D}"/>
              </a:ext>
            </a:extLst>
          </p:cNvPr>
          <p:cNvSpPr txBox="1"/>
          <p:nvPr/>
        </p:nvSpPr>
        <p:spPr>
          <a:xfrm>
            <a:off x="5740305" y="4881050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40%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BF0C1CAD-6C69-4009-88DD-72FF439DF0AE}"/>
              </a:ext>
            </a:extLst>
          </p:cNvPr>
          <p:cNvSpPr txBox="1"/>
          <p:nvPr/>
        </p:nvSpPr>
        <p:spPr>
          <a:xfrm>
            <a:off x="7916060" y="447010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40%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79A68D71-2315-4E28-80F1-0A76A65BFC5A}"/>
              </a:ext>
            </a:extLst>
          </p:cNvPr>
          <p:cNvSpPr txBox="1"/>
          <p:nvPr/>
        </p:nvSpPr>
        <p:spPr>
          <a:xfrm>
            <a:off x="7181524" y="4881050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20%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90107185-5B84-474F-B083-31940855B559}"/>
              </a:ext>
            </a:extLst>
          </p:cNvPr>
          <p:cNvSpPr txBox="1"/>
          <p:nvPr/>
        </p:nvSpPr>
        <p:spPr>
          <a:xfrm>
            <a:off x="10027954" y="4881050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40%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9CD120B0-24F8-4B79-AB33-EBC693D4E990}"/>
              </a:ext>
            </a:extLst>
          </p:cNvPr>
          <p:cNvSpPr txBox="1"/>
          <p:nvPr/>
        </p:nvSpPr>
        <p:spPr>
          <a:xfrm>
            <a:off x="10027954" y="447010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30%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F578C9FC-2B01-45DE-947E-58884EBF713C}"/>
              </a:ext>
            </a:extLst>
          </p:cNvPr>
          <p:cNvSpPr txBox="1"/>
          <p:nvPr/>
        </p:nvSpPr>
        <p:spPr>
          <a:xfrm>
            <a:off x="10027954" y="4061350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25%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5B39E1FB-D032-44BF-B829-ED1505939992}"/>
              </a:ext>
            </a:extLst>
          </p:cNvPr>
          <p:cNvSpPr txBox="1"/>
          <p:nvPr/>
        </p:nvSpPr>
        <p:spPr>
          <a:xfrm>
            <a:off x="10027954" y="3652598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15%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377E1A56-5227-4B8E-9CB7-32C6B8248CF7}"/>
              </a:ext>
            </a:extLst>
          </p:cNvPr>
          <p:cNvSpPr txBox="1"/>
          <p:nvPr/>
        </p:nvSpPr>
        <p:spPr>
          <a:xfrm>
            <a:off x="10027954" y="3243846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20%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B568B714-3AAA-4943-B407-2B2FD9596693}"/>
              </a:ext>
            </a:extLst>
          </p:cNvPr>
          <p:cNvSpPr txBox="1"/>
          <p:nvPr/>
        </p:nvSpPr>
        <p:spPr>
          <a:xfrm>
            <a:off x="10027954" y="2823123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45%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910AE321-0709-4F3C-ACC2-1911A34E03D4}"/>
              </a:ext>
            </a:extLst>
          </p:cNvPr>
          <p:cNvSpPr txBox="1"/>
          <p:nvPr/>
        </p:nvSpPr>
        <p:spPr>
          <a:xfrm>
            <a:off x="8265636" y="4061350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15%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CB3B5FA0-3F1E-49F9-BE03-F3A867B8D46D}"/>
              </a:ext>
            </a:extLst>
          </p:cNvPr>
          <p:cNvSpPr txBox="1"/>
          <p:nvPr/>
        </p:nvSpPr>
        <p:spPr>
          <a:xfrm>
            <a:off x="8991164" y="3662797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20%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83796A9A-95B0-428A-80CC-36BE076CADFA}"/>
              </a:ext>
            </a:extLst>
          </p:cNvPr>
          <p:cNvSpPr txBox="1"/>
          <p:nvPr/>
        </p:nvSpPr>
        <p:spPr>
          <a:xfrm>
            <a:off x="8615212" y="3243846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30%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EBB3626C-66D3-4978-A684-B439A1ADBAE0}"/>
              </a:ext>
            </a:extLst>
          </p:cNvPr>
          <p:cNvSpPr txBox="1"/>
          <p:nvPr/>
        </p:nvSpPr>
        <p:spPr>
          <a:xfrm>
            <a:off x="6824568" y="2823123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35%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33E35658-AFD1-47C6-AFE2-4724E58B74D0}"/>
              </a:ext>
            </a:extLst>
          </p:cNvPr>
          <p:cNvSpPr txBox="1"/>
          <p:nvPr/>
        </p:nvSpPr>
        <p:spPr>
          <a:xfrm>
            <a:off x="655578" y="835479"/>
            <a:ext cx="4709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 </a:t>
            </a:r>
            <a:r>
              <a:rPr lang="en-GB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FC337843-8F69-46FC-A478-406793D4E6F9}"/>
              </a:ext>
            </a:extLst>
          </p:cNvPr>
          <p:cNvSpPr txBox="1">
            <a:spLocks/>
          </p:cNvSpPr>
          <p:nvPr/>
        </p:nvSpPr>
        <p:spPr>
          <a:xfrm>
            <a:off x="655578" y="364400"/>
            <a:ext cx="3657143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Allppt.com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998A7-2200-4E22-8141-084262BB12B2}"/>
              </a:ext>
            </a:extLst>
          </p:cNvPr>
          <p:cNvSpPr txBox="1"/>
          <p:nvPr/>
        </p:nvSpPr>
        <p:spPr>
          <a:xfrm>
            <a:off x="645004" y="2321060"/>
            <a:ext cx="47198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Easy to change colors, photos and Text.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4B23A2-A9DA-4233-9C90-EDB2E5D48A1A}"/>
              </a:ext>
            </a:extLst>
          </p:cNvPr>
          <p:cNvSpPr txBox="1"/>
          <p:nvPr/>
        </p:nvSpPr>
        <p:spPr>
          <a:xfrm>
            <a:off x="7034594" y="922565"/>
            <a:ext cx="3729200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3" name="자유형: 도형 13">
            <a:extLst>
              <a:ext uri="{FF2B5EF4-FFF2-40B4-BE49-F238E27FC236}">
                <a16:creationId xmlns:a16="http://schemas.microsoft.com/office/drawing/2014/main" id="{53294596-A4D3-4D85-942E-A04485892134}"/>
              </a:ext>
            </a:extLst>
          </p:cNvPr>
          <p:cNvSpPr/>
          <p:nvPr/>
        </p:nvSpPr>
        <p:spPr>
          <a:xfrm>
            <a:off x="6567895" y="650457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자유형: 도형 13">
            <a:extLst>
              <a:ext uri="{FF2B5EF4-FFF2-40B4-BE49-F238E27FC236}">
                <a16:creationId xmlns:a16="http://schemas.microsoft.com/office/drawing/2014/main" id="{8761FDF6-A294-44F7-BFD7-9297F2188911}"/>
              </a:ext>
            </a:extLst>
          </p:cNvPr>
          <p:cNvSpPr/>
          <p:nvPr/>
        </p:nvSpPr>
        <p:spPr>
          <a:xfrm rot="10800000">
            <a:off x="10889467" y="2712560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937348C-8EF0-4DFE-945D-626F31A51439}"/>
              </a:ext>
            </a:extLst>
          </p:cNvPr>
          <p:cNvSpPr/>
          <p:nvPr/>
        </p:nvSpPr>
        <p:spPr>
          <a:xfrm>
            <a:off x="2728643" y="4218282"/>
            <a:ext cx="810105" cy="810105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86F083-5C9B-4980-B3EB-53A29252C0CF}"/>
              </a:ext>
            </a:extLst>
          </p:cNvPr>
          <p:cNvSpPr/>
          <p:nvPr/>
        </p:nvSpPr>
        <p:spPr>
          <a:xfrm>
            <a:off x="6745839" y="2696435"/>
            <a:ext cx="810105" cy="810105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9F6359-1715-41C6-A4AE-B1CBCACF1C7C}"/>
              </a:ext>
            </a:extLst>
          </p:cNvPr>
          <p:cNvSpPr/>
          <p:nvPr/>
        </p:nvSpPr>
        <p:spPr>
          <a:xfrm>
            <a:off x="8754438" y="1935511"/>
            <a:ext cx="810105" cy="810105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4C8DAAE-DB6B-4BB4-98EC-4CB7798C0B77}"/>
              </a:ext>
            </a:extLst>
          </p:cNvPr>
          <p:cNvSpPr/>
          <p:nvPr/>
        </p:nvSpPr>
        <p:spPr>
          <a:xfrm>
            <a:off x="3769636" y="1903890"/>
            <a:ext cx="810105" cy="810105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9A42BF-5A89-485B-8C6A-87A6BBB0C36A}"/>
              </a:ext>
            </a:extLst>
          </p:cNvPr>
          <p:cNvGrpSpPr/>
          <p:nvPr/>
        </p:nvGrpSpPr>
        <p:grpSpPr>
          <a:xfrm>
            <a:off x="690611" y="5171845"/>
            <a:ext cx="2848136" cy="923330"/>
            <a:chOff x="2551705" y="4283314"/>
            <a:chExt cx="1821094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F18552-9456-4E95-9CC1-0A4C7CCFC858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B2BA42-9AEF-46F5-8DD0-6C1C93050E03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46FB9918-0CB0-4980-BA16-897DB7B134C3}"/>
              </a:ext>
            </a:extLst>
          </p:cNvPr>
          <p:cNvSpPr/>
          <p:nvPr/>
        </p:nvSpPr>
        <p:spPr>
          <a:xfrm>
            <a:off x="4737241" y="3457359"/>
            <a:ext cx="810105" cy="810105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BE8F66-DF04-4B48-80D6-355D12469921}"/>
              </a:ext>
            </a:extLst>
          </p:cNvPr>
          <p:cNvGrpSpPr/>
          <p:nvPr/>
        </p:nvGrpSpPr>
        <p:grpSpPr>
          <a:xfrm>
            <a:off x="870955" y="1847275"/>
            <a:ext cx="2790816" cy="923330"/>
            <a:chOff x="2551705" y="4283314"/>
            <a:chExt cx="1472007" cy="9233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94CB74-94A2-4A2C-935B-7B448A8F075A}"/>
                </a:ext>
              </a:extLst>
            </p:cNvPr>
            <p:cNvSpPr txBox="1"/>
            <p:nvPr/>
          </p:nvSpPr>
          <p:spPr>
            <a:xfrm>
              <a:off x="2551706" y="4560313"/>
              <a:ext cx="1472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366CDE-EEAF-4E9A-80EF-D37B76BEAC70}"/>
                </a:ext>
              </a:extLst>
            </p:cNvPr>
            <p:cNvSpPr txBox="1"/>
            <p:nvPr/>
          </p:nvSpPr>
          <p:spPr>
            <a:xfrm>
              <a:off x="2551705" y="4283314"/>
              <a:ext cx="14720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1018E8-1041-4EA9-B862-6B655B8B1D9F}"/>
              </a:ext>
            </a:extLst>
          </p:cNvPr>
          <p:cNvGrpSpPr/>
          <p:nvPr/>
        </p:nvGrpSpPr>
        <p:grpSpPr>
          <a:xfrm>
            <a:off x="8477722" y="2859611"/>
            <a:ext cx="2848136" cy="923330"/>
            <a:chOff x="2551705" y="4283314"/>
            <a:chExt cx="1821094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BBD84D-F46B-4386-9211-B05819A86B7B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0E32B2-6699-4CAE-A1F1-A3D698D6BED8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A57E8-BB00-42D8-8ADA-69A3FC5DB2A4}"/>
              </a:ext>
            </a:extLst>
          </p:cNvPr>
          <p:cNvGrpSpPr/>
          <p:nvPr/>
        </p:nvGrpSpPr>
        <p:grpSpPr>
          <a:xfrm>
            <a:off x="5974497" y="3630356"/>
            <a:ext cx="2848136" cy="923330"/>
            <a:chOff x="2551705" y="4283314"/>
            <a:chExt cx="1821094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6C3125-B2DB-493E-A366-2517D05FB955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54BEFF-71EC-4058-AD87-F28A5DE886D6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A5D91F-4C18-42B9-8112-CD23CB625B06}"/>
              </a:ext>
            </a:extLst>
          </p:cNvPr>
          <p:cNvGrpSpPr/>
          <p:nvPr/>
        </p:nvGrpSpPr>
        <p:grpSpPr>
          <a:xfrm>
            <a:off x="4161308" y="4401101"/>
            <a:ext cx="2848136" cy="923330"/>
            <a:chOff x="2551705" y="4283314"/>
            <a:chExt cx="1821094" cy="92333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5D2B98-59D7-4446-B927-87275E63E420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24993C-8495-4E2C-B17E-B49BDD64BC82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C58597-717B-4704-B6C6-B25FD859E03B}"/>
              </a:ext>
            </a:extLst>
          </p:cNvPr>
          <p:cNvCxnSpPr>
            <a:cxnSpLocks/>
          </p:cNvCxnSpPr>
          <p:nvPr/>
        </p:nvCxnSpPr>
        <p:spPr>
          <a:xfrm flipV="1">
            <a:off x="3538747" y="3989686"/>
            <a:ext cx="1242692" cy="508621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1A1F0F-A8BB-4C67-A7DA-B226F7CBE3B8}"/>
              </a:ext>
            </a:extLst>
          </p:cNvPr>
          <p:cNvCxnSpPr>
            <a:cxnSpLocks/>
          </p:cNvCxnSpPr>
          <p:nvPr/>
        </p:nvCxnSpPr>
        <p:spPr>
          <a:xfrm flipV="1">
            <a:off x="5529082" y="3226551"/>
            <a:ext cx="1216754" cy="439278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6713A9-BE10-4FA8-BFE9-221E11C8CE97}"/>
              </a:ext>
            </a:extLst>
          </p:cNvPr>
          <p:cNvCxnSpPr>
            <a:cxnSpLocks/>
          </p:cNvCxnSpPr>
          <p:nvPr/>
        </p:nvCxnSpPr>
        <p:spPr>
          <a:xfrm flipV="1">
            <a:off x="7530982" y="2384945"/>
            <a:ext cx="1240742" cy="506858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37A8BA-8C9B-4294-8DD3-09C4E054B4B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645793" y="2384945"/>
            <a:ext cx="2218683" cy="430126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6">
            <a:extLst>
              <a:ext uri="{FF2B5EF4-FFF2-40B4-BE49-F238E27FC236}">
                <a16:creationId xmlns:a16="http://schemas.microsoft.com/office/drawing/2014/main" id="{F30CB733-BC60-43A2-9288-24228A4554EA}"/>
              </a:ext>
            </a:extLst>
          </p:cNvPr>
          <p:cNvSpPr/>
          <p:nvPr/>
        </p:nvSpPr>
        <p:spPr>
          <a:xfrm rot="2700000">
            <a:off x="5045938" y="3624039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9096292A-92E9-4456-9538-0F55B79AA27F}"/>
              </a:ext>
            </a:extLst>
          </p:cNvPr>
          <p:cNvSpPr/>
          <p:nvPr/>
        </p:nvSpPr>
        <p:spPr>
          <a:xfrm>
            <a:off x="2968963" y="4477041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36">
            <a:extLst>
              <a:ext uri="{FF2B5EF4-FFF2-40B4-BE49-F238E27FC236}">
                <a16:creationId xmlns:a16="http://schemas.microsoft.com/office/drawing/2014/main" id="{434CD0F5-21D2-4B9C-9E14-A6FBA1C681C4}"/>
              </a:ext>
            </a:extLst>
          </p:cNvPr>
          <p:cNvSpPr/>
          <p:nvPr/>
        </p:nvSpPr>
        <p:spPr>
          <a:xfrm>
            <a:off x="6979764" y="2948798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C4AD20F8-C0ED-439A-87A5-2295868FF4FD}"/>
              </a:ext>
            </a:extLst>
          </p:cNvPr>
          <p:cNvSpPr>
            <a:spLocks noChangeAspect="1"/>
          </p:cNvSpPr>
          <p:nvPr/>
        </p:nvSpPr>
        <p:spPr>
          <a:xfrm>
            <a:off x="8993197" y="2161743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Block Arc 10">
            <a:extLst>
              <a:ext uri="{FF2B5EF4-FFF2-40B4-BE49-F238E27FC236}">
                <a16:creationId xmlns:a16="http://schemas.microsoft.com/office/drawing/2014/main" id="{FE688C81-C3D0-466D-84F0-11663A252677}"/>
              </a:ext>
            </a:extLst>
          </p:cNvPr>
          <p:cNvSpPr/>
          <p:nvPr/>
        </p:nvSpPr>
        <p:spPr>
          <a:xfrm>
            <a:off x="3956774" y="2192960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BFA82D13-0F0E-4566-B7A6-3B891F8BFF42}"/>
              </a:ext>
            </a:extLst>
          </p:cNvPr>
          <p:cNvSpPr/>
          <p:nvPr/>
        </p:nvSpPr>
        <p:spPr>
          <a:xfrm rot="16200000">
            <a:off x="4788860" y="2768646"/>
            <a:ext cx="2614280" cy="2253690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+mj-ea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56A4D2-3123-4A08-BD85-A656A908C7F3}"/>
              </a:ext>
            </a:extLst>
          </p:cNvPr>
          <p:cNvCxnSpPr>
            <a:cxnSpLocks/>
            <a:endCxn id="3" idx="5"/>
          </p:cNvCxnSpPr>
          <p:nvPr/>
        </p:nvCxnSpPr>
        <p:spPr>
          <a:xfrm>
            <a:off x="2583604" y="2295960"/>
            <a:ext cx="2385553" cy="855814"/>
          </a:xfrm>
          <a:prstGeom prst="line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619F311-710F-45E9-B124-10CEA7A68892}"/>
              </a:ext>
            </a:extLst>
          </p:cNvPr>
          <p:cNvSpPr/>
          <p:nvPr/>
        </p:nvSpPr>
        <p:spPr>
          <a:xfrm flipH="1" flipV="1">
            <a:off x="1794388" y="1855062"/>
            <a:ext cx="702482" cy="702000"/>
          </a:xfrm>
          <a:prstGeom prst="ellipse">
            <a:avLst/>
          </a:prstGeom>
          <a:solidFill>
            <a:schemeClr val="accent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+mj-ea"/>
            </a:endParaRPr>
          </a:p>
        </p:txBody>
      </p:sp>
      <p:sp>
        <p:nvSpPr>
          <p:cNvPr id="7" name="Freeform 18">
            <a:extLst>
              <a:ext uri="{FF2B5EF4-FFF2-40B4-BE49-F238E27FC236}">
                <a16:creationId xmlns:a16="http://schemas.microsoft.com/office/drawing/2014/main" id="{729E16E6-2244-4787-922A-C81A0C7ED230}"/>
              </a:ext>
            </a:extLst>
          </p:cNvPr>
          <p:cNvSpPr>
            <a:spLocks/>
          </p:cNvSpPr>
          <p:nvPr/>
        </p:nvSpPr>
        <p:spPr bwMode="auto">
          <a:xfrm>
            <a:off x="5507206" y="1733156"/>
            <a:ext cx="1136746" cy="4189789"/>
          </a:xfrm>
          <a:custGeom>
            <a:avLst/>
            <a:gdLst>
              <a:gd name="T0" fmla="*/ 564 w 862"/>
              <a:gd name="T1" fmla="*/ 78 h 2998"/>
              <a:gd name="T2" fmla="*/ 579 w 862"/>
              <a:gd name="T3" fmla="*/ 156 h 2998"/>
              <a:gd name="T4" fmla="*/ 570 w 862"/>
              <a:gd name="T5" fmla="*/ 282 h 2998"/>
              <a:gd name="T6" fmla="*/ 531 w 862"/>
              <a:gd name="T7" fmla="*/ 420 h 2998"/>
              <a:gd name="T8" fmla="*/ 675 w 862"/>
              <a:gd name="T9" fmla="*/ 489 h 2998"/>
              <a:gd name="T10" fmla="*/ 819 w 862"/>
              <a:gd name="T11" fmla="*/ 589 h 2998"/>
              <a:gd name="T12" fmla="*/ 851 w 862"/>
              <a:gd name="T13" fmla="*/ 876 h 2998"/>
              <a:gd name="T14" fmla="*/ 846 w 862"/>
              <a:gd name="T15" fmla="*/ 1427 h 2998"/>
              <a:gd name="T16" fmla="*/ 817 w 862"/>
              <a:gd name="T17" fmla="*/ 1724 h 2998"/>
              <a:gd name="T18" fmla="*/ 739 w 862"/>
              <a:gd name="T19" fmla="*/ 1745 h 2998"/>
              <a:gd name="T20" fmla="*/ 753 w 862"/>
              <a:gd name="T21" fmla="*/ 1714 h 2998"/>
              <a:gd name="T22" fmla="*/ 750 w 862"/>
              <a:gd name="T23" fmla="*/ 1698 h 2998"/>
              <a:gd name="T24" fmla="*/ 790 w 862"/>
              <a:gd name="T25" fmla="*/ 1658 h 2998"/>
              <a:gd name="T26" fmla="*/ 788 w 862"/>
              <a:gd name="T27" fmla="*/ 1607 h 2998"/>
              <a:gd name="T28" fmla="*/ 742 w 862"/>
              <a:gd name="T29" fmla="*/ 1660 h 2998"/>
              <a:gd name="T30" fmla="*/ 751 w 862"/>
              <a:gd name="T31" fmla="*/ 1380 h 2998"/>
              <a:gd name="T32" fmla="*/ 702 w 862"/>
              <a:gd name="T33" fmla="*/ 1000 h 2998"/>
              <a:gd name="T34" fmla="*/ 684 w 862"/>
              <a:gd name="T35" fmla="*/ 831 h 2998"/>
              <a:gd name="T36" fmla="*/ 642 w 862"/>
              <a:gd name="T37" fmla="*/ 1014 h 2998"/>
              <a:gd name="T38" fmla="*/ 730 w 862"/>
              <a:gd name="T39" fmla="*/ 1656 h 2998"/>
              <a:gd name="T40" fmla="*/ 708 w 862"/>
              <a:gd name="T41" fmla="*/ 1924 h 2998"/>
              <a:gd name="T42" fmla="*/ 753 w 862"/>
              <a:gd name="T43" fmla="*/ 2256 h 2998"/>
              <a:gd name="T44" fmla="*/ 671 w 862"/>
              <a:gd name="T45" fmla="*/ 2687 h 2998"/>
              <a:gd name="T46" fmla="*/ 722 w 862"/>
              <a:gd name="T47" fmla="*/ 2894 h 2998"/>
              <a:gd name="T48" fmla="*/ 568 w 862"/>
              <a:gd name="T49" fmla="*/ 2989 h 2998"/>
              <a:gd name="T50" fmla="*/ 551 w 862"/>
              <a:gd name="T51" fmla="*/ 2773 h 2998"/>
              <a:gd name="T52" fmla="*/ 570 w 862"/>
              <a:gd name="T53" fmla="*/ 2627 h 2998"/>
              <a:gd name="T54" fmla="*/ 539 w 862"/>
              <a:gd name="T55" fmla="*/ 2349 h 2998"/>
              <a:gd name="T56" fmla="*/ 515 w 862"/>
              <a:gd name="T57" fmla="*/ 1994 h 2998"/>
              <a:gd name="T58" fmla="*/ 422 w 862"/>
              <a:gd name="T59" fmla="*/ 1576 h 2998"/>
              <a:gd name="T60" fmla="*/ 386 w 862"/>
              <a:gd name="T61" fmla="*/ 1833 h 2998"/>
              <a:gd name="T62" fmla="*/ 319 w 862"/>
              <a:gd name="T63" fmla="*/ 2120 h 2998"/>
              <a:gd name="T64" fmla="*/ 311 w 862"/>
              <a:gd name="T65" fmla="*/ 2525 h 2998"/>
              <a:gd name="T66" fmla="*/ 339 w 862"/>
              <a:gd name="T67" fmla="*/ 2773 h 2998"/>
              <a:gd name="T68" fmla="*/ 331 w 862"/>
              <a:gd name="T69" fmla="*/ 2984 h 2998"/>
              <a:gd name="T70" fmla="*/ 210 w 862"/>
              <a:gd name="T71" fmla="*/ 2989 h 2998"/>
              <a:gd name="T72" fmla="*/ 195 w 862"/>
              <a:gd name="T73" fmla="*/ 2838 h 2998"/>
              <a:gd name="T74" fmla="*/ 191 w 862"/>
              <a:gd name="T75" fmla="*/ 2504 h 2998"/>
              <a:gd name="T76" fmla="*/ 130 w 862"/>
              <a:gd name="T77" fmla="*/ 2254 h 2998"/>
              <a:gd name="T78" fmla="*/ 171 w 862"/>
              <a:gd name="T79" fmla="*/ 1971 h 2998"/>
              <a:gd name="T80" fmla="*/ 148 w 862"/>
              <a:gd name="T81" fmla="*/ 1718 h 2998"/>
              <a:gd name="T82" fmla="*/ 204 w 862"/>
              <a:gd name="T83" fmla="*/ 1189 h 2998"/>
              <a:gd name="T84" fmla="*/ 195 w 862"/>
              <a:gd name="T85" fmla="*/ 809 h 2998"/>
              <a:gd name="T86" fmla="*/ 168 w 862"/>
              <a:gd name="T87" fmla="*/ 962 h 2998"/>
              <a:gd name="T88" fmla="*/ 144 w 862"/>
              <a:gd name="T89" fmla="*/ 1229 h 2998"/>
              <a:gd name="T90" fmla="*/ 110 w 862"/>
              <a:gd name="T91" fmla="*/ 1402 h 2998"/>
              <a:gd name="T92" fmla="*/ 122 w 862"/>
              <a:gd name="T93" fmla="*/ 1656 h 2998"/>
              <a:gd name="T94" fmla="*/ 82 w 862"/>
              <a:gd name="T95" fmla="*/ 1656 h 2998"/>
              <a:gd name="T96" fmla="*/ 110 w 862"/>
              <a:gd name="T97" fmla="*/ 1704 h 2998"/>
              <a:gd name="T98" fmla="*/ 124 w 862"/>
              <a:gd name="T99" fmla="*/ 1729 h 2998"/>
              <a:gd name="T100" fmla="*/ 95 w 862"/>
              <a:gd name="T101" fmla="*/ 1751 h 2998"/>
              <a:gd name="T102" fmla="*/ 2 w 862"/>
              <a:gd name="T103" fmla="*/ 1640 h 2998"/>
              <a:gd name="T104" fmla="*/ 2 w 862"/>
              <a:gd name="T105" fmla="*/ 1140 h 2998"/>
              <a:gd name="T106" fmla="*/ 11 w 862"/>
              <a:gd name="T107" fmla="*/ 933 h 2998"/>
              <a:gd name="T108" fmla="*/ 22 w 862"/>
              <a:gd name="T109" fmla="*/ 693 h 2998"/>
              <a:gd name="T110" fmla="*/ 99 w 862"/>
              <a:gd name="T111" fmla="*/ 524 h 2998"/>
              <a:gd name="T112" fmla="*/ 288 w 862"/>
              <a:gd name="T113" fmla="*/ 453 h 2998"/>
              <a:gd name="T114" fmla="*/ 339 w 862"/>
              <a:gd name="T115" fmla="*/ 311 h 2998"/>
              <a:gd name="T116" fmla="*/ 299 w 862"/>
              <a:gd name="T117" fmla="*/ 224 h 2998"/>
              <a:gd name="T118" fmla="*/ 313 w 862"/>
              <a:gd name="T119" fmla="*/ 104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62" h="2998">
                <a:moveTo>
                  <a:pt x="439" y="0"/>
                </a:moveTo>
                <a:lnTo>
                  <a:pt x="522" y="27"/>
                </a:lnTo>
                <a:lnTo>
                  <a:pt x="551" y="73"/>
                </a:lnTo>
                <a:lnTo>
                  <a:pt x="555" y="76"/>
                </a:lnTo>
                <a:lnTo>
                  <a:pt x="560" y="78"/>
                </a:lnTo>
                <a:lnTo>
                  <a:pt x="564" y="78"/>
                </a:lnTo>
                <a:lnTo>
                  <a:pt x="568" y="80"/>
                </a:lnTo>
                <a:lnTo>
                  <a:pt x="570" y="80"/>
                </a:lnTo>
                <a:lnTo>
                  <a:pt x="573" y="84"/>
                </a:lnTo>
                <a:lnTo>
                  <a:pt x="575" y="87"/>
                </a:lnTo>
                <a:lnTo>
                  <a:pt x="579" y="93"/>
                </a:lnTo>
                <a:lnTo>
                  <a:pt x="579" y="156"/>
                </a:lnTo>
                <a:lnTo>
                  <a:pt x="580" y="180"/>
                </a:lnTo>
                <a:lnTo>
                  <a:pt x="584" y="202"/>
                </a:lnTo>
                <a:lnTo>
                  <a:pt x="588" y="222"/>
                </a:lnTo>
                <a:lnTo>
                  <a:pt x="588" y="240"/>
                </a:lnTo>
                <a:lnTo>
                  <a:pt x="580" y="262"/>
                </a:lnTo>
                <a:lnTo>
                  <a:pt x="570" y="282"/>
                </a:lnTo>
                <a:lnTo>
                  <a:pt x="557" y="302"/>
                </a:lnTo>
                <a:lnTo>
                  <a:pt x="544" y="324"/>
                </a:lnTo>
                <a:lnTo>
                  <a:pt x="533" y="344"/>
                </a:lnTo>
                <a:lnTo>
                  <a:pt x="526" y="367"/>
                </a:lnTo>
                <a:lnTo>
                  <a:pt x="524" y="393"/>
                </a:lnTo>
                <a:lnTo>
                  <a:pt x="531" y="420"/>
                </a:lnTo>
                <a:lnTo>
                  <a:pt x="544" y="438"/>
                </a:lnTo>
                <a:lnTo>
                  <a:pt x="562" y="453"/>
                </a:lnTo>
                <a:lnTo>
                  <a:pt x="586" y="464"/>
                </a:lnTo>
                <a:lnTo>
                  <a:pt x="613" y="473"/>
                </a:lnTo>
                <a:lnTo>
                  <a:pt x="644" y="482"/>
                </a:lnTo>
                <a:lnTo>
                  <a:pt x="675" y="489"/>
                </a:lnTo>
                <a:lnTo>
                  <a:pt x="706" y="498"/>
                </a:lnTo>
                <a:lnTo>
                  <a:pt x="737" y="507"/>
                </a:lnTo>
                <a:lnTo>
                  <a:pt x="762" y="520"/>
                </a:lnTo>
                <a:lnTo>
                  <a:pt x="786" y="536"/>
                </a:lnTo>
                <a:lnTo>
                  <a:pt x="802" y="556"/>
                </a:lnTo>
                <a:lnTo>
                  <a:pt x="819" y="589"/>
                </a:lnTo>
                <a:lnTo>
                  <a:pt x="831" y="629"/>
                </a:lnTo>
                <a:lnTo>
                  <a:pt x="840" y="674"/>
                </a:lnTo>
                <a:lnTo>
                  <a:pt x="846" y="722"/>
                </a:lnTo>
                <a:lnTo>
                  <a:pt x="850" y="774"/>
                </a:lnTo>
                <a:lnTo>
                  <a:pt x="851" y="825"/>
                </a:lnTo>
                <a:lnTo>
                  <a:pt x="851" y="876"/>
                </a:lnTo>
                <a:lnTo>
                  <a:pt x="851" y="925"/>
                </a:lnTo>
                <a:lnTo>
                  <a:pt x="851" y="973"/>
                </a:lnTo>
                <a:lnTo>
                  <a:pt x="862" y="1127"/>
                </a:lnTo>
                <a:lnTo>
                  <a:pt x="850" y="1227"/>
                </a:lnTo>
                <a:lnTo>
                  <a:pt x="844" y="1329"/>
                </a:lnTo>
                <a:lnTo>
                  <a:pt x="846" y="1427"/>
                </a:lnTo>
                <a:lnTo>
                  <a:pt x="853" y="1524"/>
                </a:lnTo>
                <a:lnTo>
                  <a:pt x="862" y="1616"/>
                </a:lnTo>
                <a:lnTo>
                  <a:pt x="862" y="1649"/>
                </a:lnTo>
                <a:lnTo>
                  <a:pt x="853" y="1676"/>
                </a:lnTo>
                <a:lnTo>
                  <a:pt x="839" y="1702"/>
                </a:lnTo>
                <a:lnTo>
                  <a:pt x="817" y="1724"/>
                </a:lnTo>
                <a:lnTo>
                  <a:pt x="793" y="1742"/>
                </a:lnTo>
                <a:lnTo>
                  <a:pt x="768" y="1754"/>
                </a:lnTo>
                <a:lnTo>
                  <a:pt x="742" y="1764"/>
                </a:lnTo>
                <a:lnTo>
                  <a:pt x="742" y="1756"/>
                </a:lnTo>
                <a:lnTo>
                  <a:pt x="740" y="1751"/>
                </a:lnTo>
                <a:lnTo>
                  <a:pt x="739" y="1745"/>
                </a:lnTo>
                <a:lnTo>
                  <a:pt x="739" y="1742"/>
                </a:lnTo>
                <a:lnTo>
                  <a:pt x="739" y="1736"/>
                </a:lnTo>
                <a:lnTo>
                  <a:pt x="739" y="1729"/>
                </a:lnTo>
                <a:lnTo>
                  <a:pt x="744" y="1724"/>
                </a:lnTo>
                <a:lnTo>
                  <a:pt x="750" y="1720"/>
                </a:lnTo>
                <a:lnTo>
                  <a:pt x="753" y="1714"/>
                </a:lnTo>
                <a:lnTo>
                  <a:pt x="757" y="1707"/>
                </a:lnTo>
                <a:lnTo>
                  <a:pt x="759" y="1700"/>
                </a:lnTo>
                <a:lnTo>
                  <a:pt x="755" y="1698"/>
                </a:lnTo>
                <a:lnTo>
                  <a:pt x="751" y="1698"/>
                </a:lnTo>
                <a:lnTo>
                  <a:pt x="750" y="1698"/>
                </a:lnTo>
                <a:lnTo>
                  <a:pt x="750" y="1698"/>
                </a:lnTo>
                <a:lnTo>
                  <a:pt x="750" y="1696"/>
                </a:lnTo>
                <a:lnTo>
                  <a:pt x="750" y="1694"/>
                </a:lnTo>
                <a:lnTo>
                  <a:pt x="748" y="1693"/>
                </a:lnTo>
                <a:lnTo>
                  <a:pt x="748" y="1687"/>
                </a:lnTo>
                <a:lnTo>
                  <a:pt x="770" y="1674"/>
                </a:lnTo>
                <a:lnTo>
                  <a:pt x="790" y="1658"/>
                </a:lnTo>
                <a:lnTo>
                  <a:pt x="808" y="1640"/>
                </a:lnTo>
                <a:lnTo>
                  <a:pt x="806" y="1631"/>
                </a:lnTo>
                <a:lnTo>
                  <a:pt x="804" y="1624"/>
                </a:lnTo>
                <a:lnTo>
                  <a:pt x="802" y="1618"/>
                </a:lnTo>
                <a:lnTo>
                  <a:pt x="799" y="1613"/>
                </a:lnTo>
                <a:lnTo>
                  <a:pt x="788" y="1607"/>
                </a:lnTo>
                <a:lnTo>
                  <a:pt x="779" y="1613"/>
                </a:lnTo>
                <a:lnTo>
                  <a:pt x="775" y="1625"/>
                </a:lnTo>
                <a:lnTo>
                  <a:pt x="771" y="1638"/>
                </a:lnTo>
                <a:lnTo>
                  <a:pt x="766" y="1647"/>
                </a:lnTo>
                <a:lnTo>
                  <a:pt x="757" y="1656"/>
                </a:lnTo>
                <a:lnTo>
                  <a:pt x="742" y="1660"/>
                </a:lnTo>
                <a:lnTo>
                  <a:pt x="735" y="1547"/>
                </a:lnTo>
                <a:lnTo>
                  <a:pt x="768" y="1493"/>
                </a:lnTo>
                <a:lnTo>
                  <a:pt x="768" y="1469"/>
                </a:lnTo>
                <a:lnTo>
                  <a:pt x="766" y="1442"/>
                </a:lnTo>
                <a:lnTo>
                  <a:pt x="759" y="1413"/>
                </a:lnTo>
                <a:lnTo>
                  <a:pt x="751" y="1380"/>
                </a:lnTo>
                <a:lnTo>
                  <a:pt x="742" y="1349"/>
                </a:lnTo>
                <a:lnTo>
                  <a:pt x="733" y="1318"/>
                </a:lnTo>
                <a:lnTo>
                  <a:pt x="724" y="1291"/>
                </a:lnTo>
                <a:lnTo>
                  <a:pt x="719" y="1267"/>
                </a:lnTo>
                <a:lnTo>
                  <a:pt x="722" y="1056"/>
                </a:lnTo>
                <a:lnTo>
                  <a:pt x="702" y="1000"/>
                </a:lnTo>
                <a:lnTo>
                  <a:pt x="699" y="974"/>
                </a:lnTo>
                <a:lnTo>
                  <a:pt x="697" y="945"/>
                </a:lnTo>
                <a:lnTo>
                  <a:pt x="695" y="914"/>
                </a:lnTo>
                <a:lnTo>
                  <a:pt x="695" y="884"/>
                </a:lnTo>
                <a:lnTo>
                  <a:pt x="691" y="854"/>
                </a:lnTo>
                <a:lnTo>
                  <a:pt x="684" y="831"/>
                </a:lnTo>
                <a:lnTo>
                  <a:pt x="671" y="813"/>
                </a:lnTo>
                <a:lnTo>
                  <a:pt x="668" y="809"/>
                </a:lnTo>
                <a:lnTo>
                  <a:pt x="668" y="889"/>
                </a:lnTo>
                <a:lnTo>
                  <a:pt x="653" y="927"/>
                </a:lnTo>
                <a:lnTo>
                  <a:pt x="644" y="969"/>
                </a:lnTo>
                <a:lnTo>
                  <a:pt x="642" y="1014"/>
                </a:lnTo>
                <a:lnTo>
                  <a:pt x="642" y="1060"/>
                </a:lnTo>
                <a:lnTo>
                  <a:pt x="648" y="1105"/>
                </a:lnTo>
                <a:lnTo>
                  <a:pt x="655" y="1149"/>
                </a:lnTo>
                <a:lnTo>
                  <a:pt x="662" y="1187"/>
                </a:lnTo>
                <a:lnTo>
                  <a:pt x="728" y="1620"/>
                </a:lnTo>
                <a:lnTo>
                  <a:pt x="730" y="1656"/>
                </a:lnTo>
                <a:lnTo>
                  <a:pt x="728" y="1698"/>
                </a:lnTo>
                <a:lnTo>
                  <a:pt x="722" y="1744"/>
                </a:lnTo>
                <a:lnTo>
                  <a:pt x="717" y="1789"/>
                </a:lnTo>
                <a:lnTo>
                  <a:pt x="710" y="1836"/>
                </a:lnTo>
                <a:lnTo>
                  <a:pt x="708" y="1882"/>
                </a:lnTo>
                <a:lnTo>
                  <a:pt x="708" y="1924"/>
                </a:lnTo>
                <a:lnTo>
                  <a:pt x="713" y="1974"/>
                </a:lnTo>
                <a:lnTo>
                  <a:pt x="722" y="2027"/>
                </a:lnTo>
                <a:lnTo>
                  <a:pt x="733" y="2082"/>
                </a:lnTo>
                <a:lnTo>
                  <a:pt x="744" y="2140"/>
                </a:lnTo>
                <a:lnTo>
                  <a:pt x="751" y="2198"/>
                </a:lnTo>
                <a:lnTo>
                  <a:pt x="753" y="2256"/>
                </a:lnTo>
                <a:lnTo>
                  <a:pt x="748" y="2313"/>
                </a:lnTo>
                <a:lnTo>
                  <a:pt x="731" y="2387"/>
                </a:lnTo>
                <a:lnTo>
                  <a:pt x="715" y="2458"/>
                </a:lnTo>
                <a:lnTo>
                  <a:pt x="699" y="2531"/>
                </a:lnTo>
                <a:lnTo>
                  <a:pt x="684" y="2607"/>
                </a:lnTo>
                <a:lnTo>
                  <a:pt x="671" y="2687"/>
                </a:lnTo>
                <a:lnTo>
                  <a:pt x="670" y="2727"/>
                </a:lnTo>
                <a:lnTo>
                  <a:pt x="675" y="2762"/>
                </a:lnTo>
                <a:lnTo>
                  <a:pt x="684" y="2796"/>
                </a:lnTo>
                <a:lnTo>
                  <a:pt x="697" y="2829"/>
                </a:lnTo>
                <a:lnTo>
                  <a:pt x="710" y="2862"/>
                </a:lnTo>
                <a:lnTo>
                  <a:pt x="722" y="2894"/>
                </a:lnTo>
                <a:lnTo>
                  <a:pt x="731" y="2927"/>
                </a:lnTo>
                <a:lnTo>
                  <a:pt x="735" y="2964"/>
                </a:lnTo>
                <a:lnTo>
                  <a:pt x="699" y="2980"/>
                </a:lnTo>
                <a:lnTo>
                  <a:pt x="659" y="2989"/>
                </a:lnTo>
                <a:lnTo>
                  <a:pt x="615" y="2991"/>
                </a:lnTo>
                <a:lnTo>
                  <a:pt x="568" y="2989"/>
                </a:lnTo>
                <a:lnTo>
                  <a:pt x="559" y="2962"/>
                </a:lnTo>
                <a:lnTo>
                  <a:pt x="551" y="2929"/>
                </a:lnTo>
                <a:lnTo>
                  <a:pt x="548" y="2894"/>
                </a:lnTo>
                <a:lnTo>
                  <a:pt x="551" y="2856"/>
                </a:lnTo>
                <a:lnTo>
                  <a:pt x="555" y="2784"/>
                </a:lnTo>
                <a:lnTo>
                  <a:pt x="551" y="2773"/>
                </a:lnTo>
                <a:lnTo>
                  <a:pt x="546" y="2760"/>
                </a:lnTo>
                <a:lnTo>
                  <a:pt x="542" y="2745"/>
                </a:lnTo>
                <a:lnTo>
                  <a:pt x="542" y="2727"/>
                </a:lnTo>
                <a:lnTo>
                  <a:pt x="551" y="2696"/>
                </a:lnTo>
                <a:lnTo>
                  <a:pt x="560" y="2664"/>
                </a:lnTo>
                <a:lnTo>
                  <a:pt x="570" y="2627"/>
                </a:lnTo>
                <a:lnTo>
                  <a:pt x="575" y="2589"/>
                </a:lnTo>
                <a:lnTo>
                  <a:pt x="577" y="2545"/>
                </a:lnTo>
                <a:lnTo>
                  <a:pt x="571" y="2500"/>
                </a:lnTo>
                <a:lnTo>
                  <a:pt x="560" y="2453"/>
                </a:lnTo>
                <a:lnTo>
                  <a:pt x="550" y="2402"/>
                </a:lnTo>
                <a:lnTo>
                  <a:pt x="539" y="2349"/>
                </a:lnTo>
                <a:lnTo>
                  <a:pt x="535" y="2294"/>
                </a:lnTo>
                <a:lnTo>
                  <a:pt x="539" y="2240"/>
                </a:lnTo>
                <a:lnTo>
                  <a:pt x="559" y="2116"/>
                </a:lnTo>
                <a:lnTo>
                  <a:pt x="548" y="2076"/>
                </a:lnTo>
                <a:lnTo>
                  <a:pt x="531" y="2036"/>
                </a:lnTo>
                <a:lnTo>
                  <a:pt x="515" y="1994"/>
                </a:lnTo>
                <a:lnTo>
                  <a:pt x="502" y="1953"/>
                </a:lnTo>
                <a:lnTo>
                  <a:pt x="491" y="1784"/>
                </a:lnTo>
                <a:lnTo>
                  <a:pt x="439" y="1540"/>
                </a:lnTo>
                <a:lnTo>
                  <a:pt x="431" y="1540"/>
                </a:lnTo>
                <a:lnTo>
                  <a:pt x="426" y="1556"/>
                </a:lnTo>
                <a:lnTo>
                  <a:pt x="422" y="1576"/>
                </a:lnTo>
                <a:lnTo>
                  <a:pt x="422" y="1600"/>
                </a:lnTo>
                <a:lnTo>
                  <a:pt x="406" y="1642"/>
                </a:lnTo>
                <a:lnTo>
                  <a:pt x="397" y="1685"/>
                </a:lnTo>
                <a:lnTo>
                  <a:pt x="391" y="1733"/>
                </a:lnTo>
                <a:lnTo>
                  <a:pt x="390" y="1782"/>
                </a:lnTo>
                <a:lnTo>
                  <a:pt x="386" y="1833"/>
                </a:lnTo>
                <a:lnTo>
                  <a:pt x="382" y="1885"/>
                </a:lnTo>
                <a:lnTo>
                  <a:pt x="375" y="1936"/>
                </a:lnTo>
                <a:lnTo>
                  <a:pt x="362" y="1985"/>
                </a:lnTo>
                <a:lnTo>
                  <a:pt x="346" y="2031"/>
                </a:lnTo>
                <a:lnTo>
                  <a:pt x="330" y="2076"/>
                </a:lnTo>
                <a:lnTo>
                  <a:pt x="319" y="2120"/>
                </a:lnTo>
                <a:lnTo>
                  <a:pt x="339" y="2209"/>
                </a:lnTo>
                <a:lnTo>
                  <a:pt x="339" y="2364"/>
                </a:lnTo>
                <a:lnTo>
                  <a:pt x="331" y="2400"/>
                </a:lnTo>
                <a:lnTo>
                  <a:pt x="322" y="2438"/>
                </a:lnTo>
                <a:lnTo>
                  <a:pt x="315" y="2482"/>
                </a:lnTo>
                <a:lnTo>
                  <a:pt x="311" y="2525"/>
                </a:lnTo>
                <a:lnTo>
                  <a:pt x="315" y="2569"/>
                </a:lnTo>
                <a:lnTo>
                  <a:pt x="319" y="2664"/>
                </a:lnTo>
                <a:lnTo>
                  <a:pt x="348" y="2727"/>
                </a:lnTo>
                <a:lnTo>
                  <a:pt x="348" y="2744"/>
                </a:lnTo>
                <a:lnTo>
                  <a:pt x="344" y="2758"/>
                </a:lnTo>
                <a:lnTo>
                  <a:pt x="339" y="2773"/>
                </a:lnTo>
                <a:lnTo>
                  <a:pt x="335" y="2784"/>
                </a:lnTo>
                <a:lnTo>
                  <a:pt x="331" y="2822"/>
                </a:lnTo>
                <a:lnTo>
                  <a:pt x="333" y="2862"/>
                </a:lnTo>
                <a:lnTo>
                  <a:pt x="335" y="2902"/>
                </a:lnTo>
                <a:lnTo>
                  <a:pt x="337" y="2944"/>
                </a:lnTo>
                <a:lnTo>
                  <a:pt x="331" y="2984"/>
                </a:lnTo>
                <a:lnTo>
                  <a:pt x="322" y="2984"/>
                </a:lnTo>
                <a:lnTo>
                  <a:pt x="304" y="2993"/>
                </a:lnTo>
                <a:lnTo>
                  <a:pt x="280" y="2998"/>
                </a:lnTo>
                <a:lnTo>
                  <a:pt x="257" y="2998"/>
                </a:lnTo>
                <a:lnTo>
                  <a:pt x="233" y="2996"/>
                </a:lnTo>
                <a:lnTo>
                  <a:pt x="210" y="2989"/>
                </a:lnTo>
                <a:lnTo>
                  <a:pt x="190" y="2980"/>
                </a:lnTo>
                <a:lnTo>
                  <a:pt x="173" y="2965"/>
                </a:lnTo>
                <a:lnTo>
                  <a:pt x="162" y="2949"/>
                </a:lnTo>
                <a:lnTo>
                  <a:pt x="159" y="2929"/>
                </a:lnTo>
                <a:lnTo>
                  <a:pt x="179" y="2885"/>
                </a:lnTo>
                <a:lnTo>
                  <a:pt x="195" y="2838"/>
                </a:lnTo>
                <a:lnTo>
                  <a:pt x="206" y="2784"/>
                </a:lnTo>
                <a:lnTo>
                  <a:pt x="211" y="2727"/>
                </a:lnTo>
                <a:lnTo>
                  <a:pt x="213" y="2671"/>
                </a:lnTo>
                <a:lnTo>
                  <a:pt x="210" y="2613"/>
                </a:lnTo>
                <a:lnTo>
                  <a:pt x="202" y="2556"/>
                </a:lnTo>
                <a:lnTo>
                  <a:pt x="191" y="2504"/>
                </a:lnTo>
                <a:lnTo>
                  <a:pt x="179" y="2467"/>
                </a:lnTo>
                <a:lnTo>
                  <a:pt x="166" y="2431"/>
                </a:lnTo>
                <a:lnTo>
                  <a:pt x="153" y="2389"/>
                </a:lnTo>
                <a:lnTo>
                  <a:pt x="140" y="2347"/>
                </a:lnTo>
                <a:lnTo>
                  <a:pt x="133" y="2302"/>
                </a:lnTo>
                <a:lnTo>
                  <a:pt x="130" y="2254"/>
                </a:lnTo>
                <a:lnTo>
                  <a:pt x="135" y="2204"/>
                </a:lnTo>
                <a:lnTo>
                  <a:pt x="142" y="2165"/>
                </a:lnTo>
                <a:lnTo>
                  <a:pt x="151" y="2120"/>
                </a:lnTo>
                <a:lnTo>
                  <a:pt x="159" y="2071"/>
                </a:lnTo>
                <a:lnTo>
                  <a:pt x="166" y="2022"/>
                </a:lnTo>
                <a:lnTo>
                  <a:pt x="171" y="1971"/>
                </a:lnTo>
                <a:lnTo>
                  <a:pt x="171" y="1924"/>
                </a:lnTo>
                <a:lnTo>
                  <a:pt x="168" y="1880"/>
                </a:lnTo>
                <a:lnTo>
                  <a:pt x="162" y="1847"/>
                </a:lnTo>
                <a:lnTo>
                  <a:pt x="157" y="1809"/>
                </a:lnTo>
                <a:lnTo>
                  <a:pt x="151" y="1765"/>
                </a:lnTo>
                <a:lnTo>
                  <a:pt x="148" y="1718"/>
                </a:lnTo>
                <a:lnTo>
                  <a:pt x="144" y="1673"/>
                </a:lnTo>
                <a:lnTo>
                  <a:pt x="142" y="1629"/>
                </a:lnTo>
                <a:lnTo>
                  <a:pt x="144" y="1591"/>
                </a:lnTo>
                <a:lnTo>
                  <a:pt x="148" y="1560"/>
                </a:lnTo>
                <a:lnTo>
                  <a:pt x="195" y="1224"/>
                </a:lnTo>
                <a:lnTo>
                  <a:pt x="204" y="1189"/>
                </a:lnTo>
                <a:lnTo>
                  <a:pt x="213" y="1153"/>
                </a:lnTo>
                <a:lnTo>
                  <a:pt x="222" y="1113"/>
                </a:lnTo>
                <a:lnTo>
                  <a:pt x="226" y="1071"/>
                </a:lnTo>
                <a:lnTo>
                  <a:pt x="222" y="1029"/>
                </a:lnTo>
                <a:lnTo>
                  <a:pt x="199" y="904"/>
                </a:lnTo>
                <a:lnTo>
                  <a:pt x="195" y="809"/>
                </a:lnTo>
                <a:lnTo>
                  <a:pt x="191" y="813"/>
                </a:lnTo>
                <a:lnTo>
                  <a:pt x="180" y="836"/>
                </a:lnTo>
                <a:lnTo>
                  <a:pt x="175" y="865"/>
                </a:lnTo>
                <a:lnTo>
                  <a:pt x="171" y="896"/>
                </a:lnTo>
                <a:lnTo>
                  <a:pt x="171" y="929"/>
                </a:lnTo>
                <a:lnTo>
                  <a:pt x="168" y="962"/>
                </a:lnTo>
                <a:lnTo>
                  <a:pt x="162" y="993"/>
                </a:lnTo>
                <a:lnTo>
                  <a:pt x="139" y="1067"/>
                </a:lnTo>
                <a:lnTo>
                  <a:pt x="135" y="1107"/>
                </a:lnTo>
                <a:lnTo>
                  <a:pt x="135" y="1147"/>
                </a:lnTo>
                <a:lnTo>
                  <a:pt x="140" y="1189"/>
                </a:lnTo>
                <a:lnTo>
                  <a:pt x="144" y="1229"/>
                </a:lnTo>
                <a:lnTo>
                  <a:pt x="144" y="1269"/>
                </a:lnTo>
                <a:lnTo>
                  <a:pt x="139" y="1309"/>
                </a:lnTo>
                <a:lnTo>
                  <a:pt x="135" y="1325"/>
                </a:lnTo>
                <a:lnTo>
                  <a:pt x="128" y="1347"/>
                </a:lnTo>
                <a:lnTo>
                  <a:pt x="119" y="1373"/>
                </a:lnTo>
                <a:lnTo>
                  <a:pt x="110" y="1402"/>
                </a:lnTo>
                <a:lnTo>
                  <a:pt x="102" y="1429"/>
                </a:lnTo>
                <a:lnTo>
                  <a:pt x="99" y="1456"/>
                </a:lnTo>
                <a:lnTo>
                  <a:pt x="97" y="1480"/>
                </a:lnTo>
                <a:lnTo>
                  <a:pt x="99" y="1500"/>
                </a:lnTo>
                <a:lnTo>
                  <a:pt x="128" y="1544"/>
                </a:lnTo>
                <a:lnTo>
                  <a:pt x="122" y="1656"/>
                </a:lnTo>
                <a:lnTo>
                  <a:pt x="108" y="1660"/>
                </a:lnTo>
                <a:lnTo>
                  <a:pt x="99" y="1640"/>
                </a:lnTo>
                <a:lnTo>
                  <a:pt x="91" y="1616"/>
                </a:lnTo>
                <a:lnTo>
                  <a:pt x="68" y="1607"/>
                </a:lnTo>
                <a:lnTo>
                  <a:pt x="62" y="1636"/>
                </a:lnTo>
                <a:lnTo>
                  <a:pt x="82" y="1656"/>
                </a:lnTo>
                <a:lnTo>
                  <a:pt x="104" y="1678"/>
                </a:lnTo>
                <a:lnTo>
                  <a:pt x="119" y="1700"/>
                </a:lnTo>
                <a:lnTo>
                  <a:pt x="115" y="1702"/>
                </a:lnTo>
                <a:lnTo>
                  <a:pt x="111" y="1702"/>
                </a:lnTo>
                <a:lnTo>
                  <a:pt x="110" y="1702"/>
                </a:lnTo>
                <a:lnTo>
                  <a:pt x="110" y="1704"/>
                </a:lnTo>
                <a:lnTo>
                  <a:pt x="110" y="1704"/>
                </a:lnTo>
                <a:lnTo>
                  <a:pt x="110" y="1705"/>
                </a:lnTo>
                <a:lnTo>
                  <a:pt x="108" y="1707"/>
                </a:lnTo>
                <a:lnTo>
                  <a:pt x="108" y="1713"/>
                </a:lnTo>
                <a:lnTo>
                  <a:pt x="119" y="1718"/>
                </a:lnTo>
                <a:lnTo>
                  <a:pt x="124" y="1729"/>
                </a:lnTo>
                <a:lnTo>
                  <a:pt x="128" y="1744"/>
                </a:lnTo>
                <a:lnTo>
                  <a:pt x="124" y="1749"/>
                </a:lnTo>
                <a:lnTo>
                  <a:pt x="122" y="1754"/>
                </a:lnTo>
                <a:lnTo>
                  <a:pt x="119" y="1760"/>
                </a:lnTo>
                <a:lnTo>
                  <a:pt x="115" y="1764"/>
                </a:lnTo>
                <a:lnTo>
                  <a:pt x="95" y="1751"/>
                </a:lnTo>
                <a:lnTo>
                  <a:pt x="75" y="1740"/>
                </a:lnTo>
                <a:lnTo>
                  <a:pt x="57" y="1729"/>
                </a:lnTo>
                <a:lnTo>
                  <a:pt x="39" y="1714"/>
                </a:lnTo>
                <a:lnTo>
                  <a:pt x="24" y="1696"/>
                </a:lnTo>
                <a:lnTo>
                  <a:pt x="11" y="1673"/>
                </a:lnTo>
                <a:lnTo>
                  <a:pt x="2" y="1640"/>
                </a:lnTo>
                <a:lnTo>
                  <a:pt x="2" y="1607"/>
                </a:lnTo>
                <a:lnTo>
                  <a:pt x="6" y="1574"/>
                </a:lnTo>
                <a:lnTo>
                  <a:pt x="11" y="1540"/>
                </a:lnTo>
                <a:lnTo>
                  <a:pt x="17" y="1505"/>
                </a:lnTo>
                <a:lnTo>
                  <a:pt x="19" y="1473"/>
                </a:lnTo>
                <a:lnTo>
                  <a:pt x="2" y="1140"/>
                </a:lnTo>
                <a:lnTo>
                  <a:pt x="0" y="1105"/>
                </a:lnTo>
                <a:lnTo>
                  <a:pt x="2" y="1071"/>
                </a:lnTo>
                <a:lnTo>
                  <a:pt x="8" y="1038"/>
                </a:lnTo>
                <a:lnTo>
                  <a:pt x="13" y="1005"/>
                </a:lnTo>
                <a:lnTo>
                  <a:pt x="15" y="969"/>
                </a:lnTo>
                <a:lnTo>
                  <a:pt x="11" y="933"/>
                </a:lnTo>
                <a:lnTo>
                  <a:pt x="8" y="904"/>
                </a:lnTo>
                <a:lnTo>
                  <a:pt x="6" y="867"/>
                </a:lnTo>
                <a:lnTo>
                  <a:pt x="8" y="825"/>
                </a:lnTo>
                <a:lnTo>
                  <a:pt x="11" y="782"/>
                </a:lnTo>
                <a:lnTo>
                  <a:pt x="17" y="736"/>
                </a:lnTo>
                <a:lnTo>
                  <a:pt x="22" y="693"/>
                </a:lnTo>
                <a:lnTo>
                  <a:pt x="30" y="653"/>
                </a:lnTo>
                <a:lnTo>
                  <a:pt x="39" y="616"/>
                </a:lnTo>
                <a:lnTo>
                  <a:pt x="46" y="587"/>
                </a:lnTo>
                <a:lnTo>
                  <a:pt x="55" y="567"/>
                </a:lnTo>
                <a:lnTo>
                  <a:pt x="75" y="544"/>
                </a:lnTo>
                <a:lnTo>
                  <a:pt x="99" y="524"/>
                </a:lnTo>
                <a:lnTo>
                  <a:pt x="128" y="509"/>
                </a:lnTo>
                <a:lnTo>
                  <a:pt x="159" y="496"/>
                </a:lnTo>
                <a:lnTo>
                  <a:pt x="191" y="485"/>
                </a:lnTo>
                <a:lnTo>
                  <a:pt x="224" y="476"/>
                </a:lnTo>
                <a:lnTo>
                  <a:pt x="257" y="465"/>
                </a:lnTo>
                <a:lnTo>
                  <a:pt x="288" y="453"/>
                </a:lnTo>
                <a:lnTo>
                  <a:pt x="315" y="436"/>
                </a:lnTo>
                <a:lnTo>
                  <a:pt x="339" y="416"/>
                </a:lnTo>
                <a:lnTo>
                  <a:pt x="339" y="391"/>
                </a:lnTo>
                <a:lnTo>
                  <a:pt x="340" y="364"/>
                </a:lnTo>
                <a:lnTo>
                  <a:pt x="340" y="336"/>
                </a:lnTo>
                <a:lnTo>
                  <a:pt x="339" y="311"/>
                </a:lnTo>
                <a:lnTo>
                  <a:pt x="331" y="293"/>
                </a:lnTo>
                <a:lnTo>
                  <a:pt x="322" y="280"/>
                </a:lnTo>
                <a:lnTo>
                  <a:pt x="313" y="269"/>
                </a:lnTo>
                <a:lnTo>
                  <a:pt x="304" y="254"/>
                </a:lnTo>
                <a:lnTo>
                  <a:pt x="299" y="236"/>
                </a:lnTo>
                <a:lnTo>
                  <a:pt x="299" y="224"/>
                </a:lnTo>
                <a:lnTo>
                  <a:pt x="302" y="214"/>
                </a:lnTo>
                <a:lnTo>
                  <a:pt x="306" y="207"/>
                </a:lnTo>
                <a:lnTo>
                  <a:pt x="311" y="200"/>
                </a:lnTo>
                <a:lnTo>
                  <a:pt x="315" y="193"/>
                </a:lnTo>
                <a:lnTo>
                  <a:pt x="302" y="133"/>
                </a:lnTo>
                <a:lnTo>
                  <a:pt x="313" y="104"/>
                </a:lnTo>
                <a:lnTo>
                  <a:pt x="330" y="74"/>
                </a:lnTo>
                <a:lnTo>
                  <a:pt x="353" y="47"/>
                </a:lnTo>
                <a:lnTo>
                  <a:pt x="380" y="25"/>
                </a:lnTo>
                <a:lnTo>
                  <a:pt x="410" y="9"/>
                </a:lnTo>
                <a:lnTo>
                  <a:pt x="43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 dirty="0">
              <a:ea typeface="+mj-ea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789B3-F521-4B9B-A469-99E3DAB4BD1D}"/>
              </a:ext>
            </a:extLst>
          </p:cNvPr>
          <p:cNvCxnSpPr>
            <a:cxnSpLocks/>
            <a:endCxn id="3" idx="4"/>
          </p:cNvCxnSpPr>
          <p:nvPr/>
        </p:nvCxnSpPr>
        <p:spPr>
          <a:xfrm flipV="1">
            <a:off x="2583604" y="4639208"/>
            <a:ext cx="2385553" cy="934702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B5586D7-645D-46C3-8FEA-59B0B369EA48}"/>
              </a:ext>
            </a:extLst>
          </p:cNvPr>
          <p:cNvSpPr/>
          <p:nvPr/>
        </p:nvSpPr>
        <p:spPr>
          <a:xfrm>
            <a:off x="1780778" y="5220944"/>
            <a:ext cx="702000" cy="702000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ea typeface="+mj-ea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DCE4E3-2A6A-4240-8691-7E57ED5CF71F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7222844" y="4639208"/>
            <a:ext cx="2149766" cy="850910"/>
          </a:xfrm>
          <a:prstGeom prst="line">
            <a:avLst/>
          </a:prstGeom>
          <a:ln w="127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CF27207-9A17-4A30-9A27-BADFA14082B0}"/>
              </a:ext>
            </a:extLst>
          </p:cNvPr>
          <p:cNvSpPr/>
          <p:nvPr/>
        </p:nvSpPr>
        <p:spPr>
          <a:xfrm>
            <a:off x="9502488" y="5220944"/>
            <a:ext cx="702000" cy="702000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ea typeface="+mj-ea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50485-EC91-4AB0-A7E7-68DB574C741D}"/>
              </a:ext>
            </a:extLst>
          </p:cNvPr>
          <p:cNvCxnSpPr>
            <a:cxnSpLocks/>
            <a:stCxn id="3" idx="1"/>
          </p:cNvCxnSpPr>
          <p:nvPr/>
        </p:nvCxnSpPr>
        <p:spPr>
          <a:xfrm flipV="1">
            <a:off x="7222845" y="2202780"/>
            <a:ext cx="2149765" cy="948994"/>
          </a:xfrm>
          <a:prstGeom prst="line">
            <a:avLst/>
          </a:prstGeom>
          <a:ln w="1270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D41B1E48-6319-48B5-9CBB-B6146467DE99}"/>
              </a:ext>
            </a:extLst>
          </p:cNvPr>
          <p:cNvSpPr/>
          <p:nvPr/>
        </p:nvSpPr>
        <p:spPr>
          <a:xfrm rot="10800000">
            <a:off x="9502488" y="1853349"/>
            <a:ext cx="702000" cy="702000"/>
          </a:xfrm>
          <a:prstGeom prst="ellipse">
            <a:avLst/>
          </a:prstGeom>
          <a:solidFill>
            <a:schemeClr val="accent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ea typeface="+mj-ea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BC274C-B6D2-4855-8577-8C4AC5929876}"/>
              </a:ext>
            </a:extLst>
          </p:cNvPr>
          <p:cNvGrpSpPr/>
          <p:nvPr/>
        </p:nvGrpSpPr>
        <p:grpSpPr>
          <a:xfrm>
            <a:off x="8561510" y="4061194"/>
            <a:ext cx="2753761" cy="1088104"/>
            <a:chOff x="575693" y="4138194"/>
            <a:chExt cx="2155442" cy="10881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1D11A9-83C8-46B9-9761-2EC097512831}"/>
                </a:ext>
              </a:extLst>
            </p:cNvPr>
            <p:cNvSpPr txBox="1"/>
            <p:nvPr/>
          </p:nvSpPr>
          <p:spPr>
            <a:xfrm>
              <a:off x="578399" y="4395301"/>
              <a:ext cx="2144043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9F15BE-9806-4C15-AD3C-8D9D933EE0E5}"/>
                </a:ext>
              </a:extLst>
            </p:cNvPr>
            <p:cNvSpPr txBox="1"/>
            <p:nvPr/>
          </p:nvSpPr>
          <p:spPr>
            <a:xfrm>
              <a:off x="575693" y="4138194"/>
              <a:ext cx="2155442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102F6B2-75C0-4734-AF28-1D28998AE6EB}"/>
              </a:ext>
            </a:extLst>
          </p:cNvPr>
          <p:cNvGrpSpPr/>
          <p:nvPr/>
        </p:nvGrpSpPr>
        <p:grpSpPr>
          <a:xfrm>
            <a:off x="8561510" y="2714454"/>
            <a:ext cx="2753761" cy="1088104"/>
            <a:chOff x="575693" y="4138194"/>
            <a:chExt cx="2155442" cy="108810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76BC0C-4444-4D4E-9947-2ADF2D837A3D}"/>
                </a:ext>
              </a:extLst>
            </p:cNvPr>
            <p:cNvSpPr txBox="1"/>
            <p:nvPr/>
          </p:nvSpPr>
          <p:spPr>
            <a:xfrm>
              <a:off x="578399" y="4395301"/>
              <a:ext cx="2144043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999439-4420-47E4-B976-95A2E71BD098}"/>
                </a:ext>
              </a:extLst>
            </p:cNvPr>
            <p:cNvSpPr txBox="1"/>
            <p:nvPr/>
          </p:nvSpPr>
          <p:spPr>
            <a:xfrm>
              <a:off x="575693" y="4138194"/>
              <a:ext cx="2155442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548155-2708-4C46-9751-1DCF49F36C71}"/>
              </a:ext>
            </a:extLst>
          </p:cNvPr>
          <p:cNvGrpSpPr/>
          <p:nvPr/>
        </p:nvGrpSpPr>
        <p:grpSpPr>
          <a:xfrm>
            <a:off x="859097" y="4061194"/>
            <a:ext cx="2753761" cy="1088104"/>
            <a:chOff x="575693" y="4138194"/>
            <a:chExt cx="2155442" cy="108810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84E4C1-F0AA-42F3-9B2A-1E60F6E220C1}"/>
                </a:ext>
              </a:extLst>
            </p:cNvPr>
            <p:cNvSpPr txBox="1"/>
            <p:nvPr/>
          </p:nvSpPr>
          <p:spPr>
            <a:xfrm>
              <a:off x="578399" y="4395301"/>
              <a:ext cx="2144043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949D2DC-7DF3-4B5F-BBDF-5FBF1BB8AA93}"/>
                </a:ext>
              </a:extLst>
            </p:cNvPr>
            <p:cNvSpPr txBox="1"/>
            <p:nvPr/>
          </p:nvSpPr>
          <p:spPr>
            <a:xfrm>
              <a:off x="575693" y="4138194"/>
              <a:ext cx="2155442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0D9A8E-A98D-46B6-8A0E-CA2B8B542A63}"/>
              </a:ext>
            </a:extLst>
          </p:cNvPr>
          <p:cNvGrpSpPr/>
          <p:nvPr/>
        </p:nvGrpSpPr>
        <p:grpSpPr>
          <a:xfrm>
            <a:off x="859097" y="2714454"/>
            <a:ext cx="2753761" cy="1088104"/>
            <a:chOff x="575693" y="4138194"/>
            <a:chExt cx="2155442" cy="108810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A7EC3A-1B34-4F7C-B9E4-F70C49D35395}"/>
                </a:ext>
              </a:extLst>
            </p:cNvPr>
            <p:cNvSpPr txBox="1"/>
            <p:nvPr/>
          </p:nvSpPr>
          <p:spPr>
            <a:xfrm>
              <a:off x="578399" y="4395301"/>
              <a:ext cx="2144043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6BBB6C8-2BDF-4424-83DF-F0CD951DEF08}"/>
                </a:ext>
              </a:extLst>
            </p:cNvPr>
            <p:cNvSpPr txBox="1"/>
            <p:nvPr/>
          </p:nvSpPr>
          <p:spPr>
            <a:xfrm>
              <a:off x="575693" y="4138194"/>
              <a:ext cx="2155442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sp>
        <p:nvSpPr>
          <p:cNvPr id="31" name="Block Arc 20">
            <a:extLst>
              <a:ext uri="{FF2B5EF4-FFF2-40B4-BE49-F238E27FC236}">
                <a16:creationId xmlns:a16="http://schemas.microsoft.com/office/drawing/2014/main" id="{9A6AF667-0ECD-48D8-9536-BF61426AE010}"/>
              </a:ext>
            </a:extLst>
          </p:cNvPr>
          <p:cNvSpPr>
            <a:spLocks noChangeAspect="1"/>
          </p:cNvSpPr>
          <p:nvPr/>
        </p:nvSpPr>
        <p:spPr>
          <a:xfrm rot="10800000">
            <a:off x="9713728" y="5400713"/>
            <a:ext cx="332010" cy="36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rapezoid 28">
            <a:extLst>
              <a:ext uri="{FF2B5EF4-FFF2-40B4-BE49-F238E27FC236}">
                <a16:creationId xmlns:a16="http://schemas.microsoft.com/office/drawing/2014/main" id="{60F79D40-E669-449B-A37A-89CA087F0712}"/>
              </a:ext>
            </a:extLst>
          </p:cNvPr>
          <p:cNvSpPr>
            <a:spLocks noChangeAspect="1"/>
          </p:cNvSpPr>
          <p:nvPr/>
        </p:nvSpPr>
        <p:spPr>
          <a:xfrm>
            <a:off x="1975385" y="5399664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7B77B215-7A92-4B7A-94C0-6655FD5C409D}"/>
              </a:ext>
            </a:extLst>
          </p:cNvPr>
          <p:cNvSpPr/>
          <p:nvPr/>
        </p:nvSpPr>
        <p:spPr>
          <a:xfrm rot="2700000">
            <a:off x="9738008" y="1976196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Oval 21">
            <a:extLst>
              <a:ext uri="{FF2B5EF4-FFF2-40B4-BE49-F238E27FC236}">
                <a16:creationId xmlns:a16="http://schemas.microsoft.com/office/drawing/2014/main" id="{A6B44F2D-8746-450D-892B-F57D7E783C14}"/>
              </a:ext>
            </a:extLst>
          </p:cNvPr>
          <p:cNvSpPr>
            <a:spLocks noChangeAspect="1"/>
          </p:cNvSpPr>
          <p:nvPr/>
        </p:nvSpPr>
        <p:spPr>
          <a:xfrm>
            <a:off x="1969835" y="2030690"/>
            <a:ext cx="351587" cy="35452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C478B2-89F2-4632-B0A9-55770D92956F}"/>
              </a:ext>
            </a:extLst>
          </p:cNvPr>
          <p:cNvSpPr/>
          <p:nvPr/>
        </p:nvSpPr>
        <p:spPr>
          <a:xfrm>
            <a:off x="6474840" y="0"/>
            <a:ext cx="5717161" cy="6858000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3" name="Oval 25">
            <a:extLst>
              <a:ext uri="{FF2B5EF4-FFF2-40B4-BE49-F238E27FC236}">
                <a16:creationId xmlns:a16="http://schemas.microsoft.com/office/drawing/2014/main" id="{F32CE487-6B14-4A7F-92B9-3CBAE287CDF3}"/>
              </a:ext>
            </a:extLst>
          </p:cNvPr>
          <p:cNvSpPr/>
          <p:nvPr/>
        </p:nvSpPr>
        <p:spPr>
          <a:xfrm>
            <a:off x="1590948" y="2808624"/>
            <a:ext cx="590370" cy="590370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4" name="Oval 26">
            <a:extLst>
              <a:ext uri="{FF2B5EF4-FFF2-40B4-BE49-F238E27FC236}">
                <a16:creationId xmlns:a16="http://schemas.microsoft.com/office/drawing/2014/main" id="{E1A7D5E1-635B-49CF-8D1B-FA4A9487676F}"/>
              </a:ext>
            </a:extLst>
          </p:cNvPr>
          <p:cNvSpPr/>
          <p:nvPr/>
        </p:nvSpPr>
        <p:spPr>
          <a:xfrm>
            <a:off x="4399642" y="2808623"/>
            <a:ext cx="590370" cy="590370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5" name="Oval 27">
            <a:extLst>
              <a:ext uri="{FF2B5EF4-FFF2-40B4-BE49-F238E27FC236}">
                <a16:creationId xmlns:a16="http://schemas.microsoft.com/office/drawing/2014/main" id="{9C3FF3CC-1149-4D0C-83FB-3E82832C2FC2}"/>
              </a:ext>
            </a:extLst>
          </p:cNvPr>
          <p:cNvSpPr/>
          <p:nvPr/>
        </p:nvSpPr>
        <p:spPr>
          <a:xfrm>
            <a:off x="2995295" y="2808623"/>
            <a:ext cx="590370" cy="590370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7EC828-D73E-4644-81EE-AF3CEDFCCD91}"/>
              </a:ext>
            </a:extLst>
          </p:cNvPr>
          <p:cNvSpPr txBox="1"/>
          <p:nvPr/>
        </p:nvSpPr>
        <p:spPr>
          <a:xfrm>
            <a:off x="709306" y="1928794"/>
            <a:ext cx="549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" name="Group 32">
            <a:extLst>
              <a:ext uri="{FF2B5EF4-FFF2-40B4-BE49-F238E27FC236}">
                <a16:creationId xmlns:a16="http://schemas.microsoft.com/office/drawing/2014/main" id="{DEBBCAE4-949E-4312-BBC0-E4712DD5521B}"/>
              </a:ext>
            </a:extLst>
          </p:cNvPr>
          <p:cNvGrpSpPr/>
          <p:nvPr/>
        </p:nvGrpSpPr>
        <p:grpSpPr>
          <a:xfrm>
            <a:off x="8265315" y="2453707"/>
            <a:ext cx="3416809" cy="912756"/>
            <a:chOff x="4862377" y="4246032"/>
            <a:chExt cx="1656184" cy="91275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7B17A0-A51E-489C-80DF-AE7A60D6D457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D4FEBD-1831-46EF-A89C-2625D1237AB4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5906D-871B-45D0-98DD-6B9B3CA7016D}"/>
              </a:ext>
            </a:extLst>
          </p:cNvPr>
          <p:cNvSpPr txBox="1"/>
          <p:nvPr/>
        </p:nvSpPr>
        <p:spPr>
          <a:xfrm>
            <a:off x="7213438" y="1268760"/>
            <a:ext cx="4293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32">
            <a:extLst>
              <a:ext uri="{FF2B5EF4-FFF2-40B4-BE49-F238E27FC236}">
                <a16:creationId xmlns:a16="http://schemas.microsoft.com/office/drawing/2014/main" id="{4BCACDFA-8A87-4F39-8126-8BD75747FC63}"/>
              </a:ext>
            </a:extLst>
          </p:cNvPr>
          <p:cNvGrpSpPr/>
          <p:nvPr/>
        </p:nvGrpSpPr>
        <p:grpSpPr>
          <a:xfrm>
            <a:off x="8265315" y="3808455"/>
            <a:ext cx="3416809" cy="912756"/>
            <a:chOff x="4862377" y="4246032"/>
            <a:chExt cx="1656184" cy="91275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620080-374B-4B51-BD0F-FC552319FCF8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98BE18-20B0-4BD2-BEF8-0C3B1CEA6C1E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32">
            <a:extLst>
              <a:ext uri="{FF2B5EF4-FFF2-40B4-BE49-F238E27FC236}">
                <a16:creationId xmlns:a16="http://schemas.microsoft.com/office/drawing/2014/main" id="{7432380F-9E1B-42B4-A6A3-1DC6CDEA34E4}"/>
              </a:ext>
            </a:extLst>
          </p:cNvPr>
          <p:cNvGrpSpPr/>
          <p:nvPr/>
        </p:nvGrpSpPr>
        <p:grpSpPr>
          <a:xfrm>
            <a:off x="8265315" y="5163203"/>
            <a:ext cx="3416809" cy="912756"/>
            <a:chOff x="4862377" y="4246032"/>
            <a:chExt cx="1656184" cy="91275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091396-BF5C-4475-8EC8-9BA953988715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5ACFE9-AA1A-4A45-9EC8-EBC6BA973A02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Isosceles Triangle 51">
            <a:extLst>
              <a:ext uri="{FF2B5EF4-FFF2-40B4-BE49-F238E27FC236}">
                <a16:creationId xmlns:a16="http://schemas.microsoft.com/office/drawing/2014/main" id="{3BA1BD81-54C3-4BC6-9B3F-3423E38BA3C7}"/>
              </a:ext>
            </a:extLst>
          </p:cNvPr>
          <p:cNvSpPr/>
          <p:nvPr/>
        </p:nvSpPr>
        <p:spPr>
          <a:xfrm>
            <a:off x="3141814" y="3011329"/>
            <a:ext cx="292080" cy="21418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13708B4B-F5F5-4F78-BBF6-A035425ED41B}"/>
              </a:ext>
            </a:extLst>
          </p:cNvPr>
          <p:cNvSpPr/>
          <p:nvPr/>
        </p:nvSpPr>
        <p:spPr>
          <a:xfrm>
            <a:off x="1725070" y="2949097"/>
            <a:ext cx="328856" cy="334344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FE6BC3D7-A42B-4E6E-954E-24791C034E9D}"/>
              </a:ext>
            </a:extLst>
          </p:cNvPr>
          <p:cNvSpPr/>
          <p:nvPr/>
        </p:nvSpPr>
        <p:spPr>
          <a:xfrm flipH="1">
            <a:off x="4557009" y="2969905"/>
            <a:ext cx="303724" cy="25055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Isosceles Triangle 51">
            <a:extLst>
              <a:ext uri="{FF2B5EF4-FFF2-40B4-BE49-F238E27FC236}">
                <a16:creationId xmlns:a16="http://schemas.microsoft.com/office/drawing/2014/main" id="{96394148-3ABB-4FB6-9722-DA6F0FD383B2}"/>
              </a:ext>
            </a:extLst>
          </p:cNvPr>
          <p:cNvSpPr/>
          <p:nvPr/>
        </p:nvSpPr>
        <p:spPr>
          <a:xfrm>
            <a:off x="7454537" y="4178816"/>
            <a:ext cx="410773" cy="30122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2" name="Rounded Rectangle 6">
            <a:extLst>
              <a:ext uri="{FF2B5EF4-FFF2-40B4-BE49-F238E27FC236}">
                <a16:creationId xmlns:a16="http://schemas.microsoft.com/office/drawing/2014/main" id="{FD802779-3904-48D3-8E33-18F5A43690B6}"/>
              </a:ext>
            </a:extLst>
          </p:cNvPr>
          <p:cNvSpPr/>
          <p:nvPr/>
        </p:nvSpPr>
        <p:spPr>
          <a:xfrm>
            <a:off x="7428674" y="2679075"/>
            <a:ext cx="462498" cy="4702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Rounded Rectangle 5">
            <a:extLst>
              <a:ext uri="{FF2B5EF4-FFF2-40B4-BE49-F238E27FC236}">
                <a16:creationId xmlns:a16="http://schemas.microsoft.com/office/drawing/2014/main" id="{667850ED-485A-4212-9B63-DBA7105B35FF}"/>
              </a:ext>
            </a:extLst>
          </p:cNvPr>
          <p:cNvSpPr/>
          <p:nvPr/>
        </p:nvSpPr>
        <p:spPr>
          <a:xfrm flipH="1">
            <a:off x="7446346" y="5509562"/>
            <a:ext cx="427154" cy="352375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D125D1-79C9-4FCD-A1AB-2B4282CC4806}"/>
              </a:ext>
            </a:extLst>
          </p:cNvPr>
          <p:cNvSpPr txBox="1"/>
          <p:nvPr/>
        </p:nvSpPr>
        <p:spPr>
          <a:xfrm>
            <a:off x="650672" y="374416"/>
            <a:ext cx="33003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AB117"/>
                </a:solidFill>
              </a:rPr>
              <a:t>Infographic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Style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5136039-E1B8-4AAA-9852-2A656FBDBCBB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32236654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DF9A7D-ADB8-4E6E-8C9E-CD385A9E4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185509"/>
              </p:ext>
            </p:extLst>
          </p:nvPr>
        </p:nvGraphicFramePr>
        <p:xfrm>
          <a:off x="923109" y="1823068"/>
          <a:ext cx="10345780" cy="324538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69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9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9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91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77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706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706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706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706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706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706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706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706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BB8015CE-503C-44F0-B58E-DA31B848E327}"/>
              </a:ext>
            </a:extLst>
          </p:cNvPr>
          <p:cNvGrpSpPr/>
          <p:nvPr/>
        </p:nvGrpSpPr>
        <p:grpSpPr>
          <a:xfrm>
            <a:off x="935962" y="5261366"/>
            <a:ext cx="10320079" cy="800705"/>
            <a:chOff x="777280" y="5157192"/>
            <a:chExt cx="10320079" cy="1029601"/>
          </a:xfrm>
        </p:grpSpPr>
        <p:sp>
          <p:nvSpPr>
            <p:cNvPr id="5" name="Rounded Rectangle 7">
              <a:extLst>
                <a:ext uri="{FF2B5EF4-FFF2-40B4-BE49-F238E27FC236}">
                  <a16:creationId xmlns:a16="http://schemas.microsoft.com/office/drawing/2014/main" id="{C4AFF3E2-93E9-45C1-9FEF-52BD587EE66F}"/>
                </a:ext>
              </a:extLst>
            </p:cNvPr>
            <p:cNvSpPr/>
            <p:nvPr/>
          </p:nvSpPr>
          <p:spPr>
            <a:xfrm rot="16200000" flipH="1">
              <a:off x="5501831" y="578394"/>
              <a:ext cx="1016729" cy="10174326"/>
            </a:xfrm>
            <a:prstGeom prst="roundRect">
              <a:avLst>
                <a:gd name="adj" fmla="val 2135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6" name="Round Same Side Corner Rectangle 8">
              <a:extLst>
                <a:ext uri="{FF2B5EF4-FFF2-40B4-BE49-F238E27FC236}">
                  <a16:creationId xmlns:a16="http://schemas.microsoft.com/office/drawing/2014/main" id="{191B9758-B953-4CB7-97C1-EE1A1B34E87C}"/>
                </a:ext>
              </a:extLst>
            </p:cNvPr>
            <p:cNvSpPr/>
            <p:nvPr/>
          </p:nvSpPr>
          <p:spPr>
            <a:xfrm rot="16200000">
              <a:off x="1296730" y="4637743"/>
              <a:ext cx="1029600" cy="2068499"/>
            </a:xfrm>
            <a:prstGeom prst="round2Same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>
                    <a:lumMod val="6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5673427-120D-4E12-B8D5-1804AEDDDBCF}"/>
              </a:ext>
            </a:extLst>
          </p:cNvPr>
          <p:cNvSpPr txBox="1"/>
          <p:nvPr/>
        </p:nvSpPr>
        <p:spPr>
          <a:xfrm>
            <a:off x="3264419" y="5338552"/>
            <a:ext cx="7614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27C63-2889-4D2D-9D81-DCFA9DAD4138}"/>
              </a:ext>
            </a:extLst>
          </p:cNvPr>
          <p:cNvSpPr txBox="1"/>
          <p:nvPr/>
        </p:nvSpPr>
        <p:spPr>
          <a:xfrm>
            <a:off x="1312639" y="5507830"/>
            <a:ext cx="1352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33E35658-AFD1-47C6-AFE2-4724E58B74D0}"/>
              </a:ext>
            </a:extLst>
          </p:cNvPr>
          <p:cNvSpPr txBox="1"/>
          <p:nvPr/>
        </p:nvSpPr>
        <p:spPr>
          <a:xfrm>
            <a:off x="655578" y="835479"/>
            <a:ext cx="4709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Question de recherche :</a:t>
            </a:r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FC337843-8F69-46FC-A478-406793D4E6F9}"/>
              </a:ext>
            </a:extLst>
          </p:cNvPr>
          <p:cNvSpPr txBox="1">
            <a:spLocks/>
          </p:cNvSpPr>
          <p:nvPr/>
        </p:nvSpPr>
        <p:spPr>
          <a:xfrm>
            <a:off x="655578" y="403431"/>
            <a:ext cx="3657143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SN" altLang="ko-KR" sz="2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Problématique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998A7-2200-4E22-8141-084262BB12B2}"/>
              </a:ext>
            </a:extLst>
          </p:cNvPr>
          <p:cNvSpPr txBox="1"/>
          <p:nvPr/>
        </p:nvSpPr>
        <p:spPr>
          <a:xfrm>
            <a:off x="645004" y="2354616"/>
            <a:ext cx="4719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Puisque nous avons comme objectifs de développer des modelés de ML, allons répondre a cette question en deux temps. D’abord les prédictions sur les états financiers, en suite le développement du Chatbot.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4B23A2-A9DA-4233-9C90-EDB2E5D48A1A}"/>
              </a:ext>
            </a:extLst>
          </p:cNvPr>
          <p:cNvSpPr txBox="1"/>
          <p:nvPr/>
        </p:nvSpPr>
        <p:spPr>
          <a:xfrm>
            <a:off x="5008228" y="614788"/>
            <a:ext cx="5755566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altLang="ko-KR" sz="2800" dirty="0">
                <a:solidFill>
                  <a:schemeClr val="accent1"/>
                </a:solidFill>
                <a:cs typeface="Arial" pitchFamily="34" charset="0"/>
              </a:rPr>
              <a:t>Quels modèles </a:t>
            </a:r>
          </a:p>
          <a:p>
            <a:pPr algn="r"/>
            <a:r>
              <a:rPr lang="fr-FR" altLang="ko-KR" sz="2800" dirty="0">
                <a:solidFill>
                  <a:schemeClr val="accent1"/>
                </a:solidFill>
                <a:cs typeface="Arial" pitchFamily="34" charset="0"/>
              </a:rPr>
              <a:t>de Machine Learning pour une analyse et une interrogation des états financiers des sociétés </a:t>
            </a:r>
          </a:p>
          <a:p>
            <a:pPr algn="r"/>
            <a:r>
              <a:rPr lang="fr-FR" altLang="ko-KR" sz="2800" dirty="0">
                <a:solidFill>
                  <a:schemeClr val="accent1"/>
                </a:solidFill>
                <a:cs typeface="Arial" pitchFamily="34" charset="0"/>
              </a:rPr>
              <a:t>cotées à la bourse régionale des valeurs mobilières (BRVM) ?</a:t>
            </a:r>
            <a:endParaRPr lang="ko-KR" altLang="en-US" sz="28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3" name="자유형: 도형 13">
            <a:extLst>
              <a:ext uri="{FF2B5EF4-FFF2-40B4-BE49-F238E27FC236}">
                <a16:creationId xmlns:a16="http://schemas.microsoft.com/office/drawing/2014/main" id="{53294596-A4D3-4D85-942E-A04485892134}"/>
              </a:ext>
            </a:extLst>
          </p:cNvPr>
          <p:cNvSpPr/>
          <p:nvPr/>
        </p:nvSpPr>
        <p:spPr>
          <a:xfrm>
            <a:off x="5131927" y="614788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자유형: 도형 13">
            <a:extLst>
              <a:ext uri="{FF2B5EF4-FFF2-40B4-BE49-F238E27FC236}">
                <a16:creationId xmlns:a16="http://schemas.microsoft.com/office/drawing/2014/main" id="{8761FDF6-A294-44F7-BFD7-9297F2188911}"/>
              </a:ext>
            </a:extLst>
          </p:cNvPr>
          <p:cNvSpPr/>
          <p:nvPr/>
        </p:nvSpPr>
        <p:spPr>
          <a:xfrm rot="10800000">
            <a:off x="11090803" y="2636777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5641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D7C34A-21DE-4940-8B32-9472E9D0DA83}"/>
              </a:ext>
            </a:extLst>
          </p:cNvPr>
          <p:cNvSpPr/>
          <p:nvPr/>
        </p:nvSpPr>
        <p:spPr>
          <a:xfrm>
            <a:off x="6536612" y="3348298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A0FD468-0DC5-40A9-BB70-DD03AA09B7B8}"/>
              </a:ext>
            </a:extLst>
          </p:cNvPr>
          <p:cNvSpPr/>
          <p:nvPr/>
        </p:nvSpPr>
        <p:spPr>
          <a:xfrm>
            <a:off x="4986922" y="4031856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56C128-A81D-4BAF-B62F-16AA99F55ED9}"/>
              </a:ext>
            </a:extLst>
          </p:cNvPr>
          <p:cNvSpPr/>
          <p:nvPr/>
        </p:nvSpPr>
        <p:spPr>
          <a:xfrm>
            <a:off x="3437232" y="3348298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817A16-B69E-45E2-9E78-5951596F6570}"/>
              </a:ext>
            </a:extLst>
          </p:cNvPr>
          <p:cNvSpPr/>
          <p:nvPr/>
        </p:nvSpPr>
        <p:spPr>
          <a:xfrm>
            <a:off x="1887542" y="4031856"/>
            <a:ext cx="693414" cy="6934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36730D-40E2-4F82-B7BB-FB4BD41CC584}"/>
              </a:ext>
            </a:extLst>
          </p:cNvPr>
          <p:cNvSpPr/>
          <p:nvPr/>
        </p:nvSpPr>
        <p:spPr>
          <a:xfrm>
            <a:off x="8086302" y="4031856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FEE89-BAA7-446C-9100-EDDA9DB94F4E}"/>
              </a:ext>
            </a:extLst>
          </p:cNvPr>
          <p:cNvGrpSpPr/>
          <p:nvPr/>
        </p:nvGrpSpPr>
        <p:grpSpPr>
          <a:xfrm>
            <a:off x="1292596" y="1825706"/>
            <a:ext cx="1883306" cy="1477328"/>
            <a:chOff x="611560" y="1877923"/>
            <a:chExt cx="1883306" cy="14773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F40C32-3CD0-4EDA-A7C3-8E76708F3172}"/>
                </a:ext>
              </a:extLst>
            </p:cNvPr>
            <p:cNvSpPr txBox="1"/>
            <p:nvPr/>
          </p:nvSpPr>
          <p:spPr>
            <a:xfrm>
              <a:off x="621347" y="2154922"/>
              <a:ext cx="187351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A2C619-C7EE-4E1A-A4B3-6DA43C49D087}"/>
                </a:ext>
              </a:extLst>
            </p:cNvPr>
            <p:cNvSpPr txBox="1"/>
            <p:nvPr/>
          </p:nvSpPr>
          <p:spPr>
            <a:xfrm>
              <a:off x="611560" y="1877923"/>
              <a:ext cx="1879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Graph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A194B2-D4C3-4AC4-8CBB-4C6C33E6D40F}"/>
              </a:ext>
            </a:extLst>
          </p:cNvPr>
          <p:cNvGrpSpPr/>
          <p:nvPr/>
        </p:nvGrpSpPr>
        <p:grpSpPr>
          <a:xfrm>
            <a:off x="2842286" y="4553260"/>
            <a:ext cx="1883306" cy="1477328"/>
            <a:chOff x="611560" y="1877923"/>
            <a:chExt cx="1883306" cy="1477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EE47C9-14E8-486B-AC42-F547146952F4}"/>
                </a:ext>
              </a:extLst>
            </p:cNvPr>
            <p:cNvSpPr txBox="1"/>
            <p:nvPr/>
          </p:nvSpPr>
          <p:spPr>
            <a:xfrm>
              <a:off x="621347" y="2154922"/>
              <a:ext cx="187351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8B9945-F827-41CA-8823-5616DC77B8AD}"/>
                </a:ext>
              </a:extLst>
            </p:cNvPr>
            <p:cNvSpPr txBox="1"/>
            <p:nvPr/>
          </p:nvSpPr>
          <p:spPr>
            <a:xfrm>
              <a:off x="611560" y="1877923"/>
              <a:ext cx="1879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Graph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309B84-0724-45E7-A2AB-063406463D54}"/>
              </a:ext>
            </a:extLst>
          </p:cNvPr>
          <p:cNvGrpSpPr/>
          <p:nvPr/>
        </p:nvGrpSpPr>
        <p:grpSpPr>
          <a:xfrm>
            <a:off x="5941666" y="4553260"/>
            <a:ext cx="1883306" cy="1477328"/>
            <a:chOff x="611560" y="1877923"/>
            <a:chExt cx="1883306" cy="14773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8D1543-49D9-48A1-917D-7368C26BC85B}"/>
                </a:ext>
              </a:extLst>
            </p:cNvPr>
            <p:cNvSpPr txBox="1"/>
            <p:nvPr/>
          </p:nvSpPr>
          <p:spPr>
            <a:xfrm>
              <a:off x="621347" y="2154922"/>
              <a:ext cx="187351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1C28D8-1922-4C2F-986F-4CAEBA1BF63A}"/>
                </a:ext>
              </a:extLst>
            </p:cNvPr>
            <p:cNvSpPr txBox="1"/>
            <p:nvPr/>
          </p:nvSpPr>
          <p:spPr>
            <a:xfrm>
              <a:off x="611560" y="1877923"/>
              <a:ext cx="1879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Graph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6C7FFA-A648-4268-9784-4886CD96C2D4}"/>
              </a:ext>
            </a:extLst>
          </p:cNvPr>
          <p:cNvGrpSpPr/>
          <p:nvPr/>
        </p:nvGrpSpPr>
        <p:grpSpPr>
          <a:xfrm>
            <a:off x="4391976" y="1825706"/>
            <a:ext cx="1883306" cy="1477328"/>
            <a:chOff x="611560" y="1877923"/>
            <a:chExt cx="1883306" cy="14773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9C9705-B610-42A1-A4B9-9688C86F30B2}"/>
                </a:ext>
              </a:extLst>
            </p:cNvPr>
            <p:cNvSpPr txBox="1"/>
            <p:nvPr/>
          </p:nvSpPr>
          <p:spPr>
            <a:xfrm>
              <a:off x="621347" y="2154922"/>
              <a:ext cx="187351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8F2BAD-512E-4517-BD54-FCB5C64272F9}"/>
                </a:ext>
              </a:extLst>
            </p:cNvPr>
            <p:cNvSpPr txBox="1"/>
            <p:nvPr/>
          </p:nvSpPr>
          <p:spPr>
            <a:xfrm>
              <a:off x="611560" y="1877923"/>
              <a:ext cx="1879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Graph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0833AE-A746-4B61-ACD7-579B87434746}"/>
              </a:ext>
            </a:extLst>
          </p:cNvPr>
          <p:cNvGrpSpPr/>
          <p:nvPr/>
        </p:nvGrpSpPr>
        <p:grpSpPr>
          <a:xfrm>
            <a:off x="7491356" y="1825706"/>
            <a:ext cx="1883306" cy="1477328"/>
            <a:chOff x="611560" y="1877923"/>
            <a:chExt cx="1883306" cy="147732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7C502A-5DE2-4056-9E1E-A1963ACE1926}"/>
                </a:ext>
              </a:extLst>
            </p:cNvPr>
            <p:cNvSpPr txBox="1"/>
            <p:nvPr/>
          </p:nvSpPr>
          <p:spPr>
            <a:xfrm>
              <a:off x="621347" y="2154922"/>
              <a:ext cx="187351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EE83CB-84B4-4461-B8D6-AFA96B979100}"/>
                </a:ext>
              </a:extLst>
            </p:cNvPr>
            <p:cNvSpPr txBox="1"/>
            <p:nvPr/>
          </p:nvSpPr>
          <p:spPr>
            <a:xfrm>
              <a:off x="611560" y="1877923"/>
              <a:ext cx="1879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Graph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Block Arc 22">
            <a:extLst>
              <a:ext uri="{FF2B5EF4-FFF2-40B4-BE49-F238E27FC236}">
                <a16:creationId xmlns:a16="http://schemas.microsoft.com/office/drawing/2014/main" id="{BB225697-37E7-4D0C-9899-A6DAF2AA754C}"/>
              </a:ext>
            </a:extLst>
          </p:cNvPr>
          <p:cNvSpPr/>
          <p:nvPr/>
        </p:nvSpPr>
        <p:spPr>
          <a:xfrm>
            <a:off x="1355000" y="3384218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4" name="Block Arc 23">
            <a:extLst>
              <a:ext uri="{FF2B5EF4-FFF2-40B4-BE49-F238E27FC236}">
                <a16:creationId xmlns:a16="http://schemas.microsoft.com/office/drawing/2014/main" id="{6BB71BFA-981F-4926-B0E5-C1DE8E88602B}"/>
              </a:ext>
            </a:extLst>
          </p:cNvPr>
          <p:cNvSpPr/>
          <p:nvPr/>
        </p:nvSpPr>
        <p:spPr>
          <a:xfrm rot="10800000">
            <a:off x="2885640" y="2601320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07206392-66DE-4278-8DB1-BB637907FB49}"/>
              </a:ext>
            </a:extLst>
          </p:cNvPr>
          <p:cNvSpPr/>
          <p:nvPr/>
        </p:nvSpPr>
        <p:spPr>
          <a:xfrm>
            <a:off x="7477560" y="3384218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Block Arc 25">
            <a:extLst>
              <a:ext uri="{FF2B5EF4-FFF2-40B4-BE49-F238E27FC236}">
                <a16:creationId xmlns:a16="http://schemas.microsoft.com/office/drawing/2014/main" id="{C8056F91-1B27-471E-81CD-71A5A678D214}"/>
              </a:ext>
            </a:extLst>
          </p:cNvPr>
          <p:cNvSpPr/>
          <p:nvPr/>
        </p:nvSpPr>
        <p:spPr>
          <a:xfrm>
            <a:off x="4416280" y="3384218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193DEE27-F661-4111-8FE8-83B121EBD541}"/>
              </a:ext>
            </a:extLst>
          </p:cNvPr>
          <p:cNvSpPr/>
          <p:nvPr/>
        </p:nvSpPr>
        <p:spPr>
          <a:xfrm rot="10800000">
            <a:off x="5946920" y="2601320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Oval 100">
            <a:extLst>
              <a:ext uri="{FF2B5EF4-FFF2-40B4-BE49-F238E27FC236}">
                <a16:creationId xmlns:a16="http://schemas.microsoft.com/office/drawing/2014/main" id="{9D73B0C0-7964-47B5-90AF-9D939981EC8A}"/>
              </a:ext>
            </a:extLst>
          </p:cNvPr>
          <p:cNvSpPr/>
          <p:nvPr/>
        </p:nvSpPr>
        <p:spPr>
          <a:xfrm>
            <a:off x="9608122" y="3348298"/>
            <a:ext cx="693414" cy="6934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9" name="Group 118">
            <a:extLst>
              <a:ext uri="{FF2B5EF4-FFF2-40B4-BE49-F238E27FC236}">
                <a16:creationId xmlns:a16="http://schemas.microsoft.com/office/drawing/2014/main" id="{F5166962-E4F4-4233-A621-1639CC870EFE}"/>
              </a:ext>
            </a:extLst>
          </p:cNvPr>
          <p:cNvGrpSpPr/>
          <p:nvPr/>
        </p:nvGrpSpPr>
        <p:grpSpPr>
          <a:xfrm>
            <a:off x="9013176" y="4553260"/>
            <a:ext cx="1883306" cy="1477328"/>
            <a:chOff x="611560" y="1877923"/>
            <a:chExt cx="1883306" cy="147732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02C29E-5F36-4605-B93C-1BA737BB9B5A}"/>
                </a:ext>
              </a:extLst>
            </p:cNvPr>
            <p:cNvSpPr txBox="1"/>
            <p:nvPr/>
          </p:nvSpPr>
          <p:spPr>
            <a:xfrm>
              <a:off x="621347" y="2154922"/>
              <a:ext cx="187351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45B96F7-F6C8-4131-8C2C-50898C24E265}"/>
                </a:ext>
              </a:extLst>
            </p:cNvPr>
            <p:cNvSpPr txBox="1"/>
            <p:nvPr/>
          </p:nvSpPr>
          <p:spPr>
            <a:xfrm>
              <a:off x="611560" y="1877923"/>
              <a:ext cx="1879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Graph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Block Arc 160">
            <a:extLst>
              <a:ext uri="{FF2B5EF4-FFF2-40B4-BE49-F238E27FC236}">
                <a16:creationId xmlns:a16="http://schemas.microsoft.com/office/drawing/2014/main" id="{C7376D4C-6B0A-43FB-A3E2-CD66C87E61E6}"/>
              </a:ext>
            </a:extLst>
          </p:cNvPr>
          <p:cNvSpPr/>
          <p:nvPr/>
        </p:nvSpPr>
        <p:spPr>
          <a:xfrm rot="10800000">
            <a:off x="9018429" y="2601320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96308D24-91E7-4AD3-B2E3-85F06AED58D0}"/>
              </a:ext>
            </a:extLst>
          </p:cNvPr>
          <p:cNvSpPr/>
          <p:nvPr/>
        </p:nvSpPr>
        <p:spPr>
          <a:xfrm flipH="1">
            <a:off x="8257534" y="4237572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Teardrop 1">
            <a:extLst>
              <a:ext uri="{FF2B5EF4-FFF2-40B4-BE49-F238E27FC236}">
                <a16:creationId xmlns:a16="http://schemas.microsoft.com/office/drawing/2014/main" id="{801CEB92-82A4-4AC3-8117-AD1823F8D03E}"/>
              </a:ext>
            </a:extLst>
          </p:cNvPr>
          <p:cNvSpPr/>
          <p:nvPr/>
        </p:nvSpPr>
        <p:spPr>
          <a:xfrm rot="18805991">
            <a:off x="9771290" y="3503250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Rounded Rectangle 25">
            <a:extLst>
              <a:ext uri="{FF2B5EF4-FFF2-40B4-BE49-F238E27FC236}">
                <a16:creationId xmlns:a16="http://schemas.microsoft.com/office/drawing/2014/main" id="{A041512F-22FF-4BBA-BDA6-27157A539C3F}"/>
              </a:ext>
            </a:extLst>
          </p:cNvPr>
          <p:cNvSpPr/>
          <p:nvPr/>
        </p:nvSpPr>
        <p:spPr>
          <a:xfrm>
            <a:off x="2043584" y="4225630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Donut 39">
            <a:extLst>
              <a:ext uri="{FF2B5EF4-FFF2-40B4-BE49-F238E27FC236}">
                <a16:creationId xmlns:a16="http://schemas.microsoft.com/office/drawing/2014/main" id="{4A58264D-60DB-4DCA-AFB6-73C78F0B2EBA}"/>
              </a:ext>
            </a:extLst>
          </p:cNvPr>
          <p:cNvSpPr/>
          <p:nvPr/>
        </p:nvSpPr>
        <p:spPr>
          <a:xfrm>
            <a:off x="3564103" y="3493179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6BD37E5-16D2-4B61-AAC2-BD86E70688BE}"/>
              </a:ext>
            </a:extLst>
          </p:cNvPr>
          <p:cNvSpPr/>
          <p:nvPr/>
        </p:nvSpPr>
        <p:spPr>
          <a:xfrm>
            <a:off x="6698890" y="3526974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Chord 15">
            <a:extLst>
              <a:ext uri="{FF2B5EF4-FFF2-40B4-BE49-F238E27FC236}">
                <a16:creationId xmlns:a16="http://schemas.microsoft.com/office/drawing/2014/main" id="{211AEE2C-44B0-48E1-8E3A-0A66AEFC5B6D}"/>
              </a:ext>
            </a:extLst>
          </p:cNvPr>
          <p:cNvSpPr/>
          <p:nvPr/>
        </p:nvSpPr>
        <p:spPr>
          <a:xfrm>
            <a:off x="5229523" y="4129104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E476A4B-C5C1-4E3A-B2AB-7F54CC8F9093}"/>
              </a:ext>
            </a:extLst>
          </p:cNvPr>
          <p:cNvSpPr txBox="1"/>
          <p:nvPr/>
        </p:nvSpPr>
        <p:spPr>
          <a:xfrm>
            <a:off x="1593611" y="2402924"/>
            <a:ext cx="4182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You can simply impress your audience.</a:t>
            </a:r>
          </a:p>
        </p:txBody>
      </p:sp>
      <p:sp>
        <p:nvSpPr>
          <p:cNvPr id="19" name="Rounded Rectangle 2">
            <a:extLst>
              <a:ext uri="{FF2B5EF4-FFF2-40B4-BE49-F238E27FC236}">
                <a16:creationId xmlns:a16="http://schemas.microsoft.com/office/drawing/2014/main" id="{CC16B606-18C8-4921-87DD-4B26680203DA}"/>
              </a:ext>
            </a:extLst>
          </p:cNvPr>
          <p:cNvSpPr>
            <a:spLocks noChangeAspect="1"/>
          </p:cNvSpPr>
          <p:nvPr/>
        </p:nvSpPr>
        <p:spPr>
          <a:xfrm>
            <a:off x="3172822" y="5057966"/>
            <a:ext cx="566911" cy="720000"/>
          </a:xfrm>
          <a:custGeom>
            <a:avLst/>
            <a:gdLst/>
            <a:ahLst/>
            <a:cxnLst/>
            <a:rect l="l" t="t" r="r" b="b"/>
            <a:pathLst>
              <a:path w="3061657" h="3888432">
                <a:moveTo>
                  <a:pt x="414828" y="3226712"/>
                </a:moveTo>
                <a:lnTo>
                  <a:pt x="2646828" y="3226712"/>
                </a:lnTo>
                <a:lnTo>
                  <a:pt x="2646828" y="3406712"/>
                </a:lnTo>
                <a:lnTo>
                  <a:pt x="414828" y="3406712"/>
                </a:lnTo>
                <a:close/>
                <a:moveTo>
                  <a:pt x="2247150" y="1785874"/>
                </a:moveTo>
                <a:lnTo>
                  <a:pt x="2535180" y="1785874"/>
                </a:lnTo>
                <a:cubicBezTo>
                  <a:pt x="2574949" y="1785874"/>
                  <a:pt x="2607189" y="1818114"/>
                  <a:pt x="2607189" y="1857883"/>
                </a:cubicBezTo>
                <a:lnTo>
                  <a:pt x="2607189" y="2145913"/>
                </a:lnTo>
                <a:cubicBezTo>
                  <a:pt x="2607189" y="2185682"/>
                  <a:pt x="2574949" y="2217922"/>
                  <a:pt x="2535180" y="2217922"/>
                </a:cubicBezTo>
                <a:lnTo>
                  <a:pt x="2247150" y="2217922"/>
                </a:lnTo>
                <a:cubicBezTo>
                  <a:pt x="2207381" y="2217922"/>
                  <a:pt x="2175141" y="2185682"/>
                  <a:pt x="2175141" y="2145913"/>
                </a:cubicBezTo>
                <a:lnTo>
                  <a:pt x="2175141" y="1857883"/>
                </a:lnTo>
                <a:cubicBezTo>
                  <a:pt x="2175141" y="1818114"/>
                  <a:pt x="2207381" y="1785874"/>
                  <a:pt x="2247150" y="1785874"/>
                </a:cubicBezTo>
                <a:close/>
                <a:moveTo>
                  <a:pt x="1693748" y="1785874"/>
                </a:moveTo>
                <a:lnTo>
                  <a:pt x="1981778" y="1785874"/>
                </a:lnTo>
                <a:cubicBezTo>
                  <a:pt x="2021547" y="1785874"/>
                  <a:pt x="2053787" y="1818114"/>
                  <a:pt x="2053787" y="1857883"/>
                </a:cubicBezTo>
                <a:lnTo>
                  <a:pt x="2053787" y="2145913"/>
                </a:lnTo>
                <a:cubicBezTo>
                  <a:pt x="2053787" y="2185682"/>
                  <a:pt x="2021547" y="2217922"/>
                  <a:pt x="1981778" y="2217922"/>
                </a:cubicBezTo>
                <a:lnTo>
                  <a:pt x="1693748" y="2217922"/>
                </a:lnTo>
                <a:cubicBezTo>
                  <a:pt x="1653979" y="2217922"/>
                  <a:pt x="1621739" y="2185682"/>
                  <a:pt x="1621739" y="2145913"/>
                </a:cubicBezTo>
                <a:lnTo>
                  <a:pt x="1621739" y="1857883"/>
                </a:lnTo>
                <a:cubicBezTo>
                  <a:pt x="1621739" y="1818114"/>
                  <a:pt x="1653979" y="1785874"/>
                  <a:pt x="1693748" y="1785874"/>
                </a:cubicBezTo>
                <a:close/>
                <a:moveTo>
                  <a:pt x="1140346" y="1785874"/>
                </a:moveTo>
                <a:lnTo>
                  <a:pt x="1428376" y="1785874"/>
                </a:lnTo>
                <a:cubicBezTo>
                  <a:pt x="1468145" y="1785874"/>
                  <a:pt x="1500385" y="1818114"/>
                  <a:pt x="1500385" y="1857883"/>
                </a:cubicBezTo>
                <a:lnTo>
                  <a:pt x="1500385" y="2145913"/>
                </a:lnTo>
                <a:cubicBezTo>
                  <a:pt x="1500385" y="2185682"/>
                  <a:pt x="1468145" y="2217922"/>
                  <a:pt x="1428376" y="2217922"/>
                </a:cubicBezTo>
                <a:lnTo>
                  <a:pt x="1140346" y="2217922"/>
                </a:lnTo>
                <a:cubicBezTo>
                  <a:pt x="1100577" y="2217922"/>
                  <a:pt x="1068337" y="2185682"/>
                  <a:pt x="1068337" y="2145913"/>
                </a:cubicBezTo>
                <a:lnTo>
                  <a:pt x="1068337" y="1857883"/>
                </a:lnTo>
                <a:cubicBezTo>
                  <a:pt x="1068337" y="1818114"/>
                  <a:pt x="1100577" y="1785874"/>
                  <a:pt x="1140346" y="1785874"/>
                </a:cubicBezTo>
                <a:close/>
                <a:moveTo>
                  <a:pt x="586944" y="1785874"/>
                </a:moveTo>
                <a:lnTo>
                  <a:pt x="874974" y="1785874"/>
                </a:lnTo>
                <a:cubicBezTo>
                  <a:pt x="914743" y="1785874"/>
                  <a:pt x="946983" y="1818114"/>
                  <a:pt x="946983" y="1857883"/>
                </a:cubicBezTo>
                <a:lnTo>
                  <a:pt x="946983" y="2145913"/>
                </a:lnTo>
                <a:cubicBezTo>
                  <a:pt x="946983" y="2185682"/>
                  <a:pt x="914743" y="2217922"/>
                  <a:pt x="874974" y="2217922"/>
                </a:cubicBezTo>
                <a:lnTo>
                  <a:pt x="586944" y="2217922"/>
                </a:lnTo>
                <a:cubicBezTo>
                  <a:pt x="547175" y="2217922"/>
                  <a:pt x="514935" y="2185682"/>
                  <a:pt x="514935" y="2145913"/>
                </a:cubicBezTo>
                <a:lnTo>
                  <a:pt x="514935" y="1857883"/>
                </a:lnTo>
                <a:cubicBezTo>
                  <a:pt x="514935" y="1818114"/>
                  <a:pt x="547175" y="1785874"/>
                  <a:pt x="586944" y="1785874"/>
                </a:cubicBezTo>
                <a:close/>
                <a:moveTo>
                  <a:pt x="2243400" y="1201426"/>
                </a:moveTo>
                <a:lnTo>
                  <a:pt x="2531430" y="1201426"/>
                </a:lnTo>
                <a:cubicBezTo>
                  <a:pt x="2571199" y="1201426"/>
                  <a:pt x="2603439" y="1233666"/>
                  <a:pt x="2603439" y="1273435"/>
                </a:cubicBezTo>
                <a:lnTo>
                  <a:pt x="2603439" y="1561465"/>
                </a:lnTo>
                <a:cubicBezTo>
                  <a:pt x="2603439" y="1601234"/>
                  <a:pt x="2571199" y="1633474"/>
                  <a:pt x="2531430" y="1633474"/>
                </a:cubicBezTo>
                <a:lnTo>
                  <a:pt x="2243400" y="1633474"/>
                </a:lnTo>
                <a:cubicBezTo>
                  <a:pt x="2203631" y="1633474"/>
                  <a:pt x="2171391" y="1601234"/>
                  <a:pt x="2171391" y="1561465"/>
                </a:cubicBezTo>
                <a:lnTo>
                  <a:pt x="2171391" y="1273435"/>
                </a:lnTo>
                <a:cubicBezTo>
                  <a:pt x="2171391" y="1233666"/>
                  <a:pt x="2203631" y="1201426"/>
                  <a:pt x="2243400" y="1201426"/>
                </a:cubicBezTo>
                <a:close/>
                <a:moveTo>
                  <a:pt x="1689998" y="1201426"/>
                </a:moveTo>
                <a:lnTo>
                  <a:pt x="1978028" y="1201426"/>
                </a:lnTo>
                <a:cubicBezTo>
                  <a:pt x="2017797" y="1201426"/>
                  <a:pt x="2050037" y="1233666"/>
                  <a:pt x="2050037" y="1273435"/>
                </a:cubicBezTo>
                <a:lnTo>
                  <a:pt x="2050037" y="1561465"/>
                </a:lnTo>
                <a:cubicBezTo>
                  <a:pt x="2050037" y="1601234"/>
                  <a:pt x="2017797" y="1633474"/>
                  <a:pt x="1978028" y="1633474"/>
                </a:cubicBezTo>
                <a:lnTo>
                  <a:pt x="1689998" y="1633474"/>
                </a:lnTo>
                <a:cubicBezTo>
                  <a:pt x="1650229" y="1633474"/>
                  <a:pt x="1617989" y="1601234"/>
                  <a:pt x="1617989" y="1561465"/>
                </a:cubicBezTo>
                <a:lnTo>
                  <a:pt x="1617989" y="1273435"/>
                </a:lnTo>
                <a:cubicBezTo>
                  <a:pt x="1617989" y="1233666"/>
                  <a:pt x="1650229" y="1201426"/>
                  <a:pt x="1689998" y="1201426"/>
                </a:cubicBezTo>
                <a:close/>
                <a:moveTo>
                  <a:pt x="1136596" y="1201426"/>
                </a:moveTo>
                <a:lnTo>
                  <a:pt x="1424626" y="1201426"/>
                </a:lnTo>
                <a:cubicBezTo>
                  <a:pt x="1464395" y="1201426"/>
                  <a:pt x="1496635" y="1233666"/>
                  <a:pt x="1496635" y="1273435"/>
                </a:cubicBezTo>
                <a:lnTo>
                  <a:pt x="1496635" y="1561465"/>
                </a:lnTo>
                <a:cubicBezTo>
                  <a:pt x="1496635" y="1601234"/>
                  <a:pt x="1464395" y="1633474"/>
                  <a:pt x="1424626" y="1633474"/>
                </a:cubicBezTo>
                <a:lnTo>
                  <a:pt x="1136596" y="1633474"/>
                </a:lnTo>
                <a:cubicBezTo>
                  <a:pt x="1096827" y="1633474"/>
                  <a:pt x="1064587" y="1601234"/>
                  <a:pt x="1064587" y="1561465"/>
                </a:cubicBezTo>
                <a:lnTo>
                  <a:pt x="1064587" y="1273435"/>
                </a:lnTo>
                <a:cubicBezTo>
                  <a:pt x="1064587" y="1233666"/>
                  <a:pt x="1096827" y="1201426"/>
                  <a:pt x="1136596" y="1201426"/>
                </a:cubicBezTo>
                <a:close/>
                <a:moveTo>
                  <a:pt x="583194" y="1201426"/>
                </a:moveTo>
                <a:lnTo>
                  <a:pt x="871224" y="1201426"/>
                </a:lnTo>
                <a:cubicBezTo>
                  <a:pt x="910993" y="1201426"/>
                  <a:pt x="943233" y="1233666"/>
                  <a:pt x="943233" y="1273435"/>
                </a:cubicBezTo>
                <a:lnTo>
                  <a:pt x="943233" y="1561465"/>
                </a:lnTo>
                <a:cubicBezTo>
                  <a:pt x="943233" y="1601234"/>
                  <a:pt x="910993" y="1633474"/>
                  <a:pt x="871224" y="1633474"/>
                </a:cubicBezTo>
                <a:lnTo>
                  <a:pt x="583194" y="1633474"/>
                </a:lnTo>
                <a:cubicBezTo>
                  <a:pt x="543425" y="1633474"/>
                  <a:pt x="511185" y="1601234"/>
                  <a:pt x="511185" y="1561465"/>
                </a:cubicBezTo>
                <a:lnTo>
                  <a:pt x="511185" y="1273435"/>
                </a:lnTo>
                <a:cubicBezTo>
                  <a:pt x="511185" y="1233666"/>
                  <a:pt x="543425" y="1201426"/>
                  <a:pt x="583194" y="1201426"/>
                </a:cubicBezTo>
                <a:close/>
                <a:moveTo>
                  <a:pt x="2226002" y="616978"/>
                </a:moveTo>
                <a:lnTo>
                  <a:pt x="2514032" y="616978"/>
                </a:lnTo>
                <a:cubicBezTo>
                  <a:pt x="2553801" y="616978"/>
                  <a:pt x="2586041" y="649218"/>
                  <a:pt x="2586041" y="688987"/>
                </a:cubicBezTo>
                <a:lnTo>
                  <a:pt x="2586041" y="977017"/>
                </a:lnTo>
                <a:cubicBezTo>
                  <a:pt x="2586041" y="1016786"/>
                  <a:pt x="2553801" y="1049026"/>
                  <a:pt x="2514032" y="1049026"/>
                </a:cubicBezTo>
                <a:lnTo>
                  <a:pt x="2226002" y="1049026"/>
                </a:lnTo>
                <a:cubicBezTo>
                  <a:pt x="2186233" y="1049026"/>
                  <a:pt x="2153993" y="1016786"/>
                  <a:pt x="2153993" y="977017"/>
                </a:cubicBezTo>
                <a:lnTo>
                  <a:pt x="2153993" y="688987"/>
                </a:lnTo>
                <a:cubicBezTo>
                  <a:pt x="2153993" y="649218"/>
                  <a:pt x="2186233" y="616978"/>
                  <a:pt x="2226002" y="616978"/>
                </a:cubicBezTo>
                <a:close/>
                <a:moveTo>
                  <a:pt x="1672600" y="616978"/>
                </a:moveTo>
                <a:lnTo>
                  <a:pt x="1960630" y="616978"/>
                </a:lnTo>
                <a:cubicBezTo>
                  <a:pt x="2000399" y="616978"/>
                  <a:pt x="2032639" y="649218"/>
                  <a:pt x="2032639" y="688987"/>
                </a:cubicBezTo>
                <a:lnTo>
                  <a:pt x="2032639" y="977017"/>
                </a:lnTo>
                <a:cubicBezTo>
                  <a:pt x="2032639" y="1016786"/>
                  <a:pt x="2000399" y="1049026"/>
                  <a:pt x="1960630" y="1049026"/>
                </a:cubicBezTo>
                <a:lnTo>
                  <a:pt x="1672600" y="1049026"/>
                </a:lnTo>
                <a:cubicBezTo>
                  <a:pt x="1632831" y="1049026"/>
                  <a:pt x="1600591" y="1016786"/>
                  <a:pt x="1600591" y="977017"/>
                </a:cubicBezTo>
                <a:lnTo>
                  <a:pt x="1600591" y="688987"/>
                </a:lnTo>
                <a:cubicBezTo>
                  <a:pt x="1600591" y="649218"/>
                  <a:pt x="1632831" y="616978"/>
                  <a:pt x="1672600" y="616978"/>
                </a:cubicBezTo>
                <a:close/>
                <a:moveTo>
                  <a:pt x="1119198" y="616978"/>
                </a:moveTo>
                <a:lnTo>
                  <a:pt x="1407228" y="616978"/>
                </a:lnTo>
                <a:cubicBezTo>
                  <a:pt x="1446997" y="616978"/>
                  <a:pt x="1479237" y="649218"/>
                  <a:pt x="1479237" y="688987"/>
                </a:cubicBezTo>
                <a:lnTo>
                  <a:pt x="1479237" y="977017"/>
                </a:lnTo>
                <a:cubicBezTo>
                  <a:pt x="1479237" y="1016786"/>
                  <a:pt x="1446997" y="1049026"/>
                  <a:pt x="1407228" y="1049026"/>
                </a:cubicBezTo>
                <a:lnTo>
                  <a:pt x="1119198" y="1049026"/>
                </a:lnTo>
                <a:cubicBezTo>
                  <a:pt x="1079429" y="1049026"/>
                  <a:pt x="1047189" y="1016786"/>
                  <a:pt x="1047189" y="977017"/>
                </a:cubicBezTo>
                <a:lnTo>
                  <a:pt x="1047189" y="688987"/>
                </a:lnTo>
                <a:cubicBezTo>
                  <a:pt x="1047189" y="649218"/>
                  <a:pt x="1079429" y="616978"/>
                  <a:pt x="1119198" y="616978"/>
                </a:cubicBezTo>
                <a:close/>
                <a:moveTo>
                  <a:pt x="565796" y="616978"/>
                </a:moveTo>
                <a:lnTo>
                  <a:pt x="853826" y="616978"/>
                </a:lnTo>
                <a:cubicBezTo>
                  <a:pt x="893595" y="616978"/>
                  <a:pt x="925835" y="649218"/>
                  <a:pt x="925835" y="688987"/>
                </a:cubicBezTo>
                <a:lnTo>
                  <a:pt x="925835" y="977017"/>
                </a:lnTo>
                <a:cubicBezTo>
                  <a:pt x="925835" y="1016786"/>
                  <a:pt x="893595" y="1049026"/>
                  <a:pt x="853826" y="1049026"/>
                </a:cubicBezTo>
                <a:lnTo>
                  <a:pt x="565796" y="1049026"/>
                </a:lnTo>
                <a:cubicBezTo>
                  <a:pt x="526027" y="1049026"/>
                  <a:pt x="493787" y="1016786"/>
                  <a:pt x="493787" y="977017"/>
                </a:cubicBezTo>
                <a:lnTo>
                  <a:pt x="493787" y="688987"/>
                </a:lnTo>
                <a:cubicBezTo>
                  <a:pt x="493787" y="649218"/>
                  <a:pt x="526027" y="616978"/>
                  <a:pt x="565796" y="616978"/>
                </a:cubicBezTo>
                <a:close/>
                <a:moveTo>
                  <a:pt x="306692" y="360040"/>
                </a:moveTo>
                <a:lnTo>
                  <a:pt x="306692" y="3528392"/>
                </a:lnTo>
                <a:lnTo>
                  <a:pt x="2754964" y="3528392"/>
                </a:lnTo>
                <a:lnTo>
                  <a:pt x="2754964" y="360040"/>
                </a:lnTo>
                <a:close/>
                <a:moveTo>
                  <a:pt x="223685" y="0"/>
                </a:moveTo>
                <a:lnTo>
                  <a:pt x="2837972" y="0"/>
                </a:lnTo>
                <a:cubicBezTo>
                  <a:pt x="2961510" y="0"/>
                  <a:pt x="3061657" y="100147"/>
                  <a:pt x="3061657" y="223685"/>
                </a:cubicBezTo>
                <a:lnTo>
                  <a:pt x="3061657" y="3664747"/>
                </a:lnTo>
                <a:cubicBezTo>
                  <a:pt x="3061657" y="3788285"/>
                  <a:pt x="2961510" y="3888432"/>
                  <a:pt x="2837972" y="3888432"/>
                </a:cubicBezTo>
                <a:lnTo>
                  <a:pt x="223685" y="3888432"/>
                </a:lnTo>
                <a:cubicBezTo>
                  <a:pt x="100147" y="3888432"/>
                  <a:pt x="0" y="3788285"/>
                  <a:pt x="0" y="3664747"/>
                </a:cubicBezTo>
                <a:lnTo>
                  <a:pt x="0" y="223685"/>
                </a:lnTo>
                <a:cubicBezTo>
                  <a:pt x="0" y="100147"/>
                  <a:pt x="100147" y="0"/>
                  <a:pt x="2236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B35EABE8-ED06-4C71-A665-63F64FBDEFDF}"/>
              </a:ext>
            </a:extLst>
          </p:cNvPr>
          <p:cNvSpPr>
            <a:spLocks noChangeAspect="1"/>
          </p:cNvSpPr>
          <p:nvPr/>
        </p:nvSpPr>
        <p:spPr>
          <a:xfrm>
            <a:off x="917647" y="5057966"/>
            <a:ext cx="400799" cy="720000"/>
          </a:xfrm>
          <a:custGeom>
            <a:avLst/>
            <a:gdLst/>
            <a:ahLst/>
            <a:cxnLst/>
            <a:rect l="l" t="t" r="r" b="b"/>
            <a:pathLst>
              <a:path w="2160240" h="3880673">
                <a:moveTo>
                  <a:pt x="816120" y="3545649"/>
                </a:moveTo>
                <a:cubicBezTo>
                  <a:pt x="802865" y="3545649"/>
                  <a:pt x="792120" y="3556394"/>
                  <a:pt x="792120" y="3569649"/>
                </a:cubicBezTo>
                <a:lnTo>
                  <a:pt x="792120" y="3665649"/>
                </a:lnTo>
                <a:cubicBezTo>
                  <a:pt x="792120" y="3678904"/>
                  <a:pt x="802865" y="3689649"/>
                  <a:pt x="816120" y="3689649"/>
                </a:cubicBezTo>
                <a:lnTo>
                  <a:pt x="1344120" y="3689649"/>
                </a:lnTo>
                <a:cubicBezTo>
                  <a:pt x="1357375" y="3689649"/>
                  <a:pt x="1368120" y="3678904"/>
                  <a:pt x="1368120" y="3665649"/>
                </a:cubicBezTo>
                <a:lnTo>
                  <a:pt x="1368120" y="3569649"/>
                </a:lnTo>
                <a:cubicBezTo>
                  <a:pt x="1368120" y="3556394"/>
                  <a:pt x="1357375" y="3545649"/>
                  <a:pt x="1344120" y="3545649"/>
                </a:cubicBezTo>
                <a:close/>
                <a:moveTo>
                  <a:pt x="1458489" y="1982610"/>
                </a:moveTo>
                <a:lnTo>
                  <a:pt x="1698487" y="1982610"/>
                </a:lnTo>
                <a:cubicBezTo>
                  <a:pt x="1731625" y="1982610"/>
                  <a:pt x="1758488" y="2009473"/>
                  <a:pt x="1758488" y="2042611"/>
                </a:cubicBezTo>
                <a:lnTo>
                  <a:pt x="1758488" y="2282649"/>
                </a:lnTo>
                <a:cubicBezTo>
                  <a:pt x="1758488" y="2315787"/>
                  <a:pt x="1731625" y="2342650"/>
                  <a:pt x="1698487" y="2342650"/>
                </a:cubicBezTo>
                <a:lnTo>
                  <a:pt x="1458489" y="2342650"/>
                </a:lnTo>
                <a:cubicBezTo>
                  <a:pt x="1425351" y="2342650"/>
                  <a:pt x="1398488" y="2315787"/>
                  <a:pt x="1398488" y="2282649"/>
                </a:cubicBezTo>
                <a:lnTo>
                  <a:pt x="1398488" y="2042611"/>
                </a:lnTo>
                <a:cubicBezTo>
                  <a:pt x="1398488" y="2009473"/>
                  <a:pt x="1425351" y="1982610"/>
                  <a:pt x="1458489" y="1982610"/>
                </a:cubicBezTo>
                <a:close/>
                <a:moveTo>
                  <a:pt x="946089" y="1982610"/>
                </a:moveTo>
                <a:lnTo>
                  <a:pt x="1186087" y="1982610"/>
                </a:lnTo>
                <a:cubicBezTo>
                  <a:pt x="1219225" y="1982610"/>
                  <a:pt x="1246088" y="2009473"/>
                  <a:pt x="1246088" y="2042611"/>
                </a:cubicBezTo>
                <a:lnTo>
                  <a:pt x="1246088" y="2282649"/>
                </a:lnTo>
                <a:cubicBezTo>
                  <a:pt x="1246088" y="2315787"/>
                  <a:pt x="1219225" y="2342650"/>
                  <a:pt x="1186087" y="2342650"/>
                </a:cubicBezTo>
                <a:lnTo>
                  <a:pt x="946089" y="2342650"/>
                </a:lnTo>
                <a:cubicBezTo>
                  <a:pt x="912951" y="2342650"/>
                  <a:pt x="886088" y="2315787"/>
                  <a:pt x="886088" y="2282649"/>
                </a:cubicBezTo>
                <a:lnTo>
                  <a:pt x="886088" y="2042611"/>
                </a:lnTo>
                <a:cubicBezTo>
                  <a:pt x="886088" y="2009473"/>
                  <a:pt x="912951" y="1982610"/>
                  <a:pt x="946089" y="1982610"/>
                </a:cubicBezTo>
                <a:close/>
                <a:moveTo>
                  <a:pt x="434129" y="1982610"/>
                </a:moveTo>
                <a:lnTo>
                  <a:pt x="674127" y="1982610"/>
                </a:lnTo>
                <a:cubicBezTo>
                  <a:pt x="707265" y="1982610"/>
                  <a:pt x="734128" y="2009473"/>
                  <a:pt x="734128" y="2042611"/>
                </a:cubicBezTo>
                <a:lnTo>
                  <a:pt x="734128" y="2282649"/>
                </a:lnTo>
                <a:cubicBezTo>
                  <a:pt x="734128" y="2315787"/>
                  <a:pt x="707265" y="2342650"/>
                  <a:pt x="674127" y="2342650"/>
                </a:cubicBezTo>
                <a:lnTo>
                  <a:pt x="434129" y="2342650"/>
                </a:lnTo>
                <a:cubicBezTo>
                  <a:pt x="400991" y="2342650"/>
                  <a:pt x="374128" y="2315787"/>
                  <a:pt x="374128" y="2282649"/>
                </a:cubicBezTo>
                <a:lnTo>
                  <a:pt x="374128" y="2042611"/>
                </a:lnTo>
                <a:cubicBezTo>
                  <a:pt x="374128" y="2009473"/>
                  <a:pt x="400991" y="1982610"/>
                  <a:pt x="434129" y="1982610"/>
                </a:cubicBezTo>
                <a:close/>
                <a:moveTo>
                  <a:pt x="1458489" y="1434014"/>
                </a:moveTo>
                <a:lnTo>
                  <a:pt x="1698487" y="1434014"/>
                </a:lnTo>
                <a:cubicBezTo>
                  <a:pt x="1731625" y="1434014"/>
                  <a:pt x="1758488" y="1460877"/>
                  <a:pt x="1758488" y="1494015"/>
                </a:cubicBezTo>
                <a:lnTo>
                  <a:pt x="1758488" y="1734053"/>
                </a:lnTo>
                <a:cubicBezTo>
                  <a:pt x="1758488" y="1767191"/>
                  <a:pt x="1731625" y="1794054"/>
                  <a:pt x="1698487" y="1794054"/>
                </a:cubicBezTo>
                <a:lnTo>
                  <a:pt x="1458489" y="1794054"/>
                </a:lnTo>
                <a:cubicBezTo>
                  <a:pt x="1425351" y="1794054"/>
                  <a:pt x="1398488" y="1767191"/>
                  <a:pt x="1398488" y="1734053"/>
                </a:cubicBezTo>
                <a:lnTo>
                  <a:pt x="1398488" y="1494015"/>
                </a:lnTo>
                <a:cubicBezTo>
                  <a:pt x="1398488" y="1460877"/>
                  <a:pt x="1425351" y="1434014"/>
                  <a:pt x="1458489" y="1434014"/>
                </a:cubicBezTo>
                <a:close/>
                <a:moveTo>
                  <a:pt x="946089" y="1434014"/>
                </a:moveTo>
                <a:lnTo>
                  <a:pt x="1186087" y="1434014"/>
                </a:lnTo>
                <a:cubicBezTo>
                  <a:pt x="1219225" y="1434014"/>
                  <a:pt x="1246088" y="1460877"/>
                  <a:pt x="1246088" y="1494015"/>
                </a:cubicBezTo>
                <a:lnTo>
                  <a:pt x="1246088" y="1734053"/>
                </a:lnTo>
                <a:cubicBezTo>
                  <a:pt x="1246088" y="1767191"/>
                  <a:pt x="1219225" y="1794054"/>
                  <a:pt x="1186087" y="1794054"/>
                </a:cubicBezTo>
                <a:lnTo>
                  <a:pt x="946089" y="1794054"/>
                </a:lnTo>
                <a:cubicBezTo>
                  <a:pt x="912951" y="1794054"/>
                  <a:pt x="886088" y="1767191"/>
                  <a:pt x="886088" y="1734053"/>
                </a:cubicBezTo>
                <a:lnTo>
                  <a:pt x="886088" y="1494015"/>
                </a:lnTo>
                <a:cubicBezTo>
                  <a:pt x="886088" y="1460877"/>
                  <a:pt x="912951" y="1434014"/>
                  <a:pt x="946089" y="1434014"/>
                </a:cubicBezTo>
                <a:close/>
                <a:moveTo>
                  <a:pt x="434129" y="1434014"/>
                </a:moveTo>
                <a:lnTo>
                  <a:pt x="674127" y="1434014"/>
                </a:lnTo>
                <a:cubicBezTo>
                  <a:pt x="707265" y="1434014"/>
                  <a:pt x="734128" y="1460877"/>
                  <a:pt x="734128" y="1494015"/>
                </a:cubicBezTo>
                <a:lnTo>
                  <a:pt x="734128" y="1734053"/>
                </a:lnTo>
                <a:cubicBezTo>
                  <a:pt x="734128" y="1767191"/>
                  <a:pt x="707265" y="1794054"/>
                  <a:pt x="674127" y="1794054"/>
                </a:cubicBezTo>
                <a:lnTo>
                  <a:pt x="434129" y="1794054"/>
                </a:lnTo>
                <a:cubicBezTo>
                  <a:pt x="400991" y="1794054"/>
                  <a:pt x="374128" y="1767191"/>
                  <a:pt x="374128" y="1734053"/>
                </a:cubicBezTo>
                <a:lnTo>
                  <a:pt x="374128" y="1494015"/>
                </a:lnTo>
                <a:cubicBezTo>
                  <a:pt x="374128" y="1460877"/>
                  <a:pt x="400991" y="1434014"/>
                  <a:pt x="434129" y="1434014"/>
                </a:cubicBezTo>
                <a:close/>
                <a:moveTo>
                  <a:pt x="1458489" y="885417"/>
                </a:moveTo>
                <a:lnTo>
                  <a:pt x="1698487" y="885417"/>
                </a:lnTo>
                <a:cubicBezTo>
                  <a:pt x="1731625" y="885417"/>
                  <a:pt x="1758488" y="912280"/>
                  <a:pt x="1758488" y="945418"/>
                </a:cubicBezTo>
                <a:lnTo>
                  <a:pt x="1758488" y="1185456"/>
                </a:lnTo>
                <a:cubicBezTo>
                  <a:pt x="1758488" y="1218594"/>
                  <a:pt x="1731625" y="1245457"/>
                  <a:pt x="1698487" y="1245457"/>
                </a:cubicBezTo>
                <a:lnTo>
                  <a:pt x="1458489" y="1245457"/>
                </a:lnTo>
                <a:cubicBezTo>
                  <a:pt x="1425351" y="1245457"/>
                  <a:pt x="1398488" y="1218594"/>
                  <a:pt x="1398488" y="1185456"/>
                </a:cubicBezTo>
                <a:lnTo>
                  <a:pt x="1398488" y="945418"/>
                </a:lnTo>
                <a:cubicBezTo>
                  <a:pt x="1398488" y="912280"/>
                  <a:pt x="1425351" y="885417"/>
                  <a:pt x="1458489" y="885417"/>
                </a:cubicBezTo>
                <a:close/>
                <a:moveTo>
                  <a:pt x="946089" y="885417"/>
                </a:moveTo>
                <a:lnTo>
                  <a:pt x="1186087" y="885417"/>
                </a:lnTo>
                <a:cubicBezTo>
                  <a:pt x="1219225" y="885417"/>
                  <a:pt x="1246088" y="912280"/>
                  <a:pt x="1246088" y="945418"/>
                </a:cubicBezTo>
                <a:lnTo>
                  <a:pt x="1246088" y="1185456"/>
                </a:lnTo>
                <a:cubicBezTo>
                  <a:pt x="1246088" y="1218594"/>
                  <a:pt x="1219225" y="1245457"/>
                  <a:pt x="1186087" y="1245457"/>
                </a:cubicBezTo>
                <a:lnTo>
                  <a:pt x="946089" y="1245457"/>
                </a:lnTo>
                <a:cubicBezTo>
                  <a:pt x="912951" y="1245457"/>
                  <a:pt x="886088" y="1218594"/>
                  <a:pt x="886088" y="1185456"/>
                </a:cubicBezTo>
                <a:lnTo>
                  <a:pt x="886088" y="945418"/>
                </a:lnTo>
                <a:cubicBezTo>
                  <a:pt x="886088" y="912280"/>
                  <a:pt x="912951" y="885417"/>
                  <a:pt x="946089" y="885417"/>
                </a:cubicBezTo>
                <a:close/>
                <a:moveTo>
                  <a:pt x="434129" y="885417"/>
                </a:moveTo>
                <a:lnTo>
                  <a:pt x="674127" y="885417"/>
                </a:lnTo>
                <a:cubicBezTo>
                  <a:pt x="707265" y="885417"/>
                  <a:pt x="734128" y="912280"/>
                  <a:pt x="734128" y="945418"/>
                </a:cubicBezTo>
                <a:lnTo>
                  <a:pt x="734128" y="1185456"/>
                </a:lnTo>
                <a:cubicBezTo>
                  <a:pt x="734128" y="1218594"/>
                  <a:pt x="707265" y="1245457"/>
                  <a:pt x="674127" y="1245457"/>
                </a:cubicBezTo>
                <a:lnTo>
                  <a:pt x="434129" y="1245457"/>
                </a:lnTo>
                <a:cubicBezTo>
                  <a:pt x="400991" y="1245457"/>
                  <a:pt x="374128" y="1218594"/>
                  <a:pt x="374128" y="1185456"/>
                </a:cubicBezTo>
                <a:lnTo>
                  <a:pt x="374128" y="945418"/>
                </a:lnTo>
                <a:cubicBezTo>
                  <a:pt x="374128" y="912280"/>
                  <a:pt x="400991" y="885417"/>
                  <a:pt x="434129" y="885417"/>
                </a:cubicBezTo>
                <a:close/>
                <a:moveTo>
                  <a:pt x="216024" y="608188"/>
                </a:moveTo>
                <a:lnTo>
                  <a:pt x="216024" y="3272484"/>
                </a:lnTo>
                <a:lnTo>
                  <a:pt x="1944216" y="3272484"/>
                </a:lnTo>
                <a:lnTo>
                  <a:pt x="1944216" y="608188"/>
                </a:lnTo>
                <a:close/>
                <a:moveTo>
                  <a:pt x="912102" y="305289"/>
                </a:moveTo>
                <a:cubicBezTo>
                  <a:pt x="905473" y="305289"/>
                  <a:pt x="900100" y="310662"/>
                  <a:pt x="900100" y="317291"/>
                </a:cubicBezTo>
                <a:lnTo>
                  <a:pt x="900100" y="365295"/>
                </a:lnTo>
                <a:cubicBezTo>
                  <a:pt x="900100" y="371924"/>
                  <a:pt x="905473" y="377297"/>
                  <a:pt x="912102" y="377297"/>
                </a:cubicBezTo>
                <a:lnTo>
                  <a:pt x="1248138" y="377297"/>
                </a:lnTo>
                <a:cubicBezTo>
                  <a:pt x="1254767" y="377297"/>
                  <a:pt x="1260140" y="371924"/>
                  <a:pt x="1260140" y="365295"/>
                </a:cubicBezTo>
                <a:lnTo>
                  <a:pt x="1260140" y="317291"/>
                </a:lnTo>
                <a:cubicBezTo>
                  <a:pt x="1260140" y="310662"/>
                  <a:pt x="1254767" y="305289"/>
                  <a:pt x="1248138" y="305289"/>
                </a:cubicBezTo>
                <a:close/>
                <a:moveTo>
                  <a:pt x="278153" y="0"/>
                </a:moveTo>
                <a:lnTo>
                  <a:pt x="1882087" y="0"/>
                </a:lnTo>
                <a:cubicBezTo>
                  <a:pt x="2035707" y="0"/>
                  <a:pt x="2160240" y="124533"/>
                  <a:pt x="2160240" y="278153"/>
                </a:cubicBezTo>
                <a:lnTo>
                  <a:pt x="2160240" y="3602520"/>
                </a:lnTo>
                <a:cubicBezTo>
                  <a:pt x="2160240" y="3756140"/>
                  <a:pt x="2035707" y="3880673"/>
                  <a:pt x="1882087" y="3880673"/>
                </a:cubicBezTo>
                <a:lnTo>
                  <a:pt x="278153" y="3880673"/>
                </a:lnTo>
                <a:cubicBezTo>
                  <a:pt x="124533" y="3880673"/>
                  <a:pt x="0" y="3756140"/>
                  <a:pt x="0" y="3602520"/>
                </a:cubicBezTo>
                <a:lnTo>
                  <a:pt x="0" y="278153"/>
                </a:lnTo>
                <a:cubicBezTo>
                  <a:pt x="0" y="124533"/>
                  <a:pt x="124533" y="0"/>
                  <a:pt x="2781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9D636A-5F8B-4B42-B100-C959595254D4}"/>
              </a:ext>
            </a:extLst>
          </p:cNvPr>
          <p:cNvSpPr txBox="1"/>
          <p:nvPr/>
        </p:nvSpPr>
        <p:spPr>
          <a:xfrm>
            <a:off x="1436938" y="4817801"/>
            <a:ext cx="1450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0A75B2-3D36-4DAC-9885-3F8D4A57D892}"/>
              </a:ext>
            </a:extLst>
          </p:cNvPr>
          <p:cNvSpPr txBox="1"/>
          <p:nvPr/>
        </p:nvSpPr>
        <p:spPr>
          <a:xfrm>
            <a:off x="3858226" y="4837217"/>
            <a:ext cx="1450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4A3DD7-D655-4D0E-A0EC-991ACE45AA68}"/>
              </a:ext>
            </a:extLst>
          </p:cNvPr>
          <p:cNvSpPr txBox="1"/>
          <p:nvPr/>
        </p:nvSpPr>
        <p:spPr>
          <a:xfrm>
            <a:off x="917647" y="3718085"/>
            <a:ext cx="4462482" cy="61555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70D8F9E-6694-49F7-9721-9DE639C8BF4D}"/>
              </a:ext>
            </a:extLst>
          </p:cNvPr>
          <p:cNvSpPr/>
          <p:nvPr/>
        </p:nvSpPr>
        <p:spPr>
          <a:xfrm>
            <a:off x="917647" y="2332283"/>
            <a:ext cx="587745" cy="882808"/>
          </a:xfrm>
          <a:custGeom>
            <a:avLst/>
            <a:gdLst>
              <a:gd name="connsiteX0" fmla="*/ 976031 w 1359549"/>
              <a:gd name="connsiteY0" fmla="*/ 1662296 h 2042077"/>
              <a:gd name="connsiteX1" fmla="*/ 386634 w 1359549"/>
              <a:gd name="connsiteY1" fmla="*/ 1662539 h 2042077"/>
              <a:gd name="connsiteX2" fmla="*/ 337396 w 1359549"/>
              <a:gd name="connsiteY2" fmla="*/ 1703685 h 2042077"/>
              <a:gd name="connsiteX3" fmla="*/ 386829 w 1359549"/>
              <a:gd name="connsiteY3" fmla="*/ 1745172 h 2042077"/>
              <a:gd name="connsiteX4" fmla="*/ 968913 w 1359549"/>
              <a:gd name="connsiteY4" fmla="*/ 1745416 h 2042077"/>
              <a:gd name="connsiteX5" fmla="*/ 1015422 w 1359549"/>
              <a:gd name="connsiteY5" fmla="*/ 1725233 h 2042077"/>
              <a:gd name="connsiteX6" fmla="*/ 1016641 w 1359549"/>
              <a:gd name="connsiteY6" fmla="*/ 1683697 h 2042077"/>
              <a:gd name="connsiteX7" fmla="*/ 976031 w 1359549"/>
              <a:gd name="connsiteY7" fmla="*/ 1662296 h 2042077"/>
              <a:gd name="connsiteX8" fmla="*/ 426853 w 1359549"/>
              <a:gd name="connsiteY8" fmla="*/ 1191022 h 2042077"/>
              <a:gd name="connsiteX9" fmla="*/ 396822 w 1359549"/>
              <a:gd name="connsiteY9" fmla="*/ 1221783 h 2042077"/>
              <a:gd name="connsiteX10" fmla="*/ 396822 w 1359549"/>
              <a:gd name="connsiteY10" fmla="*/ 1442625 h 2042077"/>
              <a:gd name="connsiteX11" fmla="*/ 426268 w 1359549"/>
              <a:gd name="connsiteY11" fmla="*/ 1471534 h 2042077"/>
              <a:gd name="connsiteX12" fmla="*/ 533179 w 1359549"/>
              <a:gd name="connsiteY12" fmla="*/ 1471534 h 2042077"/>
              <a:gd name="connsiteX13" fmla="*/ 563794 w 1359549"/>
              <a:gd name="connsiteY13" fmla="*/ 1440675 h 2042077"/>
              <a:gd name="connsiteX14" fmla="*/ 563794 w 1359549"/>
              <a:gd name="connsiteY14" fmla="*/ 1222271 h 2042077"/>
              <a:gd name="connsiteX15" fmla="*/ 533764 w 1359549"/>
              <a:gd name="connsiteY15" fmla="*/ 1191071 h 2042077"/>
              <a:gd name="connsiteX16" fmla="*/ 426853 w 1359549"/>
              <a:gd name="connsiteY16" fmla="*/ 1191022 h 2042077"/>
              <a:gd name="connsiteX17" fmla="*/ 827341 w 1359549"/>
              <a:gd name="connsiteY17" fmla="*/ 1190972 h 2042077"/>
              <a:gd name="connsiteX18" fmla="*/ 795506 w 1359549"/>
              <a:gd name="connsiteY18" fmla="*/ 1222807 h 2042077"/>
              <a:gd name="connsiteX19" fmla="*/ 795506 w 1359549"/>
              <a:gd name="connsiteY19" fmla="*/ 1441308 h 2042077"/>
              <a:gd name="connsiteX20" fmla="*/ 824026 w 1359549"/>
              <a:gd name="connsiteY20" fmla="*/ 1471534 h 2042077"/>
              <a:gd name="connsiteX21" fmla="*/ 935860 w 1359549"/>
              <a:gd name="connsiteY21" fmla="*/ 1471436 h 2042077"/>
              <a:gd name="connsiteX22" fmla="*/ 962868 w 1359549"/>
              <a:gd name="connsiteY22" fmla="*/ 1444574 h 2042077"/>
              <a:gd name="connsiteX23" fmla="*/ 962868 w 1359549"/>
              <a:gd name="connsiteY23" fmla="*/ 1218809 h 2042077"/>
              <a:gd name="connsiteX24" fmla="*/ 934300 w 1359549"/>
              <a:gd name="connsiteY24" fmla="*/ 1191118 h 2042077"/>
              <a:gd name="connsiteX25" fmla="*/ 827341 w 1359549"/>
              <a:gd name="connsiteY25" fmla="*/ 1190972 h 2042077"/>
              <a:gd name="connsiteX26" fmla="*/ 100824 w 1359549"/>
              <a:gd name="connsiteY26" fmla="*/ 1063343 h 2042077"/>
              <a:gd name="connsiteX27" fmla="*/ 101409 w 1359549"/>
              <a:gd name="connsiteY27" fmla="*/ 1516288 h 2042077"/>
              <a:gd name="connsiteX28" fmla="*/ 71233 w 1359549"/>
              <a:gd name="connsiteY28" fmla="*/ 1546610 h 2042077"/>
              <a:gd name="connsiteX29" fmla="*/ 740 w 1359549"/>
              <a:gd name="connsiteY29" fmla="*/ 1457152 h 2042077"/>
              <a:gd name="connsiteX30" fmla="*/ 545 w 1359549"/>
              <a:gd name="connsiteY30" fmla="*/ 1155775 h 2042077"/>
              <a:gd name="connsiteX31" fmla="*/ 100824 w 1359549"/>
              <a:gd name="connsiteY31" fmla="*/ 1063343 h 2042077"/>
              <a:gd name="connsiteX32" fmla="*/ 1257596 w 1359549"/>
              <a:gd name="connsiteY32" fmla="*/ 1063050 h 2042077"/>
              <a:gd name="connsiteX33" fmla="*/ 1359486 w 1359549"/>
              <a:gd name="connsiteY33" fmla="*/ 1173763 h 2042077"/>
              <a:gd name="connsiteX34" fmla="*/ 1359388 w 1359549"/>
              <a:gd name="connsiteY34" fmla="*/ 1456031 h 2042077"/>
              <a:gd name="connsiteX35" fmla="*/ 1287432 w 1359549"/>
              <a:gd name="connsiteY35" fmla="*/ 1546853 h 2042077"/>
              <a:gd name="connsiteX36" fmla="*/ 1257158 w 1359549"/>
              <a:gd name="connsiteY36" fmla="*/ 1516384 h 2042077"/>
              <a:gd name="connsiteX37" fmla="*/ 1257596 w 1359549"/>
              <a:gd name="connsiteY37" fmla="*/ 1063050 h 2042077"/>
              <a:gd name="connsiteX38" fmla="*/ 314335 w 1359549"/>
              <a:gd name="connsiteY38" fmla="*/ 1037213 h 2042077"/>
              <a:gd name="connsiteX39" fmla="*/ 1045207 w 1359549"/>
              <a:gd name="connsiteY39" fmla="*/ 1037262 h 2042077"/>
              <a:gd name="connsiteX40" fmla="*/ 1120186 w 1359549"/>
              <a:gd name="connsiteY40" fmla="*/ 1113069 h 2042077"/>
              <a:gd name="connsiteX41" fmla="*/ 1120186 w 1359549"/>
              <a:gd name="connsiteY41" fmla="*/ 1842821 h 2042077"/>
              <a:gd name="connsiteX42" fmla="*/ 1044622 w 1359549"/>
              <a:gd name="connsiteY42" fmla="*/ 1916971 h 2042077"/>
              <a:gd name="connsiteX43" fmla="*/ 313750 w 1359549"/>
              <a:gd name="connsiteY43" fmla="*/ 1916922 h 2042077"/>
              <a:gd name="connsiteX44" fmla="*/ 238528 w 1359549"/>
              <a:gd name="connsiteY44" fmla="*/ 1842187 h 2042077"/>
              <a:gd name="connsiteX45" fmla="*/ 238528 w 1359549"/>
              <a:gd name="connsiteY45" fmla="*/ 1112436 h 2042077"/>
              <a:gd name="connsiteX46" fmla="*/ 314335 w 1359549"/>
              <a:gd name="connsiteY46" fmla="*/ 1037213 h 2042077"/>
              <a:gd name="connsiteX47" fmla="*/ 561404 w 1359549"/>
              <a:gd name="connsiteY47" fmla="*/ 1015487 h 2042077"/>
              <a:gd name="connsiteX48" fmla="*/ 295226 w 1359549"/>
              <a:gd name="connsiteY48" fmla="*/ 1015519 h 2042077"/>
              <a:gd name="connsiteX49" fmla="*/ 217420 w 1359549"/>
              <a:gd name="connsiteY49" fmla="*/ 1082990 h 2042077"/>
              <a:gd name="connsiteX50" fmla="*/ 217371 w 1359549"/>
              <a:gd name="connsiteY50" fmla="*/ 1868415 h 2042077"/>
              <a:gd name="connsiteX51" fmla="*/ 299028 w 1359549"/>
              <a:gd name="connsiteY51" fmla="*/ 1940371 h 2042077"/>
              <a:gd name="connsiteX52" fmla="*/ 1059297 w 1359549"/>
              <a:gd name="connsiteY52" fmla="*/ 1940371 h 2042077"/>
              <a:gd name="connsiteX53" fmla="*/ 1143880 w 1359549"/>
              <a:gd name="connsiteY53" fmla="*/ 1857739 h 2042077"/>
              <a:gd name="connsiteX54" fmla="*/ 1143880 w 1359549"/>
              <a:gd name="connsiteY54" fmla="*/ 1093764 h 2042077"/>
              <a:gd name="connsiteX55" fmla="*/ 1065196 w 1359549"/>
              <a:gd name="connsiteY55" fmla="*/ 1015568 h 2042077"/>
              <a:gd name="connsiteX56" fmla="*/ 561404 w 1359549"/>
              <a:gd name="connsiteY56" fmla="*/ 1015487 h 2042077"/>
              <a:gd name="connsiteX57" fmla="*/ 224049 w 1359549"/>
              <a:gd name="connsiteY57" fmla="*/ 913726 h 2042077"/>
              <a:gd name="connsiteX58" fmla="*/ 1136371 w 1359549"/>
              <a:gd name="connsiteY58" fmla="*/ 913775 h 2042077"/>
              <a:gd name="connsiteX59" fmla="*/ 1229973 w 1359549"/>
              <a:gd name="connsiteY59" fmla="*/ 1010984 h 2042077"/>
              <a:gd name="connsiteX60" fmla="*/ 1229973 w 1359549"/>
              <a:gd name="connsiteY60" fmla="*/ 1946903 h 2042077"/>
              <a:gd name="connsiteX61" fmla="*/ 1135640 w 1359549"/>
              <a:gd name="connsiteY61" fmla="*/ 2041967 h 2042077"/>
              <a:gd name="connsiteX62" fmla="*/ 223317 w 1359549"/>
              <a:gd name="connsiteY62" fmla="*/ 2041967 h 2042077"/>
              <a:gd name="connsiteX63" fmla="*/ 129423 w 1359549"/>
              <a:gd name="connsiteY63" fmla="*/ 1946123 h 2042077"/>
              <a:gd name="connsiteX64" fmla="*/ 129423 w 1359549"/>
              <a:gd name="connsiteY64" fmla="*/ 1010204 h 2042077"/>
              <a:gd name="connsiteX65" fmla="*/ 224049 w 1359549"/>
              <a:gd name="connsiteY65" fmla="*/ 913726 h 2042077"/>
              <a:gd name="connsiteX66" fmla="*/ 682746 w 1359549"/>
              <a:gd name="connsiteY66" fmla="*/ 412733 h 2042077"/>
              <a:gd name="connsiteX67" fmla="*/ 724330 w 1359549"/>
              <a:gd name="connsiteY67" fmla="*/ 451149 h 2042077"/>
              <a:gd name="connsiteX68" fmla="*/ 703221 w 1359549"/>
              <a:gd name="connsiteY68" fmla="*/ 501898 h 2042077"/>
              <a:gd name="connsiteX69" fmla="*/ 691862 w 1359549"/>
              <a:gd name="connsiteY69" fmla="*/ 523495 h 2042077"/>
              <a:gd name="connsiteX70" fmla="*/ 691765 w 1359549"/>
              <a:gd name="connsiteY70" fmla="*/ 720351 h 2042077"/>
              <a:gd name="connsiteX71" fmla="*/ 709412 w 1359549"/>
              <a:gd name="connsiteY71" fmla="*/ 737950 h 2042077"/>
              <a:gd name="connsiteX72" fmla="*/ 845719 w 1359549"/>
              <a:gd name="connsiteY72" fmla="*/ 737706 h 2042077"/>
              <a:gd name="connsiteX73" fmla="*/ 903538 w 1359549"/>
              <a:gd name="connsiteY73" fmla="*/ 781972 h 2042077"/>
              <a:gd name="connsiteX74" fmla="*/ 916945 w 1359549"/>
              <a:gd name="connsiteY74" fmla="*/ 797280 h 2042077"/>
              <a:gd name="connsiteX75" fmla="*/ 984513 w 1359549"/>
              <a:gd name="connsiteY75" fmla="*/ 883568 h 2042077"/>
              <a:gd name="connsiteX76" fmla="*/ 374251 w 1359549"/>
              <a:gd name="connsiteY76" fmla="*/ 883617 h 2042077"/>
              <a:gd name="connsiteX77" fmla="*/ 442112 w 1359549"/>
              <a:gd name="connsiteY77" fmla="*/ 797133 h 2042077"/>
              <a:gd name="connsiteX78" fmla="*/ 456347 w 1359549"/>
              <a:gd name="connsiteY78" fmla="*/ 782411 h 2042077"/>
              <a:gd name="connsiteX79" fmla="*/ 513190 w 1359549"/>
              <a:gd name="connsiteY79" fmla="*/ 737706 h 2042077"/>
              <a:gd name="connsiteX80" fmla="*/ 642185 w 1359549"/>
              <a:gd name="connsiteY80" fmla="*/ 738096 h 2042077"/>
              <a:gd name="connsiteX81" fmla="*/ 662953 w 1359549"/>
              <a:gd name="connsiteY81" fmla="*/ 716402 h 2042077"/>
              <a:gd name="connsiteX82" fmla="*/ 662758 w 1359549"/>
              <a:gd name="connsiteY82" fmla="*/ 531685 h 2042077"/>
              <a:gd name="connsiteX83" fmla="*/ 648571 w 1359549"/>
              <a:gd name="connsiteY83" fmla="*/ 496292 h 2042077"/>
              <a:gd name="connsiteX84" fmla="*/ 639845 w 1359549"/>
              <a:gd name="connsiteY84" fmla="*/ 438669 h 2042077"/>
              <a:gd name="connsiteX85" fmla="*/ 682746 w 1359549"/>
              <a:gd name="connsiteY85" fmla="*/ 412733 h 2042077"/>
              <a:gd name="connsiteX86" fmla="*/ 776689 w 1359549"/>
              <a:gd name="connsiteY86" fmla="*/ 290213 h 2042077"/>
              <a:gd name="connsiteX87" fmla="*/ 796919 w 1359549"/>
              <a:gd name="connsiteY87" fmla="*/ 296639 h 2042077"/>
              <a:gd name="connsiteX88" fmla="*/ 935030 w 1359549"/>
              <a:gd name="connsiteY88" fmla="*/ 519577 h 2042077"/>
              <a:gd name="connsiteX89" fmla="*/ 912995 w 1359549"/>
              <a:gd name="connsiteY89" fmla="*/ 613373 h 2042077"/>
              <a:gd name="connsiteX90" fmla="*/ 850155 w 1359549"/>
              <a:gd name="connsiteY90" fmla="*/ 637943 h 2042077"/>
              <a:gd name="connsiteX91" fmla="*/ 829095 w 1359549"/>
              <a:gd name="connsiteY91" fmla="*/ 576663 h 2042077"/>
              <a:gd name="connsiteX92" fmla="*/ 754360 w 1359549"/>
              <a:gd name="connsiteY92" fmla="*/ 377663 h 2042077"/>
              <a:gd name="connsiteX93" fmla="*/ 730228 w 1359549"/>
              <a:gd name="connsiteY93" fmla="*/ 315359 h 2042077"/>
              <a:gd name="connsiteX94" fmla="*/ 776689 w 1359549"/>
              <a:gd name="connsiteY94" fmla="*/ 290213 h 2042077"/>
              <a:gd name="connsiteX95" fmla="*/ 579504 w 1359549"/>
              <a:gd name="connsiteY95" fmla="*/ 278868 h 2042077"/>
              <a:gd name="connsiteX96" fmla="*/ 626437 w 1359549"/>
              <a:gd name="connsiteY96" fmla="*/ 300538 h 2042077"/>
              <a:gd name="connsiteX97" fmla="*/ 602842 w 1359549"/>
              <a:gd name="connsiteY97" fmla="*/ 366839 h 2042077"/>
              <a:gd name="connsiteX98" fmla="*/ 516017 w 1359549"/>
              <a:gd name="connsiteY98" fmla="*/ 508120 h 2042077"/>
              <a:gd name="connsiteX99" fmla="*/ 529180 w 1359549"/>
              <a:gd name="connsiteY99" fmla="*/ 561892 h 2042077"/>
              <a:gd name="connsiteX100" fmla="*/ 506608 w 1359549"/>
              <a:gd name="connsiteY100" fmla="*/ 626730 h 2042077"/>
              <a:gd name="connsiteX101" fmla="*/ 443622 w 1359549"/>
              <a:gd name="connsiteY101" fmla="*/ 598698 h 2042077"/>
              <a:gd name="connsiteX102" fmla="*/ 423585 w 1359549"/>
              <a:gd name="connsiteY102" fmla="*/ 507096 h 2042077"/>
              <a:gd name="connsiteX103" fmla="*/ 558771 w 1359549"/>
              <a:gd name="connsiteY103" fmla="*/ 286254 h 2042077"/>
              <a:gd name="connsiteX104" fmla="*/ 579504 w 1359549"/>
              <a:gd name="connsiteY104" fmla="*/ 278868 h 2042077"/>
              <a:gd name="connsiteX105" fmla="*/ 824293 w 1359549"/>
              <a:gd name="connsiteY105" fmla="*/ 152678 h 2042077"/>
              <a:gd name="connsiteX106" fmla="*/ 859759 w 1359549"/>
              <a:gd name="connsiteY106" fmla="*/ 158625 h 2042077"/>
              <a:gd name="connsiteX107" fmla="*/ 1056469 w 1359549"/>
              <a:gd name="connsiteY107" fmla="*/ 364792 h 2042077"/>
              <a:gd name="connsiteX108" fmla="*/ 1086304 w 1359549"/>
              <a:gd name="connsiteY108" fmla="*/ 508754 h 2042077"/>
              <a:gd name="connsiteX109" fmla="*/ 1053739 w 1359549"/>
              <a:gd name="connsiteY109" fmla="*/ 671679 h 2042077"/>
              <a:gd name="connsiteX110" fmla="*/ 989485 w 1359549"/>
              <a:gd name="connsiteY110" fmla="*/ 702489 h 2042077"/>
              <a:gd name="connsiteX111" fmla="*/ 969058 w 1359549"/>
              <a:gd name="connsiteY111" fmla="*/ 636188 h 2042077"/>
              <a:gd name="connsiteX112" fmla="*/ 824220 w 1359549"/>
              <a:gd name="connsiteY112" fmla="*/ 244134 h 2042077"/>
              <a:gd name="connsiteX113" fmla="*/ 797602 w 1359549"/>
              <a:gd name="connsiteY113" fmla="*/ 171739 h 2042077"/>
              <a:gd name="connsiteX114" fmla="*/ 824293 w 1359549"/>
              <a:gd name="connsiteY114" fmla="*/ 152678 h 2042077"/>
              <a:gd name="connsiteX115" fmla="*/ 516454 w 1359549"/>
              <a:gd name="connsiteY115" fmla="*/ 139942 h 2042077"/>
              <a:gd name="connsiteX116" fmla="*/ 562915 w 1359549"/>
              <a:gd name="connsiteY116" fmla="*/ 162038 h 2042077"/>
              <a:gd name="connsiteX117" fmla="*/ 536638 w 1359549"/>
              <a:gd name="connsiteY117" fmla="*/ 229411 h 2042077"/>
              <a:gd name="connsiteX118" fmla="*/ 367424 w 1359549"/>
              <a:gd name="connsiteY118" fmla="*/ 458492 h 2042077"/>
              <a:gd name="connsiteX119" fmla="*/ 383219 w 1359549"/>
              <a:gd name="connsiteY119" fmla="*/ 608839 h 2042077"/>
              <a:gd name="connsiteX120" fmla="*/ 390142 w 1359549"/>
              <a:gd name="connsiteY120" fmla="*/ 626974 h 2042077"/>
              <a:gd name="connsiteX121" fmla="*/ 364694 w 1359549"/>
              <a:gd name="connsiteY121" fmla="*/ 691277 h 2042077"/>
              <a:gd name="connsiteX122" fmla="*/ 304536 w 1359549"/>
              <a:gd name="connsiteY122" fmla="*/ 660125 h 2042077"/>
              <a:gd name="connsiteX123" fmla="*/ 277479 w 1359549"/>
              <a:gd name="connsiteY123" fmla="*/ 572081 h 2042077"/>
              <a:gd name="connsiteX124" fmla="*/ 271434 w 1359549"/>
              <a:gd name="connsiteY124" fmla="*/ 504025 h 2042077"/>
              <a:gd name="connsiteX125" fmla="*/ 495102 w 1359549"/>
              <a:gd name="connsiteY125" fmla="*/ 147315 h 2042077"/>
              <a:gd name="connsiteX126" fmla="*/ 516454 w 1359549"/>
              <a:gd name="connsiteY126" fmla="*/ 139942 h 2042077"/>
              <a:gd name="connsiteX127" fmla="*/ 884818 w 1359549"/>
              <a:gd name="connsiteY127" fmla="*/ 14628 h 2042077"/>
              <a:gd name="connsiteX128" fmla="*/ 919138 w 1359549"/>
              <a:gd name="connsiteY128" fmla="*/ 17979 h 2042077"/>
              <a:gd name="connsiteX129" fmla="*/ 1152801 w 1359549"/>
              <a:gd name="connsiteY129" fmla="*/ 220295 h 2042077"/>
              <a:gd name="connsiteX130" fmla="*/ 1238261 w 1359549"/>
              <a:gd name="connsiteY130" fmla="*/ 520795 h 2042077"/>
              <a:gd name="connsiteX131" fmla="*/ 1194873 w 1359549"/>
              <a:gd name="connsiteY131" fmla="*/ 735688 h 2042077"/>
              <a:gd name="connsiteX132" fmla="*/ 1135835 w 1359549"/>
              <a:gd name="connsiteY132" fmla="*/ 768059 h 2042077"/>
              <a:gd name="connsiteX133" fmla="*/ 1109120 w 1359549"/>
              <a:gd name="connsiteY133" fmla="*/ 701563 h 2042077"/>
              <a:gd name="connsiteX134" fmla="*/ 1148170 w 1359549"/>
              <a:gd name="connsiteY134" fmla="*/ 503440 h 2042077"/>
              <a:gd name="connsiteX135" fmla="*/ 901539 w 1359549"/>
              <a:gd name="connsiteY135" fmla="*/ 113531 h 2042077"/>
              <a:gd name="connsiteX136" fmla="*/ 874336 w 1359549"/>
              <a:gd name="connsiteY136" fmla="*/ 97540 h 2042077"/>
              <a:gd name="connsiteX137" fmla="*/ 859565 w 1359549"/>
              <a:gd name="connsiteY137" fmla="*/ 34311 h 2042077"/>
              <a:gd name="connsiteX138" fmla="*/ 884818 w 1359549"/>
              <a:gd name="connsiteY138" fmla="*/ 14628 h 2042077"/>
              <a:gd name="connsiteX139" fmla="*/ 458628 w 1359549"/>
              <a:gd name="connsiteY139" fmla="*/ 218 h 2042077"/>
              <a:gd name="connsiteX140" fmla="*/ 505048 w 1359549"/>
              <a:gd name="connsiteY140" fmla="*/ 35579 h 2042077"/>
              <a:gd name="connsiteX141" fmla="*/ 481404 w 1359549"/>
              <a:gd name="connsiteY141" fmla="*/ 86572 h 2042077"/>
              <a:gd name="connsiteX142" fmla="*/ 389216 w 1359549"/>
              <a:gd name="connsiteY142" fmla="*/ 140247 h 2042077"/>
              <a:gd name="connsiteX143" fmla="*/ 213274 w 1359549"/>
              <a:gd name="connsiteY143" fmla="*/ 465220 h 2042077"/>
              <a:gd name="connsiteX144" fmla="*/ 248375 w 1359549"/>
              <a:gd name="connsiteY144" fmla="*/ 682746 h 2042077"/>
              <a:gd name="connsiteX145" fmla="*/ 251056 w 1359549"/>
              <a:gd name="connsiteY145" fmla="*/ 731155 h 2042077"/>
              <a:gd name="connsiteX146" fmla="*/ 207424 w 1359549"/>
              <a:gd name="connsiteY146" fmla="*/ 757481 h 2042077"/>
              <a:gd name="connsiteX147" fmla="*/ 165352 w 1359549"/>
              <a:gd name="connsiteY147" fmla="*/ 725257 h 2042077"/>
              <a:gd name="connsiteX148" fmla="*/ 119039 w 1359549"/>
              <a:gd name="connsiteY148" fmla="*/ 503051 h 2042077"/>
              <a:gd name="connsiteX149" fmla="*/ 434554 w 1359549"/>
              <a:gd name="connsiteY149" fmla="*/ 7450 h 2042077"/>
              <a:gd name="connsiteX150" fmla="*/ 458628 w 1359549"/>
              <a:gd name="connsiteY150" fmla="*/ 218 h 2042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1359549" h="2042077">
                <a:moveTo>
                  <a:pt x="976031" y="1662296"/>
                </a:moveTo>
                <a:cubicBezTo>
                  <a:pt x="876970" y="1662588"/>
                  <a:pt x="484038" y="1662344"/>
                  <a:pt x="386634" y="1662539"/>
                </a:cubicBezTo>
                <a:cubicBezTo>
                  <a:pt x="355628" y="1662637"/>
                  <a:pt x="337151" y="1678432"/>
                  <a:pt x="337396" y="1703685"/>
                </a:cubicBezTo>
                <a:cubicBezTo>
                  <a:pt x="337591" y="1728987"/>
                  <a:pt x="356408" y="1745026"/>
                  <a:pt x="386829" y="1745172"/>
                </a:cubicBezTo>
                <a:cubicBezTo>
                  <a:pt x="428218" y="1745416"/>
                  <a:pt x="816275" y="1745074"/>
                  <a:pt x="968913" y="1745416"/>
                </a:cubicBezTo>
                <a:cubicBezTo>
                  <a:pt x="987878" y="1745416"/>
                  <a:pt x="1004599" y="1742344"/>
                  <a:pt x="1015422" y="1725233"/>
                </a:cubicBezTo>
                <a:cubicBezTo>
                  <a:pt x="1023904" y="1711777"/>
                  <a:pt x="1024294" y="1697542"/>
                  <a:pt x="1016641" y="1683697"/>
                </a:cubicBezTo>
                <a:cubicBezTo>
                  <a:pt x="1007914" y="1667951"/>
                  <a:pt x="993777" y="1662247"/>
                  <a:pt x="976031" y="1662296"/>
                </a:cubicBezTo>
                <a:close/>
                <a:moveTo>
                  <a:pt x="426853" y="1191022"/>
                </a:moveTo>
                <a:cubicBezTo>
                  <a:pt x="404525" y="1190437"/>
                  <a:pt x="396481" y="1200675"/>
                  <a:pt x="396822" y="1221783"/>
                </a:cubicBezTo>
                <a:cubicBezTo>
                  <a:pt x="397456" y="1258200"/>
                  <a:pt x="397505" y="1405428"/>
                  <a:pt x="396822" y="1442625"/>
                </a:cubicBezTo>
                <a:cubicBezTo>
                  <a:pt x="396481" y="1463441"/>
                  <a:pt x="406134" y="1471778"/>
                  <a:pt x="426268" y="1471534"/>
                </a:cubicBezTo>
                <a:cubicBezTo>
                  <a:pt x="461905" y="1471095"/>
                  <a:pt x="497542" y="1471046"/>
                  <a:pt x="533179" y="1471534"/>
                </a:cubicBezTo>
                <a:cubicBezTo>
                  <a:pt x="554727" y="1471826"/>
                  <a:pt x="563892" y="1462076"/>
                  <a:pt x="563794" y="1440675"/>
                </a:cubicBezTo>
                <a:cubicBezTo>
                  <a:pt x="563404" y="1367889"/>
                  <a:pt x="563453" y="1295056"/>
                  <a:pt x="563794" y="1222271"/>
                </a:cubicBezTo>
                <a:cubicBezTo>
                  <a:pt x="563892" y="1201455"/>
                  <a:pt x="555994" y="1190632"/>
                  <a:pt x="533764" y="1191071"/>
                </a:cubicBezTo>
                <a:cubicBezTo>
                  <a:pt x="498127" y="1191802"/>
                  <a:pt x="462490" y="1191948"/>
                  <a:pt x="426853" y="1191022"/>
                </a:cubicBezTo>
                <a:close/>
                <a:moveTo>
                  <a:pt x="827341" y="1190972"/>
                </a:moveTo>
                <a:cubicBezTo>
                  <a:pt x="804038" y="1190241"/>
                  <a:pt x="795165" y="1200576"/>
                  <a:pt x="795506" y="1222807"/>
                </a:cubicBezTo>
                <a:cubicBezTo>
                  <a:pt x="796091" y="1259224"/>
                  <a:pt x="795994" y="1404891"/>
                  <a:pt x="795506" y="1441308"/>
                </a:cubicBezTo>
                <a:cubicBezTo>
                  <a:pt x="795312" y="1461101"/>
                  <a:pt x="803063" y="1471729"/>
                  <a:pt x="824026" y="1471534"/>
                </a:cubicBezTo>
                <a:cubicBezTo>
                  <a:pt x="861320" y="1471193"/>
                  <a:pt x="898566" y="1471388"/>
                  <a:pt x="935860" y="1471436"/>
                </a:cubicBezTo>
                <a:cubicBezTo>
                  <a:pt x="953849" y="1471436"/>
                  <a:pt x="962868" y="1462369"/>
                  <a:pt x="962868" y="1444574"/>
                </a:cubicBezTo>
                <a:cubicBezTo>
                  <a:pt x="962966" y="1369303"/>
                  <a:pt x="962966" y="1294081"/>
                  <a:pt x="962868" y="1218809"/>
                </a:cubicBezTo>
                <a:cubicBezTo>
                  <a:pt x="962868" y="1200138"/>
                  <a:pt x="953800" y="1190826"/>
                  <a:pt x="934300" y="1191118"/>
                </a:cubicBezTo>
                <a:cubicBezTo>
                  <a:pt x="898663" y="1191606"/>
                  <a:pt x="862977" y="1192045"/>
                  <a:pt x="827341" y="1190972"/>
                </a:cubicBezTo>
                <a:close/>
                <a:moveTo>
                  <a:pt x="100824" y="1063343"/>
                </a:moveTo>
                <a:cubicBezTo>
                  <a:pt x="100824" y="1214324"/>
                  <a:pt x="100239" y="1365306"/>
                  <a:pt x="101409" y="1516288"/>
                </a:cubicBezTo>
                <a:cubicBezTo>
                  <a:pt x="101604" y="1540370"/>
                  <a:pt x="95852" y="1550852"/>
                  <a:pt x="71233" y="1546610"/>
                </a:cubicBezTo>
                <a:cubicBezTo>
                  <a:pt x="27065" y="1534813"/>
                  <a:pt x="1276" y="1504392"/>
                  <a:pt x="740" y="1457152"/>
                </a:cubicBezTo>
                <a:cubicBezTo>
                  <a:pt x="-430" y="1356726"/>
                  <a:pt x="8" y="1256250"/>
                  <a:pt x="545" y="1155775"/>
                </a:cubicBezTo>
                <a:cubicBezTo>
                  <a:pt x="788" y="1107072"/>
                  <a:pt x="36766" y="1062270"/>
                  <a:pt x="100824" y="1063343"/>
                </a:cubicBezTo>
                <a:close/>
                <a:moveTo>
                  <a:pt x="1257596" y="1063050"/>
                </a:moveTo>
                <a:cubicBezTo>
                  <a:pt x="1330040" y="1068559"/>
                  <a:pt x="1359486" y="1100539"/>
                  <a:pt x="1359486" y="1173763"/>
                </a:cubicBezTo>
                <a:cubicBezTo>
                  <a:pt x="1359486" y="1267852"/>
                  <a:pt x="1359681" y="1361942"/>
                  <a:pt x="1359388" y="1456031"/>
                </a:cubicBezTo>
                <a:cubicBezTo>
                  <a:pt x="1359242" y="1502490"/>
                  <a:pt x="1332283" y="1535933"/>
                  <a:pt x="1287432" y="1546853"/>
                </a:cubicBezTo>
                <a:cubicBezTo>
                  <a:pt x="1263056" y="1550802"/>
                  <a:pt x="1256963" y="1540662"/>
                  <a:pt x="1257158" y="1516384"/>
                </a:cubicBezTo>
                <a:cubicBezTo>
                  <a:pt x="1258328" y="1365257"/>
                  <a:pt x="1257645" y="1214178"/>
                  <a:pt x="1257596" y="1063050"/>
                </a:cubicBezTo>
                <a:close/>
                <a:moveTo>
                  <a:pt x="314335" y="1037213"/>
                </a:moveTo>
                <a:cubicBezTo>
                  <a:pt x="557943" y="1036969"/>
                  <a:pt x="801600" y="1036920"/>
                  <a:pt x="1045207" y="1037262"/>
                </a:cubicBezTo>
                <a:cubicBezTo>
                  <a:pt x="1093909" y="1037310"/>
                  <a:pt x="1120186" y="1064465"/>
                  <a:pt x="1120186" y="1113069"/>
                </a:cubicBezTo>
                <a:cubicBezTo>
                  <a:pt x="1120284" y="1356336"/>
                  <a:pt x="1120284" y="1599603"/>
                  <a:pt x="1120186" y="1842821"/>
                </a:cubicBezTo>
                <a:cubicBezTo>
                  <a:pt x="1120186" y="1891864"/>
                  <a:pt x="1094543" y="1916922"/>
                  <a:pt x="1044622" y="1916971"/>
                </a:cubicBezTo>
                <a:cubicBezTo>
                  <a:pt x="922014" y="1917020"/>
                  <a:pt x="434750" y="1917068"/>
                  <a:pt x="313750" y="1916922"/>
                </a:cubicBezTo>
                <a:cubicBezTo>
                  <a:pt x="264658" y="1916873"/>
                  <a:pt x="238577" y="1891133"/>
                  <a:pt x="238528" y="1842187"/>
                </a:cubicBezTo>
                <a:cubicBezTo>
                  <a:pt x="238382" y="1598921"/>
                  <a:pt x="238382" y="1355654"/>
                  <a:pt x="238528" y="1112436"/>
                </a:cubicBezTo>
                <a:cubicBezTo>
                  <a:pt x="238577" y="1064465"/>
                  <a:pt x="265682" y="1037262"/>
                  <a:pt x="314335" y="1037213"/>
                </a:cubicBezTo>
                <a:close/>
                <a:moveTo>
                  <a:pt x="561404" y="1015487"/>
                </a:moveTo>
                <a:cubicBezTo>
                  <a:pt x="445605" y="1015489"/>
                  <a:pt x="343343" y="1015501"/>
                  <a:pt x="295226" y="1015519"/>
                </a:cubicBezTo>
                <a:cubicBezTo>
                  <a:pt x="246036" y="1015568"/>
                  <a:pt x="223660" y="1035068"/>
                  <a:pt x="217420" y="1082990"/>
                </a:cubicBezTo>
                <a:cubicBezTo>
                  <a:pt x="215860" y="1094983"/>
                  <a:pt x="215957" y="1856374"/>
                  <a:pt x="217371" y="1868415"/>
                </a:cubicBezTo>
                <a:cubicBezTo>
                  <a:pt x="223367" y="1919165"/>
                  <a:pt x="247499" y="1940371"/>
                  <a:pt x="299028" y="1940371"/>
                </a:cubicBezTo>
                <a:cubicBezTo>
                  <a:pt x="552435" y="1940371"/>
                  <a:pt x="805890" y="1940371"/>
                  <a:pt x="1059297" y="1940371"/>
                </a:cubicBezTo>
                <a:cubicBezTo>
                  <a:pt x="1115897" y="1940371"/>
                  <a:pt x="1143831" y="1913851"/>
                  <a:pt x="1143880" y="1857739"/>
                </a:cubicBezTo>
                <a:cubicBezTo>
                  <a:pt x="1144172" y="1603113"/>
                  <a:pt x="1144172" y="1348439"/>
                  <a:pt x="1143880" y="1093764"/>
                </a:cubicBezTo>
                <a:cubicBezTo>
                  <a:pt x="1143831" y="1043648"/>
                  <a:pt x="1114970" y="1015617"/>
                  <a:pt x="1065196" y="1015568"/>
                </a:cubicBezTo>
                <a:cubicBezTo>
                  <a:pt x="985001" y="1015507"/>
                  <a:pt x="754402" y="1015484"/>
                  <a:pt x="561404" y="1015487"/>
                </a:cubicBezTo>
                <a:close/>
                <a:moveTo>
                  <a:pt x="224049" y="913726"/>
                </a:moveTo>
                <a:cubicBezTo>
                  <a:pt x="528156" y="913385"/>
                  <a:pt x="832264" y="913385"/>
                  <a:pt x="1136371" y="913775"/>
                </a:cubicBezTo>
                <a:cubicBezTo>
                  <a:pt x="1197163" y="913873"/>
                  <a:pt x="1229924" y="948681"/>
                  <a:pt x="1229973" y="1010984"/>
                </a:cubicBezTo>
                <a:cubicBezTo>
                  <a:pt x="1230119" y="1322941"/>
                  <a:pt x="1230119" y="1634946"/>
                  <a:pt x="1229973" y="1946903"/>
                </a:cubicBezTo>
                <a:cubicBezTo>
                  <a:pt x="1229924" y="2009840"/>
                  <a:pt x="1197943" y="2041918"/>
                  <a:pt x="1135640" y="2041967"/>
                </a:cubicBezTo>
                <a:cubicBezTo>
                  <a:pt x="982611" y="2042114"/>
                  <a:pt x="374396" y="2042114"/>
                  <a:pt x="223317" y="2041967"/>
                </a:cubicBezTo>
                <a:cubicBezTo>
                  <a:pt x="161989" y="2041918"/>
                  <a:pt x="129472" y="2008914"/>
                  <a:pt x="129423" y="1946123"/>
                </a:cubicBezTo>
                <a:cubicBezTo>
                  <a:pt x="129228" y="1634166"/>
                  <a:pt x="129228" y="1322161"/>
                  <a:pt x="129423" y="1010204"/>
                </a:cubicBezTo>
                <a:cubicBezTo>
                  <a:pt x="129472" y="948681"/>
                  <a:pt x="163305" y="913824"/>
                  <a:pt x="224049" y="913726"/>
                </a:cubicBezTo>
                <a:close/>
                <a:moveTo>
                  <a:pt x="682746" y="412733"/>
                </a:moveTo>
                <a:cubicBezTo>
                  <a:pt x="705268" y="415122"/>
                  <a:pt x="719601" y="429357"/>
                  <a:pt x="724330" y="451149"/>
                </a:cubicBezTo>
                <a:cubicBezTo>
                  <a:pt x="728864" y="472160"/>
                  <a:pt x="720089" y="489662"/>
                  <a:pt x="703221" y="501898"/>
                </a:cubicBezTo>
                <a:cubicBezTo>
                  <a:pt x="695031" y="507846"/>
                  <a:pt x="691765" y="513452"/>
                  <a:pt x="691862" y="523495"/>
                </a:cubicBezTo>
                <a:cubicBezTo>
                  <a:pt x="692301" y="589113"/>
                  <a:pt x="692496" y="654732"/>
                  <a:pt x="691765" y="720351"/>
                </a:cubicBezTo>
                <a:cubicBezTo>
                  <a:pt x="691618" y="734245"/>
                  <a:pt x="695518" y="738242"/>
                  <a:pt x="709412" y="737950"/>
                </a:cubicBezTo>
                <a:cubicBezTo>
                  <a:pt x="754848" y="737121"/>
                  <a:pt x="800284" y="737511"/>
                  <a:pt x="845719" y="737706"/>
                </a:cubicBezTo>
                <a:cubicBezTo>
                  <a:pt x="877749" y="737852"/>
                  <a:pt x="895445" y="751307"/>
                  <a:pt x="903538" y="781972"/>
                </a:cubicBezTo>
                <a:cubicBezTo>
                  <a:pt x="905585" y="789772"/>
                  <a:pt x="905537" y="795183"/>
                  <a:pt x="916945" y="797280"/>
                </a:cubicBezTo>
                <a:cubicBezTo>
                  <a:pt x="967597" y="806591"/>
                  <a:pt x="985196" y="830187"/>
                  <a:pt x="984513" y="883568"/>
                </a:cubicBezTo>
                <a:cubicBezTo>
                  <a:pt x="781076" y="883568"/>
                  <a:pt x="577639" y="883617"/>
                  <a:pt x="374251" y="883617"/>
                </a:cubicBezTo>
                <a:cubicBezTo>
                  <a:pt x="374006" y="830527"/>
                  <a:pt x="392191" y="806396"/>
                  <a:pt x="442112" y="797133"/>
                </a:cubicBezTo>
                <a:cubicBezTo>
                  <a:pt x="452593" y="795183"/>
                  <a:pt x="454494" y="791381"/>
                  <a:pt x="456347" y="782411"/>
                </a:cubicBezTo>
                <a:cubicBezTo>
                  <a:pt x="462684" y="751892"/>
                  <a:pt x="480966" y="737852"/>
                  <a:pt x="513190" y="737706"/>
                </a:cubicBezTo>
                <a:cubicBezTo>
                  <a:pt x="556189" y="737462"/>
                  <a:pt x="599235" y="736682"/>
                  <a:pt x="642185" y="738096"/>
                </a:cubicBezTo>
                <a:cubicBezTo>
                  <a:pt x="659979" y="738681"/>
                  <a:pt x="663245" y="732782"/>
                  <a:pt x="662953" y="716402"/>
                </a:cubicBezTo>
                <a:cubicBezTo>
                  <a:pt x="661978" y="654829"/>
                  <a:pt x="662270" y="593258"/>
                  <a:pt x="662758" y="531685"/>
                </a:cubicBezTo>
                <a:cubicBezTo>
                  <a:pt x="662855" y="517450"/>
                  <a:pt x="660564" y="506822"/>
                  <a:pt x="648571" y="496292"/>
                </a:cubicBezTo>
                <a:cubicBezTo>
                  <a:pt x="631021" y="480936"/>
                  <a:pt x="628876" y="459729"/>
                  <a:pt x="639845" y="438669"/>
                </a:cubicBezTo>
                <a:cubicBezTo>
                  <a:pt x="648717" y="421557"/>
                  <a:pt x="662904" y="410588"/>
                  <a:pt x="682746" y="412733"/>
                </a:cubicBezTo>
                <a:close/>
                <a:moveTo>
                  <a:pt x="776689" y="290213"/>
                </a:moveTo>
                <a:cubicBezTo>
                  <a:pt x="783254" y="291020"/>
                  <a:pt x="790070" y="293129"/>
                  <a:pt x="796919" y="296639"/>
                </a:cubicBezTo>
                <a:cubicBezTo>
                  <a:pt x="887742" y="343099"/>
                  <a:pt x="929960" y="419978"/>
                  <a:pt x="935030" y="519577"/>
                </a:cubicBezTo>
                <a:cubicBezTo>
                  <a:pt x="932105" y="552093"/>
                  <a:pt x="928839" y="584220"/>
                  <a:pt x="912995" y="613373"/>
                </a:cubicBezTo>
                <a:cubicBezTo>
                  <a:pt x="898419" y="640186"/>
                  <a:pt x="874969" y="649254"/>
                  <a:pt x="850155" y="637943"/>
                </a:cubicBezTo>
                <a:cubicBezTo>
                  <a:pt x="827243" y="627462"/>
                  <a:pt x="816078" y="602648"/>
                  <a:pt x="829095" y="576663"/>
                </a:cubicBezTo>
                <a:cubicBezTo>
                  <a:pt x="864195" y="506560"/>
                  <a:pt x="826365" y="409692"/>
                  <a:pt x="754360" y="377663"/>
                </a:cubicBezTo>
                <a:cubicBezTo>
                  <a:pt x="726816" y="365426"/>
                  <a:pt x="718528" y="338321"/>
                  <a:pt x="730228" y="315359"/>
                </a:cubicBezTo>
                <a:cubicBezTo>
                  <a:pt x="739552" y="297077"/>
                  <a:pt x="756993" y="287790"/>
                  <a:pt x="776689" y="290213"/>
                </a:cubicBezTo>
                <a:close/>
                <a:moveTo>
                  <a:pt x="579504" y="278868"/>
                </a:moveTo>
                <a:cubicBezTo>
                  <a:pt x="599454" y="275356"/>
                  <a:pt x="616565" y="283244"/>
                  <a:pt x="626437" y="300538"/>
                </a:cubicBezTo>
                <a:cubicBezTo>
                  <a:pt x="640917" y="326035"/>
                  <a:pt x="633847" y="349874"/>
                  <a:pt x="602842" y="366839"/>
                </a:cubicBezTo>
                <a:cubicBezTo>
                  <a:pt x="546437" y="397699"/>
                  <a:pt x="517528" y="444305"/>
                  <a:pt x="516017" y="508120"/>
                </a:cubicBezTo>
                <a:cubicBezTo>
                  <a:pt x="515578" y="527132"/>
                  <a:pt x="522354" y="544439"/>
                  <a:pt x="529180" y="561892"/>
                </a:cubicBezTo>
                <a:cubicBezTo>
                  <a:pt x="541270" y="592751"/>
                  <a:pt x="533275" y="614786"/>
                  <a:pt x="506608" y="626730"/>
                </a:cubicBezTo>
                <a:cubicBezTo>
                  <a:pt x="481062" y="638187"/>
                  <a:pt x="457613" y="628095"/>
                  <a:pt x="443622" y="598698"/>
                </a:cubicBezTo>
                <a:cubicBezTo>
                  <a:pt x="429776" y="569692"/>
                  <a:pt x="426071" y="538345"/>
                  <a:pt x="423585" y="507096"/>
                </a:cubicBezTo>
                <a:cubicBezTo>
                  <a:pt x="428703" y="408765"/>
                  <a:pt x="470434" y="333104"/>
                  <a:pt x="558771" y="286254"/>
                </a:cubicBezTo>
                <a:cubicBezTo>
                  <a:pt x="565889" y="282476"/>
                  <a:pt x="572854" y="280039"/>
                  <a:pt x="579504" y="278868"/>
                </a:cubicBezTo>
                <a:close/>
                <a:moveTo>
                  <a:pt x="824293" y="152678"/>
                </a:moveTo>
                <a:cubicBezTo>
                  <a:pt x="834640" y="150435"/>
                  <a:pt x="846450" y="152361"/>
                  <a:pt x="859759" y="158625"/>
                </a:cubicBezTo>
                <a:cubicBezTo>
                  <a:pt x="951996" y="201916"/>
                  <a:pt x="1016493" y="271776"/>
                  <a:pt x="1056469" y="364792"/>
                </a:cubicBezTo>
                <a:cubicBezTo>
                  <a:pt x="1077919" y="414713"/>
                  <a:pt x="1084793" y="467413"/>
                  <a:pt x="1086304" y="508754"/>
                </a:cubicBezTo>
                <a:cubicBezTo>
                  <a:pt x="1086938" y="573787"/>
                  <a:pt x="1073434" y="623513"/>
                  <a:pt x="1053739" y="671679"/>
                </a:cubicBezTo>
                <a:cubicBezTo>
                  <a:pt x="1041209" y="702245"/>
                  <a:pt x="1016200" y="713458"/>
                  <a:pt x="989485" y="702489"/>
                </a:cubicBezTo>
                <a:cubicBezTo>
                  <a:pt x="965597" y="692642"/>
                  <a:pt x="956139" y="665438"/>
                  <a:pt x="969058" y="636188"/>
                </a:cubicBezTo>
                <a:cubicBezTo>
                  <a:pt x="1033166" y="490764"/>
                  <a:pt x="970862" y="316529"/>
                  <a:pt x="824220" y="244134"/>
                </a:cubicBezTo>
                <a:cubicBezTo>
                  <a:pt x="788095" y="226291"/>
                  <a:pt x="778833" y="197967"/>
                  <a:pt x="797602" y="171739"/>
                </a:cubicBezTo>
                <a:cubicBezTo>
                  <a:pt x="805061" y="161331"/>
                  <a:pt x="813946" y="154920"/>
                  <a:pt x="824293" y="152678"/>
                </a:cubicBezTo>
                <a:close/>
                <a:moveTo>
                  <a:pt x="516454" y="139942"/>
                </a:moveTo>
                <a:cubicBezTo>
                  <a:pt x="536726" y="136435"/>
                  <a:pt x="553371" y="144342"/>
                  <a:pt x="562915" y="162038"/>
                </a:cubicBezTo>
                <a:cubicBezTo>
                  <a:pt x="577150" y="188412"/>
                  <a:pt x="568131" y="212983"/>
                  <a:pt x="536638" y="229411"/>
                </a:cubicBezTo>
                <a:cubicBezTo>
                  <a:pt x="442841" y="278406"/>
                  <a:pt x="383317" y="353238"/>
                  <a:pt x="367424" y="458492"/>
                </a:cubicBezTo>
                <a:cubicBezTo>
                  <a:pt x="359770" y="509144"/>
                  <a:pt x="362061" y="560381"/>
                  <a:pt x="383219" y="608839"/>
                </a:cubicBezTo>
                <a:cubicBezTo>
                  <a:pt x="385803" y="614787"/>
                  <a:pt x="388094" y="620832"/>
                  <a:pt x="390142" y="626974"/>
                </a:cubicBezTo>
                <a:cubicBezTo>
                  <a:pt x="400331" y="657249"/>
                  <a:pt x="390727" y="681380"/>
                  <a:pt x="364694" y="691277"/>
                </a:cubicBezTo>
                <a:cubicBezTo>
                  <a:pt x="341098" y="700247"/>
                  <a:pt x="316138" y="688108"/>
                  <a:pt x="304536" y="660125"/>
                </a:cubicBezTo>
                <a:cubicBezTo>
                  <a:pt x="292738" y="631703"/>
                  <a:pt x="283231" y="602355"/>
                  <a:pt x="277479" y="572081"/>
                </a:cubicBezTo>
                <a:cubicBezTo>
                  <a:pt x="273286" y="549851"/>
                  <a:pt x="270264" y="527328"/>
                  <a:pt x="271434" y="504025"/>
                </a:cubicBezTo>
                <a:cubicBezTo>
                  <a:pt x="278551" y="343196"/>
                  <a:pt x="348850" y="221465"/>
                  <a:pt x="495102" y="147315"/>
                </a:cubicBezTo>
                <a:cubicBezTo>
                  <a:pt x="502537" y="143549"/>
                  <a:pt x="509697" y="141112"/>
                  <a:pt x="516454" y="139942"/>
                </a:cubicBezTo>
                <a:close/>
                <a:moveTo>
                  <a:pt x="884818" y="14628"/>
                </a:moveTo>
                <a:cubicBezTo>
                  <a:pt x="895275" y="11715"/>
                  <a:pt x="907243" y="12641"/>
                  <a:pt x="919138" y="17979"/>
                </a:cubicBezTo>
                <a:cubicBezTo>
                  <a:pt x="1017225" y="62099"/>
                  <a:pt x="1094983" y="129960"/>
                  <a:pt x="1152801" y="220295"/>
                </a:cubicBezTo>
                <a:cubicBezTo>
                  <a:pt x="1203648" y="299710"/>
                  <a:pt x="1242356" y="399454"/>
                  <a:pt x="1238261" y="520795"/>
                </a:cubicBezTo>
                <a:cubicBezTo>
                  <a:pt x="1241479" y="593043"/>
                  <a:pt x="1226561" y="666072"/>
                  <a:pt x="1194873" y="735688"/>
                </a:cubicBezTo>
                <a:cubicBezTo>
                  <a:pt x="1181272" y="765524"/>
                  <a:pt x="1159334" y="776980"/>
                  <a:pt x="1135835" y="768059"/>
                </a:cubicBezTo>
                <a:cubicBezTo>
                  <a:pt x="1106683" y="757041"/>
                  <a:pt x="1095811" y="733007"/>
                  <a:pt x="1109120" y="701563"/>
                </a:cubicBezTo>
                <a:cubicBezTo>
                  <a:pt x="1136031" y="638040"/>
                  <a:pt x="1153581" y="571934"/>
                  <a:pt x="1148170" y="503440"/>
                </a:cubicBezTo>
                <a:cubicBezTo>
                  <a:pt x="1134520" y="331252"/>
                  <a:pt x="1064074" y="192848"/>
                  <a:pt x="901539" y="113531"/>
                </a:cubicBezTo>
                <a:cubicBezTo>
                  <a:pt x="892131" y="108948"/>
                  <a:pt x="882917" y="103537"/>
                  <a:pt x="874336" y="97540"/>
                </a:cubicBezTo>
                <a:cubicBezTo>
                  <a:pt x="850400" y="80868"/>
                  <a:pt x="845427" y="58589"/>
                  <a:pt x="859565" y="34311"/>
                </a:cubicBezTo>
                <a:cubicBezTo>
                  <a:pt x="865415" y="24292"/>
                  <a:pt x="874361" y="17540"/>
                  <a:pt x="884818" y="14628"/>
                </a:cubicBezTo>
                <a:close/>
                <a:moveTo>
                  <a:pt x="458628" y="218"/>
                </a:moveTo>
                <a:cubicBezTo>
                  <a:pt x="481327" y="-1871"/>
                  <a:pt x="499124" y="11082"/>
                  <a:pt x="505048" y="35579"/>
                </a:cubicBezTo>
                <a:cubicBezTo>
                  <a:pt x="510654" y="58735"/>
                  <a:pt x="500075" y="74433"/>
                  <a:pt x="481404" y="86572"/>
                </a:cubicBezTo>
                <a:cubicBezTo>
                  <a:pt x="451568" y="105975"/>
                  <a:pt x="418271" y="118796"/>
                  <a:pt x="389216" y="140247"/>
                </a:cubicBezTo>
                <a:cubicBezTo>
                  <a:pt x="279283" y="221466"/>
                  <a:pt x="228484" y="333641"/>
                  <a:pt x="213274" y="465220"/>
                </a:cubicBezTo>
                <a:cubicBezTo>
                  <a:pt x="204548" y="540881"/>
                  <a:pt x="218490" y="613081"/>
                  <a:pt x="248375" y="682746"/>
                </a:cubicBezTo>
                <a:cubicBezTo>
                  <a:pt x="255005" y="698249"/>
                  <a:pt x="262269" y="714483"/>
                  <a:pt x="251056" y="731155"/>
                </a:cubicBezTo>
                <a:cubicBezTo>
                  <a:pt x="240623" y="746610"/>
                  <a:pt x="227363" y="758456"/>
                  <a:pt x="207424" y="757481"/>
                </a:cubicBezTo>
                <a:cubicBezTo>
                  <a:pt x="186461" y="756408"/>
                  <a:pt x="173494" y="743245"/>
                  <a:pt x="165352" y="725257"/>
                </a:cubicBezTo>
                <a:cubicBezTo>
                  <a:pt x="133567" y="654909"/>
                  <a:pt x="117333" y="581393"/>
                  <a:pt x="119039" y="503051"/>
                </a:cubicBezTo>
                <a:cubicBezTo>
                  <a:pt x="128984" y="277822"/>
                  <a:pt x="229069" y="109241"/>
                  <a:pt x="434554" y="7450"/>
                </a:cubicBezTo>
                <a:cubicBezTo>
                  <a:pt x="442951" y="3281"/>
                  <a:pt x="451062" y="914"/>
                  <a:pt x="458628" y="21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6F26A9-1CA8-4BDE-B375-A506A9843719}"/>
              </a:ext>
            </a:extLst>
          </p:cNvPr>
          <p:cNvSpPr txBox="1"/>
          <p:nvPr/>
        </p:nvSpPr>
        <p:spPr>
          <a:xfrm>
            <a:off x="715110" y="435191"/>
            <a:ext cx="489055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27A2C8-311C-40E4-B0A4-F9431B84389C}"/>
              </a:ext>
            </a:extLst>
          </p:cNvPr>
          <p:cNvSpPr txBox="1"/>
          <p:nvPr/>
        </p:nvSpPr>
        <p:spPr>
          <a:xfrm>
            <a:off x="715110" y="1301580"/>
            <a:ext cx="489055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6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30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30DC67-2183-45B5-B335-B95BC1725E21}"/>
              </a:ext>
            </a:extLst>
          </p:cNvPr>
          <p:cNvGrpSpPr/>
          <p:nvPr/>
        </p:nvGrpSpPr>
        <p:grpSpPr>
          <a:xfrm>
            <a:off x="4351036" y="2932922"/>
            <a:ext cx="3500774" cy="2022882"/>
            <a:chOff x="2771800" y="2419161"/>
            <a:chExt cx="3500774" cy="202288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343AB8E-C18F-48ED-85F6-3AE1ECDFA9D2}"/>
                </a:ext>
              </a:extLst>
            </p:cNvPr>
            <p:cNvSpPr/>
            <p:nvPr/>
          </p:nvSpPr>
          <p:spPr>
            <a:xfrm>
              <a:off x="2771800" y="2419161"/>
              <a:ext cx="2016224" cy="2016224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3BD4A6E-6684-44C8-8D09-5AE4538FB0C4}"/>
                </a:ext>
              </a:extLst>
            </p:cNvPr>
            <p:cNvSpPr/>
            <p:nvPr/>
          </p:nvSpPr>
          <p:spPr>
            <a:xfrm>
              <a:off x="4256350" y="2425819"/>
              <a:ext cx="2016224" cy="201622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6" name="Elbow Connector 10">
            <a:extLst>
              <a:ext uri="{FF2B5EF4-FFF2-40B4-BE49-F238E27FC236}">
                <a16:creationId xmlns:a16="http://schemas.microsoft.com/office/drawing/2014/main" id="{328D7A2C-DADE-49F3-B98C-337FDA325AD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72858" y="2182273"/>
            <a:ext cx="1022354" cy="576067"/>
          </a:xfrm>
          <a:prstGeom prst="bentConnector3">
            <a:avLst>
              <a:gd name="adj1" fmla="val 9915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E141EFB2-6E63-4990-9C31-0C8193F96A7D}"/>
              </a:ext>
            </a:extLst>
          </p:cNvPr>
          <p:cNvGrpSpPr/>
          <p:nvPr/>
        </p:nvGrpSpPr>
        <p:grpSpPr>
          <a:xfrm>
            <a:off x="6771690" y="1802606"/>
            <a:ext cx="4143637" cy="839106"/>
            <a:chOff x="5247690" y="1714185"/>
            <a:chExt cx="2924710" cy="8391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502435-1B22-42C9-8FE8-398EA27E76F9}"/>
                </a:ext>
              </a:extLst>
            </p:cNvPr>
            <p:cNvSpPr txBox="1"/>
            <p:nvPr/>
          </p:nvSpPr>
          <p:spPr>
            <a:xfrm>
              <a:off x="5247690" y="1714185"/>
              <a:ext cx="2924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33FF11-A339-4FB9-903E-960BFF7AE850}"/>
                </a:ext>
              </a:extLst>
            </p:cNvPr>
            <p:cNvSpPr txBox="1"/>
            <p:nvPr/>
          </p:nvSpPr>
          <p:spPr>
            <a:xfrm>
              <a:off x="5247690" y="1906960"/>
              <a:ext cx="2924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C01348-2354-4C81-B6EA-2A73938A545F}"/>
              </a:ext>
            </a:extLst>
          </p:cNvPr>
          <p:cNvGrpSpPr/>
          <p:nvPr/>
        </p:nvGrpSpPr>
        <p:grpSpPr>
          <a:xfrm>
            <a:off x="7380144" y="5205673"/>
            <a:ext cx="4119875" cy="858550"/>
            <a:chOff x="5247690" y="1753071"/>
            <a:chExt cx="2907938" cy="858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570DCA-906C-461F-9769-5114467B3D84}"/>
                </a:ext>
              </a:extLst>
            </p:cNvPr>
            <p:cNvSpPr txBox="1"/>
            <p:nvPr/>
          </p:nvSpPr>
          <p:spPr>
            <a:xfrm>
              <a:off x="5247690" y="1753071"/>
              <a:ext cx="2907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C17D57-9BBA-4351-B5A4-2AE0D6F2E14A}"/>
                </a:ext>
              </a:extLst>
            </p:cNvPr>
            <p:cNvSpPr txBox="1"/>
            <p:nvPr/>
          </p:nvSpPr>
          <p:spPr>
            <a:xfrm>
              <a:off x="5247690" y="1965290"/>
              <a:ext cx="2907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D38EBA-5C20-4017-97E8-BE9235CDA6F4}"/>
              </a:ext>
            </a:extLst>
          </p:cNvPr>
          <p:cNvGrpSpPr/>
          <p:nvPr/>
        </p:nvGrpSpPr>
        <p:grpSpPr>
          <a:xfrm>
            <a:off x="815548" y="4385348"/>
            <a:ext cx="2801006" cy="858550"/>
            <a:chOff x="6096920" y="1753071"/>
            <a:chExt cx="2463137" cy="8585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F9E3A1-3F2B-4B2D-97A2-14B1D9382AD5}"/>
                </a:ext>
              </a:extLst>
            </p:cNvPr>
            <p:cNvSpPr txBox="1"/>
            <p:nvPr/>
          </p:nvSpPr>
          <p:spPr>
            <a:xfrm>
              <a:off x="6096920" y="1753071"/>
              <a:ext cx="2463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538F96-1C9C-4CED-A62F-396AF9F3A9E4}"/>
                </a:ext>
              </a:extLst>
            </p:cNvPr>
            <p:cNvSpPr txBox="1"/>
            <p:nvPr/>
          </p:nvSpPr>
          <p:spPr>
            <a:xfrm>
              <a:off x="6096920" y="1965290"/>
              <a:ext cx="2463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6" name="Elbow Connector 32">
            <a:extLst>
              <a:ext uri="{FF2B5EF4-FFF2-40B4-BE49-F238E27FC236}">
                <a16:creationId xmlns:a16="http://schemas.microsoft.com/office/drawing/2014/main" id="{DE4414E4-2454-4693-9775-249250E81D14}"/>
              </a:ext>
            </a:extLst>
          </p:cNvPr>
          <p:cNvCxnSpPr/>
          <p:nvPr/>
        </p:nvCxnSpPr>
        <p:spPr>
          <a:xfrm flipV="1">
            <a:off x="3485402" y="3859062"/>
            <a:ext cx="793081" cy="461888"/>
          </a:xfrm>
          <a:prstGeom prst="bentConnector3">
            <a:avLst>
              <a:gd name="adj1" fmla="val 74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39">
            <a:extLst>
              <a:ext uri="{FF2B5EF4-FFF2-40B4-BE49-F238E27FC236}">
                <a16:creationId xmlns:a16="http://schemas.microsoft.com/office/drawing/2014/main" id="{3E68D1C5-2962-4431-8DB5-6AA070D53086}"/>
              </a:ext>
            </a:extLst>
          </p:cNvPr>
          <p:cNvCxnSpPr>
            <a:cxnSpLocks/>
          </p:cNvCxnSpPr>
          <p:nvPr/>
        </p:nvCxnSpPr>
        <p:spPr>
          <a:xfrm rot="10800000">
            <a:off x="6672068" y="4997719"/>
            <a:ext cx="666504" cy="420175"/>
          </a:xfrm>
          <a:prstGeom prst="bentConnector3">
            <a:avLst>
              <a:gd name="adj1" fmla="val 982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25">
            <a:extLst>
              <a:ext uri="{FF2B5EF4-FFF2-40B4-BE49-F238E27FC236}">
                <a16:creationId xmlns:a16="http://schemas.microsoft.com/office/drawing/2014/main" id="{EEB73073-1062-435D-9047-7339F78A2A8E}"/>
              </a:ext>
            </a:extLst>
          </p:cNvPr>
          <p:cNvSpPr/>
          <p:nvPr/>
        </p:nvSpPr>
        <p:spPr>
          <a:xfrm>
            <a:off x="6771690" y="3750929"/>
            <a:ext cx="575857" cy="42201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Freeform 53">
            <a:extLst>
              <a:ext uri="{FF2B5EF4-FFF2-40B4-BE49-F238E27FC236}">
                <a16:creationId xmlns:a16="http://schemas.microsoft.com/office/drawing/2014/main" id="{E8EC1E58-28E8-4216-8493-F6A50B457ED3}"/>
              </a:ext>
            </a:extLst>
          </p:cNvPr>
          <p:cNvSpPr/>
          <p:nvPr/>
        </p:nvSpPr>
        <p:spPr>
          <a:xfrm>
            <a:off x="5012965" y="3687778"/>
            <a:ext cx="534804" cy="54831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F51ADA7-DFF3-4C93-AC33-FAB4A4F3BB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9637416"/>
              </p:ext>
            </p:extLst>
          </p:nvPr>
        </p:nvGraphicFramePr>
        <p:xfrm>
          <a:off x="880217" y="2056397"/>
          <a:ext cx="10460052" cy="3112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그룹 4">
            <a:extLst>
              <a:ext uri="{FF2B5EF4-FFF2-40B4-BE49-F238E27FC236}">
                <a16:creationId xmlns:a16="http://schemas.microsoft.com/office/drawing/2014/main" id="{5399891E-E521-4A72-A291-E95EDD12CE5B}"/>
              </a:ext>
            </a:extLst>
          </p:cNvPr>
          <p:cNvGrpSpPr/>
          <p:nvPr/>
        </p:nvGrpSpPr>
        <p:grpSpPr>
          <a:xfrm>
            <a:off x="1380493" y="5204249"/>
            <a:ext cx="2520000" cy="909377"/>
            <a:chOff x="1380493" y="5204245"/>
            <a:chExt cx="2520000" cy="9093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10AA0D3-6C53-4512-BEC8-077913E68414}"/>
                </a:ext>
              </a:extLst>
            </p:cNvPr>
            <p:cNvSpPr txBox="1"/>
            <p:nvPr/>
          </p:nvSpPr>
          <p:spPr>
            <a:xfrm>
              <a:off x="1380493" y="5204245"/>
              <a:ext cx="2520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</a:rPr>
                <a:t>Contents A 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8DF9C6-85BB-4F88-BEF2-54758E3F07DE}"/>
                </a:ext>
              </a:extLst>
            </p:cNvPr>
            <p:cNvSpPr txBox="1"/>
            <p:nvPr/>
          </p:nvSpPr>
          <p:spPr>
            <a:xfrm>
              <a:off x="1380493" y="5467291"/>
              <a:ext cx="25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" name="그룹 5">
            <a:extLst>
              <a:ext uri="{FF2B5EF4-FFF2-40B4-BE49-F238E27FC236}">
                <a16:creationId xmlns:a16="http://schemas.microsoft.com/office/drawing/2014/main" id="{C81C4D4B-E427-41A4-9922-081A4711D4C3}"/>
              </a:ext>
            </a:extLst>
          </p:cNvPr>
          <p:cNvGrpSpPr/>
          <p:nvPr/>
        </p:nvGrpSpPr>
        <p:grpSpPr>
          <a:xfrm>
            <a:off x="5103813" y="5204249"/>
            <a:ext cx="2520000" cy="909377"/>
            <a:chOff x="5347343" y="5204245"/>
            <a:chExt cx="2520000" cy="9093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E271FE-AA42-4F8B-AC75-F994AAAF427C}"/>
                </a:ext>
              </a:extLst>
            </p:cNvPr>
            <p:cNvSpPr txBox="1"/>
            <p:nvPr/>
          </p:nvSpPr>
          <p:spPr>
            <a:xfrm>
              <a:off x="5347343" y="5204245"/>
              <a:ext cx="2520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</a:rPr>
                <a:t>Contents B </a:t>
              </a:r>
              <a:endParaRPr lang="ko-KR" altLang="en-US" sz="1400" b="1" dirty="0">
                <a:solidFill>
                  <a:schemeClr val="accent3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43571B-FD2C-4B85-B9E5-2B998241FB8E}"/>
                </a:ext>
              </a:extLst>
            </p:cNvPr>
            <p:cNvSpPr txBox="1"/>
            <p:nvPr/>
          </p:nvSpPr>
          <p:spPr>
            <a:xfrm>
              <a:off x="5347343" y="5467291"/>
              <a:ext cx="25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" name="그룹 8">
            <a:extLst>
              <a:ext uri="{FF2B5EF4-FFF2-40B4-BE49-F238E27FC236}">
                <a16:creationId xmlns:a16="http://schemas.microsoft.com/office/drawing/2014/main" id="{12C248DF-DCFC-4594-8AC6-6E8653275B77}"/>
              </a:ext>
            </a:extLst>
          </p:cNvPr>
          <p:cNvGrpSpPr/>
          <p:nvPr/>
        </p:nvGrpSpPr>
        <p:grpSpPr>
          <a:xfrm>
            <a:off x="8827134" y="5204249"/>
            <a:ext cx="2520000" cy="909377"/>
            <a:chOff x="8690400" y="5204245"/>
            <a:chExt cx="2520000" cy="9093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85E809-1E37-468B-9D69-8AC50FB45466}"/>
                </a:ext>
              </a:extLst>
            </p:cNvPr>
            <p:cNvSpPr txBox="1"/>
            <p:nvPr/>
          </p:nvSpPr>
          <p:spPr>
            <a:xfrm>
              <a:off x="8690400" y="5204245"/>
              <a:ext cx="2520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</a:rPr>
                <a:t>Contents C </a:t>
              </a:r>
              <a:endParaRPr lang="ko-KR" altLang="en-US" sz="1400" b="1" dirty="0">
                <a:solidFill>
                  <a:schemeClr val="accent4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169984-205F-41C7-9E95-D9EC207063D5}"/>
                </a:ext>
              </a:extLst>
            </p:cNvPr>
            <p:cNvSpPr txBox="1"/>
            <p:nvPr/>
          </p:nvSpPr>
          <p:spPr>
            <a:xfrm>
              <a:off x="8690400" y="5467291"/>
              <a:ext cx="25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6BC0D8-840D-46B5-9499-D55AB3619870}"/>
              </a:ext>
            </a:extLst>
          </p:cNvPr>
          <p:cNvGrpSpPr/>
          <p:nvPr/>
        </p:nvGrpSpPr>
        <p:grpSpPr>
          <a:xfrm>
            <a:off x="6755992" y="1747149"/>
            <a:ext cx="4626167" cy="276999"/>
            <a:chOff x="2302349" y="1400535"/>
            <a:chExt cx="4626167" cy="27699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DD92B1E-FC87-40DA-8158-21261B62A1AC}"/>
                </a:ext>
              </a:extLst>
            </p:cNvPr>
            <p:cNvGrpSpPr/>
            <p:nvPr/>
          </p:nvGrpSpPr>
          <p:grpSpPr>
            <a:xfrm>
              <a:off x="2302349" y="1400535"/>
              <a:ext cx="1457815" cy="276999"/>
              <a:chOff x="5658150" y="2096795"/>
              <a:chExt cx="1457815" cy="27699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8E32F69-B11A-403C-826A-F119C2A7BCC1}"/>
                  </a:ext>
                </a:extLst>
              </p:cNvPr>
              <p:cNvSpPr/>
              <p:nvPr/>
            </p:nvSpPr>
            <p:spPr>
              <a:xfrm>
                <a:off x="5658150" y="2167215"/>
                <a:ext cx="152039" cy="14320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236045D-985B-4308-94F8-622D2C1FA702}"/>
                  </a:ext>
                </a:extLst>
              </p:cNvPr>
              <p:cNvSpPr txBox="1"/>
              <p:nvPr/>
            </p:nvSpPr>
            <p:spPr>
              <a:xfrm>
                <a:off x="5806616" y="2096795"/>
                <a:ext cx="130934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01A49E2-2370-493A-AE5D-C2498DD5CC11}"/>
                </a:ext>
              </a:extLst>
            </p:cNvPr>
            <p:cNvGrpSpPr/>
            <p:nvPr/>
          </p:nvGrpSpPr>
          <p:grpSpPr>
            <a:xfrm>
              <a:off x="3886525" y="1400535"/>
              <a:ext cx="1457815" cy="276999"/>
              <a:chOff x="5388820" y="2096795"/>
              <a:chExt cx="1457815" cy="27699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8640DAB-5B05-44AF-973B-BB9A3E8B2960}"/>
                  </a:ext>
                </a:extLst>
              </p:cNvPr>
              <p:cNvSpPr/>
              <p:nvPr/>
            </p:nvSpPr>
            <p:spPr>
              <a:xfrm>
                <a:off x="5388820" y="2167215"/>
                <a:ext cx="152039" cy="1432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8BD096-DDA0-4F9D-9980-FBDF522D14E6}"/>
                  </a:ext>
                </a:extLst>
              </p:cNvPr>
              <p:cNvSpPr txBox="1"/>
              <p:nvPr/>
            </p:nvSpPr>
            <p:spPr>
              <a:xfrm>
                <a:off x="5537286" y="2096795"/>
                <a:ext cx="130934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AF69899-68C6-467B-9994-BFC655A2E73C}"/>
                </a:ext>
              </a:extLst>
            </p:cNvPr>
            <p:cNvGrpSpPr/>
            <p:nvPr/>
          </p:nvGrpSpPr>
          <p:grpSpPr>
            <a:xfrm>
              <a:off x="5470701" y="1400535"/>
              <a:ext cx="1457815" cy="276999"/>
              <a:chOff x="5119489" y="2096795"/>
              <a:chExt cx="1457815" cy="27699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FB03A9F-0A31-482E-8468-B7A48C2826C1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644350-99A7-4820-AF76-7140B413AC4D}"/>
                  </a:ext>
                </a:extLst>
              </p:cNvPr>
              <p:cNvSpPr txBox="1"/>
              <p:nvPr/>
            </p:nvSpPr>
            <p:spPr>
              <a:xfrm>
                <a:off x="5267955" y="2096795"/>
                <a:ext cx="130934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23" name="Rounded Rectangle 25">
            <a:extLst>
              <a:ext uri="{FF2B5EF4-FFF2-40B4-BE49-F238E27FC236}">
                <a16:creationId xmlns:a16="http://schemas.microsoft.com/office/drawing/2014/main" id="{DE793763-D9F3-45C3-B193-BF29C4597311}"/>
              </a:ext>
            </a:extLst>
          </p:cNvPr>
          <p:cNvSpPr/>
          <p:nvPr/>
        </p:nvSpPr>
        <p:spPr>
          <a:xfrm>
            <a:off x="4550758" y="5383164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Trapezoid 22">
            <a:extLst>
              <a:ext uri="{FF2B5EF4-FFF2-40B4-BE49-F238E27FC236}">
                <a16:creationId xmlns:a16="http://schemas.microsoft.com/office/drawing/2014/main" id="{E4B8A163-E8F6-4D18-B251-B90DEF136482}"/>
              </a:ext>
            </a:extLst>
          </p:cNvPr>
          <p:cNvSpPr>
            <a:spLocks noChangeAspect="1"/>
          </p:cNvSpPr>
          <p:nvPr/>
        </p:nvSpPr>
        <p:spPr>
          <a:xfrm>
            <a:off x="8263802" y="5383164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Freeform 53">
            <a:extLst>
              <a:ext uri="{FF2B5EF4-FFF2-40B4-BE49-F238E27FC236}">
                <a16:creationId xmlns:a16="http://schemas.microsoft.com/office/drawing/2014/main" id="{5989FEC1-A261-497A-A3BC-480F91036C92}"/>
              </a:ext>
            </a:extLst>
          </p:cNvPr>
          <p:cNvSpPr/>
          <p:nvPr/>
        </p:nvSpPr>
        <p:spPr>
          <a:xfrm>
            <a:off x="880217" y="5351524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DFB0D0-1ECB-4BEE-A2F6-2BF5C48839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5EBD638-0737-4566-AAAA-518E150A8878}"/>
              </a:ext>
            </a:extLst>
          </p:cNvPr>
          <p:cNvSpPr/>
          <p:nvPr/>
        </p:nvSpPr>
        <p:spPr>
          <a:xfrm rot="5400000" flipV="1">
            <a:off x="6426438" y="0"/>
            <a:ext cx="5765562" cy="576556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85444-4B0D-45F5-BF25-A4A2DC2F4043}"/>
              </a:ext>
            </a:extLst>
          </p:cNvPr>
          <p:cNvSpPr txBox="1"/>
          <p:nvPr/>
        </p:nvSpPr>
        <p:spPr>
          <a:xfrm>
            <a:off x="696232" y="280428"/>
            <a:ext cx="401032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5400" b="1" dirty="0">
                <a:solidFill>
                  <a:schemeClr val="bg1"/>
                </a:solidFill>
                <a:cs typeface="Arial" pitchFamily="34" charset="0"/>
              </a:rPr>
              <a:t>SLIDE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72398B-AFA0-4CCE-A556-FE79AD3C98F7}"/>
              </a:ext>
            </a:extLst>
          </p:cNvPr>
          <p:cNvSpPr txBox="1"/>
          <p:nvPr/>
        </p:nvSpPr>
        <p:spPr>
          <a:xfrm>
            <a:off x="8567303" y="747908"/>
            <a:ext cx="2928465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DOLOR SIT AMET, 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자유형: 도형 13">
            <a:extLst>
              <a:ext uri="{FF2B5EF4-FFF2-40B4-BE49-F238E27FC236}">
                <a16:creationId xmlns:a16="http://schemas.microsoft.com/office/drawing/2014/main" id="{02A053FD-D39B-48FB-A047-13CBB45BF1E3}"/>
              </a:ext>
            </a:extLst>
          </p:cNvPr>
          <p:cNvSpPr/>
          <p:nvPr/>
        </p:nvSpPr>
        <p:spPr>
          <a:xfrm>
            <a:off x="9015004" y="613376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5776A-25B8-43E9-A669-5D5A55486117}"/>
              </a:ext>
            </a:extLst>
          </p:cNvPr>
          <p:cNvSpPr txBox="1"/>
          <p:nvPr/>
        </p:nvSpPr>
        <p:spPr>
          <a:xfrm>
            <a:off x="895487" y="4907801"/>
            <a:ext cx="4900426" cy="6155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We Create Quality Professional </a:t>
            </a:r>
          </a:p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PPT Presentation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9574C-917A-4E07-A5C0-89A5478F0367}"/>
              </a:ext>
            </a:extLst>
          </p:cNvPr>
          <p:cNvSpPr txBox="1"/>
          <p:nvPr/>
        </p:nvSpPr>
        <p:spPr>
          <a:xfrm>
            <a:off x="4707476" y="6121320"/>
            <a:ext cx="683504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2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2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2766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F1C048-520F-40AF-971C-1F35A4B7D917}"/>
              </a:ext>
            </a:extLst>
          </p:cNvPr>
          <p:cNvSpPr txBox="1"/>
          <p:nvPr/>
        </p:nvSpPr>
        <p:spPr>
          <a:xfrm>
            <a:off x="6351942" y="1889374"/>
            <a:ext cx="6480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</a:rPr>
              <a:t>01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1711B-6142-41E7-9365-48F1B144E756}"/>
              </a:ext>
            </a:extLst>
          </p:cNvPr>
          <p:cNvSpPr txBox="1"/>
          <p:nvPr/>
        </p:nvSpPr>
        <p:spPr>
          <a:xfrm>
            <a:off x="6351942" y="2808435"/>
            <a:ext cx="6480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</a:rPr>
              <a:t>02</a:t>
            </a:r>
            <a:endParaRPr lang="ko-KR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77CF4-E721-4170-A577-28B3EA37A955}"/>
              </a:ext>
            </a:extLst>
          </p:cNvPr>
          <p:cNvSpPr txBox="1"/>
          <p:nvPr/>
        </p:nvSpPr>
        <p:spPr>
          <a:xfrm>
            <a:off x="6351942" y="3727496"/>
            <a:ext cx="6480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</a:rPr>
              <a:t>03</a:t>
            </a:r>
            <a:endParaRPr lang="ko-KR" altLang="en-US" sz="32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1E85B8-A564-44FA-BA17-85617A760853}"/>
              </a:ext>
            </a:extLst>
          </p:cNvPr>
          <p:cNvSpPr txBox="1"/>
          <p:nvPr/>
        </p:nvSpPr>
        <p:spPr>
          <a:xfrm>
            <a:off x="6351942" y="4646557"/>
            <a:ext cx="6480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</a:rPr>
              <a:t>04</a:t>
            </a:r>
            <a:endParaRPr lang="ko-KR" altLang="en-US" sz="3200" b="1" dirty="0">
              <a:solidFill>
                <a:schemeClr val="accent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FDD423-F15D-4168-8104-1F55791A55E7}"/>
              </a:ext>
            </a:extLst>
          </p:cNvPr>
          <p:cNvSpPr txBox="1"/>
          <p:nvPr/>
        </p:nvSpPr>
        <p:spPr>
          <a:xfrm>
            <a:off x="6351942" y="5565619"/>
            <a:ext cx="6480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</a:rPr>
              <a:t>05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grpSp>
        <p:nvGrpSpPr>
          <p:cNvPr id="8" name="Group 36">
            <a:extLst>
              <a:ext uri="{FF2B5EF4-FFF2-40B4-BE49-F238E27FC236}">
                <a16:creationId xmlns:a16="http://schemas.microsoft.com/office/drawing/2014/main" id="{8B9F0BC4-4AC4-413F-AF9C-60418CF1EBDC}"/>
              </a:ext>
            </a:extLst>
          </p:cNvPr>
          <p:cNvGrpSpPr/>
          <p:nvPr/>
        </p:nvGrpSpPr>
        <p:grpSpPr>
          <a:xfrm>
            <a:off x="6999296" y="1848648"/>
            <a:ext cx="4395539" cy="666222"/>
            <a:chOff x="-825913" y="4159966"/>
            <a:chExt cx="5376912" cy="66622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F6723-2708-48A3-9506-59C411E1916D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C7DE52-5C38-46C3-B6FF-9CFFE733332D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36">
            <a:extLst>
              <a:ext uri="{FF2B5EF4-FFF2-40B4-BE49-F238E27FC236}">
                <a16:creationId xmlns:a16="http://schemas.microsoft.com/office/drawing/2014/main" id="{B253D615-920F-427A-A71F-9FBA662B3806}"/>
              </a:ext>
            </a:extLst>
          </p:cNvPr>
          <p:cNvGrpSpPr/>
          <p:nvPr/>
        </p:nvGrpSpPr>
        <p:grpSpPr>
          <a:xfrm>
            <a:off x="6999296" y="2767710"/>
            <a:ext cx="4395539" cy="666222"/>
            <a:chOff x="-825913" y="4159966"/>
            <a:chExt cx="5376912" cy="66622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E11F61-E1EA-41E9-9C56-0D9F75E0E7AC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D177FF-4F76-4B16-98BE-C48DE98044DD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36">
            <a:extLst>
              <a:ext uri="{FF2B5EF4-FFF2-40B4-BE49-F238E27FC236}">
                <a16:creationId xmlns:a16="http://schemas.microsoft.com/office/drawing/2014/main" id="{5DE69E7A-17E9-4156-81C8-E1DDC2BF4F2F}"/>
              </a:ext>
            </a:extLst>
          </p:cNvPr>
          <p:cNvGrpSpPr/>
          <p:nvPr/>
        </p:nvGrpSpPr>
        <p:grpSpPr>
          <a:xfrm>
            <a:off x="6999296" y="3686770"/>
            <a:ext cx="4395539" cy="666222"/>
            <a:chOff x="-825913" y="4159966"/>
            <a:chExt cx="5376912" cy="6662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60AC94-457E-4DA8-9CF0-4322630497B8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C554BC-FAF1-419F-A11D-3DE15C6F3A49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36">
            <a:extLst>
              <a:ext uri="{FF2B5EF4-FFF2-40B4-BE49-F238E27FC236}">
                <a16:creationId xmlns:a16="http://schemas.microsoft.com/office/drawing/2014/main" id="{32255C98-3A71-483C-9B9D-6E77ADB4B810}"/>
              </a:ext>
            </a:extLst>
          </p:cNvPr>
          <p:cNvGrpSpPr/>
          <p:nvPr/>
        </p:nvGrpSpPr>
        <p:grpSpPr>
          <a:xfrm>
            <a:off x="6999296" y="4605832"/>
            <a:ext cx="4395539" cy="666222"/>
            <a:chOff x="-825913" y="4159966"/>
            <a:chExt cx="5376912" cy="66622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514F80-4AFD-4990-911E-C3E2BA773E38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66BACE-B613-49C9-8615-EB6D0F7ABF80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36">
            <a:extLst>
              <a:ext uri="{FF2B5EF4-FFF2-40B4-BE49-F238E27FC236}">
                <a16:creationId xmlns:a16="http://schemas.microsoft.com/office/drawing/2014/main" id="{A0501E92-CBFC-4CBF-A5ED-EDF757133A11}"/>
              </a:ext>
            </a:extLst>
          </p:cNvPr>
          <p:cNvGrpSpPr/>
          <p:nvPr/>
        </p:nvGrpSpPr>
        <p:grpSpPr>
          <a:xfrm>
            <a:off x="6999296" y="5524894"/>
            <a:ext cx="4395539" cy="666222"/>
            <a:chOff x="-825913" y="4159966"/>
            <a:chExt cx="5376912" cy="66622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40BC7B-85D3-4DE8-8BCF-205A2E52CDB2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CD8F47-206F-42E8-BE93-9DD9603DAAD4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그룹 17">
            <a:extLst>
              <a:ext uri="{FF2B5EF4-FFF2-40B4-BE49-F238E27FC236}">
                <a16:creationId xmlns:a16="http://schemas.microsoft.com/office/drawing/2014/main" id="{D7C467D7-909A-4DF6-9F07-A35542741DF8}"/>
              </a:ext>
            </a:extLst>
          </p:cNvPr>
          <p:cNvGrpSpPr/>
          <p:nvPr/>
        </p:nvGrpSpPr>
        <p:grpSpPr>
          <a:xfrm>
            <a:off x="492374" y="1732208"/>
            <a:ext cx="5987558" cy="4495684"/>
            <a:chOff x="492374" y="1610282"/>
            <a:chExt cx="5987558" cy="449568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177B89D-B312-40B5-801D-720947977742}"/>
                </a:ext>
              </a:extLst>
            </p:cNvPr>
            <p:cNvGrpSpPr/>
            <p:nvPr/>
          </p:nvGrpSpPr>
          <p:grpSpPr>
            <a:xfrm>
              <a:off x="492374" y="2075298"/>
              <a:ext cx="5987558" cy="4030668"/>
              <a:chOff x="206600" y="2132859"/>
              <a:chExt cx="5269469" cy="416080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A75F5A10-4267-4FB7-B7A6-83E7AA4AF551}"/>
                  </a:ext>
                </a:extLst>
              </p:cNvPr>
              <p:cNvGrpSpPr/>
              <p:nvPr/>
            </p:nvGrpSpPr>
            <p:grpSpPr>
              <a:xfrm>
                <a:off x="1117436" y="2132859"/>
                <a:ext cx="3452745" cy="3307339"/>
                <a:chOff x="539552" y="4254268"/>
                <a:chExt cx="3596930" cy="614892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77519357-5140-4AE4-A6B9-4BADC244D7DA}"/>
                    </a:ext>
                  </a:extLst>
                </p:cNvPr>
                <p:cNvSpPr/>
                <p:nvPr/>
              </p:nvSpPr>
              <p:spPr>
                <a:xfrm>
                  <a:off x="539552" y="4414918"/>
                  <a:ext cx="720080" cy="45424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2">
                        <a:lumMod val="100000"/>
                      </a:schemeClr>
                    </a:gs>
                    <a:gs pos="68000">
                      <a:schemeClr val="accent2">
                        <a:lumMod val="8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BAF9A082-2873-4D40-A503-7E3C060A23DC}"/>
                    </a:ext>
                  </a:extLst>
                </p:cNvPr>
                <p:cNvSpPr/>
                <p:nvPr/>
              </p:nvSpPr>
              <p:spPr>
                <a:xfrm>
                  <a:off x="1258764" y="4321205"/>
                  <a:ext cx="720080" cy="547955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80000"/>
                      </a:schemeClr>
                    </a:gs>
                    <a:gs pos="68000">
                      <a:schemeClr val="accent1">
                        <a:lumMod val="10000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0CC3B797-EAE3-4E4C-8F3A-1901406ACDDF}"/>
                    </a:ext>
                  </a:extLst>
                </p:cNvPr>
                <p:cNvSpPr/>
                <p:nvPr/>
              </p:nvSpPr>
              <p:spPr>
                <a:xfrm>
                  <a:off x="1977977" y="4495243"/>
                  <a:ext cx="720080" cy="373917"/>
                </a:xfrm>
                <a:prstGeom prst="rect">
                  <a:avLst/>
                </a:prstGeom>
                <a:gradFill>
                  <a:gsLst>
                    <a:gs pos="0">
                      <a:schemeClr val="accent6">
                        <a:lumMod val="70000"/>
                      </a:schemeClr>
                    </a:gs>
                    <a:gs pos="64192">
                      <a:schemeClr val="accent6">
                        <a:lumMod val="10000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5595A123-751F-4605-B17F-ACFF5E61D6A3}"/>
                    </a:ext>
                  </a:extLst>
                </p:cNvPr>
                <p:cNvSpPr/>
                <p:nvPr/>
              </p:nvSpPr>
              <p:spPr>
                <a:xfrm>
                  <a:off x="2697190" y="4361367"/>
                  <a:ext cx="720080" cy="507792"/>
                </a:xfrm>
                <a:prstGeom prst="rect">
                  <a:avLst/>
                </a:prstGeom>
                <a:gradFill>
                  <a:gsLst>
                    <a:gs pos="0">
                      <a:schemeClr val="accent3">
                        <a:lumMod val="80000"/>
                      </a:schemeClr>
                    </a:gs>
                    <a:gs pos="68000">
                      <a:schemeClr val="accent3">
                        <a:lumMod val="10000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E845038C-B3BB-4729-A40A-B5E3FB727559}"/>
                    </a:ext>
                  </a:extLst>
                </p:cNvPr>
                <p:cNvSpPr/>
                <p:nvPr/>
              </p:nvSpPr>
              <p:spPr>
                <a:xfrm>
                  <a:off x="3416402" y="4254268"/>
                  <a:ext cx="720080" cy="61489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4">
                        <a:lumMod val="80000"/>
                      </a:schemeClr>
                    </a:gs>
                    <a:gs pos="68000">
                      <a:schemeClr val="accent4">
                        <a:lumMod val="10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6BCCA3B-32FA-4B29-AF30-E5394D0DE9A5}"/>
                  </a:ext>
                </a:extLst>
              </p:cNvPr>
              <p:cNvGrpSpPr/>
              <p:nvPr/>
            </p:nvGrpSpPr>
            <p:grpSpPr>
              <a:xfrm>
                <a:off x="539165" y="5434659"/>
                <a:ext cx="4607578" cy="360394"/>
                <a:chOff x="539165" y="5434659"/>
                <a:chExt cx="4607578" cy="360394"/>
              </a:xfrm>
            </p:grpSpPr>
            <p:sp>
              <p:nvSpPr>
                <p:cNvPr id="45" name="Rectangle 15">
                  <a:extLst>
                    <a:ext uri="{FF2B5EF4-FFF2-40B4-BE49-F238E27FC236}">
                      <a16:creationId xmlns:a16="http://schemas.microsoft.com/office/drawing/2014/main" id="{C62FE1F0-3687-4FA4-A955-66C2B77022EB}"/>
                    </a:ext>
                  </a:extLst>
                </p:cNvPr>
                <p:cNvSpPr/>
                <p:nvPr/>
              </p:nvSpPr>
              <p:spPr>
                <a:xfrm>
                  <a:off x="539165" y="5434659"/>
                  <a:ext cx="1279760" cy="360394"/>
                </a:xfrm>
                <a:custGeom>
                  <a:avLst/>
                  <a:gdLst>
                    <a:gd name="connsiteX0" fmla="*/ 0 w 792088"/>
                    <a:gd name="connsiteY0" fmla="*/ 0 h 163995"/>
                    <a:gd name="connsiteX1" fmla="*/ 792088 w 792088"/>
                    <a:gd name="connsiteY1" fmla="*/ 0 h 163995"/>
                    <a:gd name="connsiteX2" fmla="*/ 792088 w 792088"/>
                    <a:gd name="connsiteY2" fmla="*/ 163995 h 163995"/>
                    <a:gd name="connsiteX3" fmla="*/ 0 w 792088"/>
                    <a:gd name="connsiteY3" fmla="*/ 163995 h 163995"/>
                    <a:gd name="connsiteX4" fmla="*/ 0 w 792088"/>
                    <a:gd name="connsiteY4" fmla="*/ 0 h 163995"/>
                    <a:gd name="connsiteX0" fmla="*/ 115410 w 792088"/>
                    <a:gd name="connsiteY0" fmla="*/ 0 h 323793"/>
                    <a:gd name="connsiteX1" fmla="*/ 792088 w 792088"/>
                    <a:gd name="connsiteY1" fmla="*/ 159798 h 323793"/>
                    <a:gd name="connsiteX2" fmla="*/ 792088 w 792088"/>
                    <a:gd name="connsiteY2" fmla="*/ 323793 h 323793"/>
                    <a:gd name="connsiteX3" fmla="*/ 0 w 792088"/>
                    <a:gd name="connsiteY3" fmla="*/ 323793 h 323793"/>
                    <a:gd name="connsiteX4" fmla="*/ 115410 w 792088"/>
                    <a:gd name="connsiteY4" fmla="*/ 0 h 323793"/>
                    <a:gd name="connsiteX0" fmla="*/ 115410 w 797373"/>
                    <a:gd name="connsiteY0" fmla="*/ 4054 h 327847"/>
                    <a:gd name="connsiteX1" fmla="*/ 797373 w 797373"/>
                    <a:gd name="connsiteY1" fmla="*/ 0 h 327847"/>
                    <a:gd name="connsiteX2" fmla="*/ 792088 w 797373"/>
                    <a:gd name="connsiteY2" fmla="*/ 327847 h 327847"/>
                    <a:gd name="connsiteX3" fmla="*/ 0 w 797373"/>
                    <a:gd name="connsiteY3" fmla="*/ 327847 h 327847"/>
                    <a:gd name="connsiteX4" fmla="*/ 115410 w 797373"/>
                    <a:gd name="connsiteY4" fmla="*/ 4054 h 327847"/>
                    <a:gd name="connsiteX0" fmla="*/ 115410 w 797373"/>
                    <a:gd name="connsiteY0" fmla="*/ 0 h 323793"/>
                    <a:gd name="connsiteX1" fmla="*/ 797373 w 797373"/>
                    <a:gd name="connsiteY1" fmla="*/ 1231 h 323793"/>
                    <a:gd name="connsiteX2" fmla="*/ 792088 w 797373"/>
                    <a:gd name="connsiteY2" fmla="*/ 323793 h 323793"/>
                    <a:gd name="connsiteX3" fmla="*/ 0 w 797373"/>
                    <a:gd name="connsiteY3" fmla="*/ 323793 h 323793"/>
                    <a:gd name="connsiteX4" fmla="*/ 115410 w 797373"/>
                    <a:gd name="connsiteY4" fmla="*/ 0 h 323793"/>
                    <a:gd name="connsiteX0" fmla="*/ 115410 w 797373"/>
                    <a:gd name="connsiteY0" fmla="*/ 9340 h 333133"/>
                    <a:gd name="connsiteX1" fmla="*/ 797373 w 797373"/>
                    <a:gd name="connsiteY1" fmla="*/ 0 h 333133"/>
                    <a:gd name="connsiteX2" fmla="*/ 792088 w 797373"/>
                    <a:gd name="connsiteY2" fmla="*/ 333133 h 333133"/>
                    <a:gd name="connsiteX3" fmla="*/ 0 w 797373"/>
                    <a:gd name="connsiteY3" fmla="*/ 333133 h 333133"/>
                    <a:gd name="connsiteX4" fmla="*/ 115410 w 797373"/>
                    <a:gd name="connsiteY4" fmla="*/ 9340 h 333133"/>
                    <a:gd name="connsiteX0" fmla="*/ 115410 w 813229"/>
                    <a:gd name="connsiteY0" fmla="*/ 9340 h 333133"/>
                    <a:gd name="connsiteX1" fmla="*/ 813229 w 813229"/>
                    <a:gd name="connsiteY1" fmla="*/ 0 h 333133"/>
                    <a:gd name="connsiteX2" fmla="*/ 792088 w 813229"/>
                    <a:gd name="connsiteY2" fmla="*/ 333133 h 333133"/>
                    <a:gd name="connsiteX3" fmla="*/ 0 w 813229"/>
                    <a:gd name="connsiteY3" fmla="*/ 333133 h 333133"/>
                    <a:gd name="connsiteX4" fmla="*/ 115410 w 813229"/>
                    <a:gd name="connsiteY4" fmla="*/ 9340 h 333133"/>
                    <a:gd name="connsiteX0" fmla="*/ 569967 w 1267786"/>
                    <a:gd name="connsiteY0" fmla="*/ 9340 h 370132"/>
                    <a:gd name="connsiteX1" fmla="*/ 1267786 w 1267786"/>
                    <a:gd name="connsiteY1" fmla="*/ 0 h 370132"/>
                    <a:gd name="connsiteX2" fmla="*/ 1246645 w 1267786"/>
                    <a:gd name="connsiteY2" fmla="*/ 333133 h 370132"/>
                    <a:gd name="connsiteX3" fmla="*/ 0 w 1267786"/>
                    <a:gd name="connsiteY3" fmla="*/ 370132 h 370132"/>
                    <a:gd name="connsiteX4" fmla="*/ 569967 w 1267786"/>
                    <a:gd name="connsiteY4" fmla="*/ 9340 h 370132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89663 w 1287482"/>
                    <a:gd name="connsiteY0" fmla="*/ 9340 h 383657"/>
                    <a:gd name="connsiteX1" fmla="*/ 1287482 w 1287482"/>
                    <a:gd name="connsiteY1" fmla="*/ 0 h 383657"/>
                    <a:gd name="connsiteX2" fmla="*/ 922780 w 1287482"/>
                    <a:gd name="connsiteY2" fmla="*/ 380703 h 383657"/>
                    <a:gd name="connsiteX3" fmla="*/ 0 w 1287482"/>
                    <a:gd name="connsiteY3" fmla="*/ 383657 h 383657"/>
                    <a:gd name="connsiteX4" fmla="*/ 589663 w 1287482"/>
                    <a:gd name="connsiteY4" fmla="*/ 9340 h 383657"/>
                    <a:gd name="connsiteX0" fmla="*/ 589663 w 1287482"/>
                    <a:gd name="connsiteY0" fmla="*/ 9340 h 383657"/>
                    <a:gd name="connsiteX1" fmla="*/ 1287482 w 1287482"/>
                    <a:gd name="connsiteY1" fmla="*/ 0 h 383657"/>
                    <a:gd name="connsiteX2" fmla="*/ 936849 w 1287482"/>
                    <a:gd name="connsiteY2" fmla="*/ 380703 h 383657"/>
                    <a:gd name="connsiteX3" fmla="*/ 0 w 1287482"/>
                    <a:gd name="connsiteY3" fmla="*/ 383657 h 383657"/>
                    <a:gd name="connsiteX4" fmla="*/ 589663 w 1287482"/>
                    <a:gd name="connsiteY4" fmla="*/ 9340 h 383657"/>
                    <a:gd name="connsiteX0" fmla="*/ 589663 w 1281854"/>
                    <a:gd name="connsiteY0" fmla="*/ 0 h 374317"/>
                    <a:gd name="connsiteX1" fmla="*/ 1281854 w 1281854"/>
                    <a:gd name="connsiteY1" fmla="*/ 17708 h 374317"/>
                    <a:gd name="connsiteX2" fmla="*/ 936849 w 1281854"/>
                    <a:gd name="connsiteY2" fmla="*/ 371363 h 374317"/>
                    <a:gd name="connsiteX3" fmla="*/ 0 w 1281854"/>
                    <a:gd name="connsiteY3" fmla="*/ 374317 h 374317"/>
                    <a:gd name="connsiteX4" fmla="*/ 589663 w 1281854"/>
                    <a:gd name="connsiteY4" fmla="*/ 0 h 374317"/>
                    <a:gd name="connsiteX0" fmla="*/ 562419 w 1281854"/>
                    <a:gd name="connsiteY0" fmla="*/ 12510 h 356609"/>
                    <a:gd name="connsiteX1" fmla="*/ 1281854 w 1281854"/>
                    <a:gd name="connsiteY1" fmla="*/ 0 h 356609"/>
                    <a:gd name="connsiteX2" fmla="*/ 936849 w 1281854"/>
                    <a:gd name="connsiteY2" fmla="*/ 353655 h 356609"/>
                    <a:gd name="connsiteX3" fmla="*/ 0 w 1281854"/>
                    <a:gd name="connsiteY3" fmla="*/ 356609 h 356609"/>
                    <a:gd name="connsiteX4" fmla="*/ 562419 w 1281854"/>
                    <a:gd name="connsiteY4" fmla="*/ 12510 h 356609"/>
                    <a:gd name="connsiteX0" fmla="*/ 579184 w 1281854"/>
                    <a:gd name="connsiteY0" fmla="*/ 0 h 361726"/>
                    <a:gd name="connsiteX1" fmla="*/ 1281854 w 1281854"/>
                    <a:gd name="connsiteY1" fmla="*/ 5117 h 361726"/>
                    <a:gd name="connsiteX2" fmla="*/ 936849 w 1281854"/>
                    <a:gd name="connsiteY2" fmla="*/ 358772 h 361726"/>
                    <a:gd name="connsiteX3" fmla="*/ 0 w 1281854"/>
                    <a:gd name="connsiteY3" fmla="*/ 361726 h 361726"/>
                    <a:gd name="connsiteX4" fmla="*/ 579184 w 1281854"/>
                    <a:gd name="connsiteY4" fmla="*/ 0 h 361726"/>
                    <a:gd name="connsiteX0" fmla="*/ 579184 w 1279759"/>
                    <a:gd name="connsiteY0" fmla="*/ 7473 h 369199"/>
                    <a:gd name="connsiteX1" fmla="*/ 1279759 w 1279759"/>
                    <a:gd name="connsiteY1" fmla="*/ 0 h 369199"/>
                    <a:gd name="connsiteX2" fmla="*/ 936849 w 1279759"/>
                    <a:gd name="connsiteY2" fmla="*/ 366245 h 369199"/>
                    <a:gd name="connsiteX3" fmla="*/ 0 w 1279759"/>
                    <a:gd name="connsiteY3" fmla="*/ 369199 h 369199"/>
                    <a:gd name="connsiteX4" fmla="*/ 579184 w 1279759"/>
                    <a:gd name="connsiteY4" fmla="*/ 7473 h 369199"/>
                    <a:gd name="connsiteX0" fmla="*/ 579184 w 1279759"/>
                    <a:gd name="connsiteY0" fmla="*/ 7473 h 369199"/>
                    <a:gd name="connsiteX1" fmla="*/ 1279759 w 1279759"/>
                    <a:gd name="connsiteY1" fmla="*/ 0 h 369199"/>
                    <a:gd name="connsiteX2" fmla="*/ 922180 w 1279759"/>
                    <a:gd name="connsiteY2" fmla="*/ 366245 h 369199"/>
                    <a:gd name="connsiteX3" fmla="*/ 0 w 1279759"/>
                    <a:gd name="connsiteY3" fmla="*/ 369199 h 369199"/>
                    <a:gd name="connsiteX4" fmla="*/ 579184 w 1279759"/>
                    <a:gd name="connsiteY4" fmla="*/ 7473 h 369199"/>
                    <a:gd name="connsiteX0" fmla="*/ 579184 w 1279759"/>
                    <a:gd name="connsiteY0" fmla="*/ 7473 h 369199"/>
                    <a:gd name="connsiteX1" fmla="*/ 1279759 w 1279759"/>
                    <a:gd name="connsiteY1" fmla="*/ 0 h 369199"/>
                    <a:gd name="connsiteX2" fmla="*/ 922180 w 1279759"/>
                    <a:gd name="connsiteY2" fmla="*/ 366245 h 369199"/>
                    <a:gd name="connsiteX3" fmla="*/ 0 w 1279759"/>
                    <a:gd name="connsiteY3" fmla="*/ 369199 h 369199"/>
                    <a:gd name="connsiteX4" fmla="*/ 579184 w 1279759"/>
                    <a:gd name="connsiteY4" fmla="*/ 7473 h 369199"/>
                    <a:gd name="connsiteX0" fmla="*/ 574993 w 1279759"/>
                    <a:gd name="connsiteY0" fmla="*/ 9991 h 369199"/>
                    <a:gd name="connsiteX1" fmla="*/ 1279759 w 1279759"/>
                    <a:gd name="connsiteY1" fmla="*/ 0 h 369199"/>
                    <a:gd name="connsiteX2" fmla="*/ 922180 w 1279759"/>
                    <a:gd name="connsiteY2" fmla="*/ 366245 h 369199"/>
                    <a:gd name="connsiteX3" fmla="*/ 0 w 1279759"/>
                    <a:gd name="connsiteY3" fmla="*/ 369199 h 369199"/>
                    <a:gd name="connsiteX4" fmla="*/ 574993 w 1279759"/>
                    <a:gd name="connsiteY4" fmla="*/ 9991 h 369199"/>
                    <a:gd name="connsiteX0" fmla="*/ 574993 w 1279759"/>
                    <a:gd name="connsiteY0" fmla="*/ 7472 h 369199"/>
                    <a:gd name="connsiteX1" fmla="*/ 1279759 w 1279759"/>
                    <a:gd name="connsiteY1" fmla="*/ 0 h 369199"/>
                    <a:gd name="connsiteX2" fmla="*/ 922180 w 1279759"/>
                    <a:gd name="connsiteY2" fmla="*/ 366245 h 369199"/>
                    <a:gd name="connsiteX3" fmla="*/ 0 w 1279759"/>
                    <a:gd name="connsiteY3" fmla="*/ 369199 h 369199"/>
                    <a:gd name="connsiteX4" fmla="*/ 574993 w 1279759"/>
                    <a:gd name="connsiteY4" fmla="*/ 7472 h 369199"/>
                    <a:gd name="connsiteX0" fmla="*/ 583376 w 1279759"/>
                    <a:gd name="connsiteY0" fmla="*/ 4954 h 369199"/>
                    <a:gd name="connsiteX1" fmla="*/ 1279759 w 1279759"/>
                    <a:gd name="connsiteY1" fmla="*/ 0 h 369199"/>
                    <a:gd name="connsiteX2" fmla="*/ 922180 w 1279759"/>
                    <a:gd name="connsiteY2" fmla="*/ 366245 h 369199"/>
                    <a:gd name="connsiteX3" fmla="*/ 0 w 1279759"/>
                    <a:gd name="connsiteY3" fmla="*/ 369199 h 369199"/>
                    <a:gd name="connsiteX4" fmla="*/ 583376 w 1279759"/>
                    <a:gd name="connsiteY4" fmla="*/ 4954 h 369199"/>
                    <a:gd name="connsiteX0" fmla="*/ 583376 w 1279759"/>
                    <a:gd name="connsiteY0" fmla="*/ 1763 h 369199"/>
                    <a:gd name="connsiteX1" fmla="*/ 1279759 w 1279759"/>
                    <a:gd name="connsiteY1" fmla="*/ 0 h 369199"/>
                    <a:gd name="connsiteX2" fmla="*/ 922180 w 1279759"/>
                    <a:gd name="connsiteY2" fmla="*/ 366245 h 369199"/>
                    <a:gd name="connsiteX3" fmla="*/ 0 w 1279759"/>
                    <a:gd name="connsiteY3" fmla="*/ 369199 h 369199"/>
                    <a:gd name="connsiteX4" fmla="*/ 583376 w 1279759"/>
                    <a:gd name="connsiteY4" fmla="*/ 1763 h 369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79759" h="369199">
                      <a:moveTo>
                        <a:pt x="583376" y="1763"/>
                      </a:moveTo>
                      <a:lnTo>
                        <a:pt x="1279759" y="0"/>
                      </a:lnTo>
                      <a:lnTo>
                        <a:pt x="922180" y="366245"/>
                      </a:lnTo>
                      <a:lnTo>
                        <a:pt x="0" y="369199"/>
                      </a:lnTo>
                      <a:lnTo>
                        <a:pt x="583376" y="176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80000"/>
                        <a:lumOff val="20000"/>
                      </a:schemeClr>
                    </a:gs>
                    <a:gs pos="68000">
                      <a:schemeClr val="accent2">
                        <a:lumMod val="8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46" name="Rectangle 15">
                  <a:extLst>
                    <a:ext uri="{FF2B5EF4-FFF2-40B4-BE49-F238E27FC236}">
                      <a16:creationId xmlns:a16="http://schemas.microsoft.com/office/drawing/2014/main" id="{86A0A5BB-B802-4B2E-8CC9-680F15ABEADB}"/>
                    </a:ext>
                  </a:extLst>
                </p:cNvPr>
                <p:cNvSpPr/>
                <p:nvPr/>
              </p:nvSpPr>
              <p:spPr>
                <a:xfrm>
                  <a:off x="1459325" y="5437285"/>
                  <a:ext cx="1044250" cy="354417"/>
                </a:xfrm>
                <a:custGeom>
                  <a:avLst/>
                  <a:gdLst>
                    <a:gd name="connsiteX0" fmla="*/ 0 w 792088"/>
                    <a:gd name="connsiteY0" fmla="*/ 0 h 163995"/>
                    <a:gd name="connsiteX1" fmla="*/ 792088 w 792088"/>
                    <a:gd name="connsiteY1" fmla="*/ 0 h 163995"/>
                    <a:gd name="connsiteX2" fmla="*/ 792088 w 792088"/>
                    <a:gd name="connsiteY2" fmla="*/ 163995 h 163995"/>
                    <a:gd name="connsiteX3" fmla="*/ 0 w 792088"/>
                    <a:gd name="connsiteY3" fmla="*/ 163995 h 163995"/>
                    <a:gd name="connsiteX4" fmla="*/ 0 w 792088"/>
                    <a:gd name="connsiteY4" fmla="*/ 0 h 163995"/>
                    <a:gd name="connsiteX0" fmla="*/ 115410 w 792088"/>
                    <a:gd name="connsiteY0" fmla="*/ 0 h 323793"/>
                    <a:gd name="connsiteX1" fmla="*/ 792088 w 792088"/>
                    <a:gd name="connsiteY1" fmla="*/ 159798 h 323793"/>
                    <a:gd name="connsiteX2" fmla="*/ 792088 w 792088"/>
                    <a:gd name="connsiteY2" fmla="*/ 323793 h 323793"/>
                    <a:gd name="connsiteX3" fmla="*/ 0 w 792088"/>
                    <a:gd name="connsiteY3" fmla="*/ 323793 h 323793"/>
                    <a:gd name="connsiteX4" fmla="*/ 115410 w 792088"/>
                    <a:gd name="connsiteY4" fmla="*/ 0 h 323793"/>
                    <a:gd name="connsiteX0" fmla="*/ 115410 w 797373"/>
                    <a:gd name="connsiteY0" fmla="*/ 4054 h 327847"/>
                    <a:gd name="connsiteX1" fmla="*/ 797373 w 797373"/>
                    <a:gd name="connsiteY1" fmla="*/ 0 h 327847"/>
                    <a:gd name="connsiteX2" fmla="*/ 792088 w 797373"/>
                    <a:gd name="connsiteY2" fmla="*/ 327847 h 327847"/>
                    <a:gd name="connsiteX3" fmla="*/ 0 w 797373"/>
                    <a:gd name="connsiteY3" fmla="*/ 327847 h 327847"/>
                    <a:gd name="connsiteX4" fmla="*/ 115410 w 797373"/>
                    <a:gd name="connsiteY4" fmla="*/ 4054 h 327847"/>
                    <a:gd name="connsiteX0" fmla="*/ 115410 w 797373"/>
                    <a:gd name="connsiteY0" fmla="*/ 0 h 323793"/>
                    <a:gd name="connsiteX1" fmla="*/ 797373 w 797373"/>
                    <a:gd name="connsiteY1" fmla="*/ 1231 h 323793"/>
                    <a:gd name="connsiteX2" fmla="*/ 792088 w 797373"/>
                    <a:gd name="connsiteY2" fmla="*/ 323793 h 323793"/>
                    <a:gd name="connsiteX3" fmla="*/ 0 w 797373"/>
                    <a:gd name="connsiteY3" fmla="*/ 323793 h 323793"/>
                    <a:gd name="connsiteX4" fmla="*/ 115410 w 797373"/>
                    <a:gd name="connsiteY4" fmla="*/ 0 h 323793"/>
                    <a:gd name="connsiteX0" fmla="*/ 115410 w 797373"/>
                    <a:gd name="connsiteY0" fmla="*/ 9340 h 333133"/>
                    <a:gd name="connsiteX1" fmla="*/ 797373 w 797373"/>
                    <a:gd name="connsiteY1" fmla="*/ 0 h 333133"/>
                    <a:gd name="connsiteX2" fmla="*/ 792088 w 797373"/>
                    <a:gd name="connsiteY2" fmla="*/ 333133 h 333133"/>
                    <a:gd name="connsiteX3" fmla="*/ 0 w 797373"/>
                    <a:gd name="connsiteY3" fmla="*/ 333133 h 333133"/>
                    <a:gd name="connsiteX4" fmla="*/ 115410 w 797373"/>
                    <a:gd name="connsiteY4" fmla="*/ 9340 h 333133"/>
                    <a:gd name="connsiteX0" fmla="*/ 115410 w 813229"/>
                    <a:gd name="connsiteY0" fmla="*/ 9340 h 333133"/>
                    <a:gd name="connsiteX1" fmla="*/ 813229 w 813229"/>
                    <a:gd name="connsiteY1" fmla="*/ 0 h 333133"/>
                    <a:gd name="connsiteX2" fmla="*/ 792088 w 813229"/>
                    <a:gd name="connsiteY2" fmla="*/ 333133 h 333133"/>
                    <a:gd name="connsiteX3" fmla="*/ 0 w 813229"/>
                    <a:gd name="connsiteY3" fmla="*/ 333133 h 333133"/>
                    <a:gd name="connsiteX4" fmla="*/ 115410 w 813229"/>
                    <a:gd name="connsiteY4" fmla="*/ 9340 h 333133"/>
                    <a:gd name="connsiteX0" fmla="*/ 569967 w 1267786"/>
                    <a:gd name="connsiteY0" fmla="*/ 9340 h 370132"/>
                    <a:gd name="connsiteX1" fmla="*/ 1267786 w 1267786"/>
                    <a:gd name="connsiteY1" fmla="*/ 0 h 370132"/>
                    <a:gd name="connsiteX2" fmla="*/ 1246645 w 1267786"/>
                    <a:gd name="connsiteY2" fmla="*/ 333133 h 370132"/>
                    <a:gd name="connsiteX3" fmla="*/ 0 w 1267786"/>
                    <a:gd name="connsiteY3" fmla="*/ 370132 h 370132"/>
                    <a:gd name="connsiteX4" fmla="*/ 569967 w 1267786"/>
                    <a:gd name="connsiteY4" fmla="*/ 9340 h 370132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70132"/>
                    <a:gd name="connsiteX1" fmla="*/ 1267786 w 1267786"/>
                    <a:gd name="connsiteY1" fmla="*/ 0 h 370132"/>
                    <a:gd name="connsiteX2" fmla="*/ 1164342 w 1267786"/>
                    <a:gd name="connsiteY2" fmla="*/ 351014 h 370132"/>
                    <a:gd name="connsiteX3" fmla="*/ 0 w 1267786"/>
                    <a:gd name="connsiteY3" fmla="*/ 370132 h 370132"/>
                    <a:gd name="connsiteX4" fmla="*/ 569967 w 1267786"/>
                    <a:gd name="connsiteY4" fmla="*/ 9340 h 370132"/>
                    <a:gd name="connsiteX0" fmla="*/ 332460 w 1030279"/>
                    <a:gd name="connsiteY0" fmla="*/ 9340 h 370132"/>
                    <a:gd name="connsiteX1" fmla="*/ 1030279 w 1030279"/>
                    <a:gd name="connsiteY1" fmla="*/ 0 h 370132"/>
                    <a:gd name="connsiteX2" fmla="*/ 926835 w 1030279"/>
                    <a:gd name="connsiteY2" fmla="*/ 351014 h 370132"/>
                    <a:gd name="connsiteX3" fmla="*/ 0 w 1030279"/>
                    <a:gd name="connsiteY3" fmla="*/ 370132 h 370132"/>
                    <a:gd name="connsiteX4" fmla="*/ 332460 w 1030279"/>
                    <a:gd name="connsiteY4" fmla="*/ 9340 h 370132"/>
                    <a:gd name="connsiteX0" fmla="*/ 350273 w 1048092"/>
                    <a:gd name="connsiteY0" fmla="*/ 9340 h 358256"/>
                    <a:gd name="connsiteX1" fmla="*/ 1048092 w 1048092"/>
                    <a:gd name="connsiteY1" fmla="*/ 0 h 358256"/>
                    <a:gd name="connsiteX2" fmla="*/ 944648 w 1048092"/>
                    <a:gd name="connsiteY2" fmla="*/ 351014 h 358256"/>
                    <a:gd name="connsiteX3" fmla="*/ 0 w 1048092"/>
                    <a:gd name="connsiteY3" fmla="*/ 358256 h 358256"/>
                    <a:gd name="connsiteX4" fmla="*/ 350273 w 1048092"/>
                    <a:gd name="connsiteY4" fmla="*/ 9340 h 358256"/>
                    <a:gd name="connsiteX0" fmla="*/ 344336 w 1048092"/>
                    <a:gd name="connsiteY0" fmla="*/ 0 h 360791"/>
                    <a:gd name="connsiteX1" fmla="*/ 1048092 w 1048092"/>
                    <a:gd name="connsiteY1" fmla="*/ 2535 h 360791"/>
                    <a:gd name="connsiteX2" fmla="*/ 944648 w 1048092"/>
                    <a:gd name="connsiteY2" fmla="*/ 353549 h 360791"/>
                    <a:gd name="connsiteX3" fmla="*/ 0 w 1048092"/>
                    <a:gd name="connsiteY3" fmla="*/ 360791 h 360791"/>
                    <a:gd name="connsiteX4" fmla="*/ 344336 w 1048092"/>
                    <a:gd name="connsiteY4" fmla="*/ 0 h 360791"/>
                    <a:gd name="connsiteX0" fmla="*/ 344336 w 1042154"/>
                    <a:gd name="connsiteY0" fmla="*/ 3403 h 364194"/>
                    <a:gd name="connsiteX1" fmla="*/ 1042154 w 1042154"/>
                    <a:gd name="connsiteY1" fmla="*/ 0 h 364194"/>
                    <a:gd name="connsiteX2" fmla="*/ 944648 w 1042154"/>
                    <a:gd name="connsiteY2" fmla="*/ 356952 h 364194"/>
                    <a:gd name="connsiteX3" fmla="*/ 0 w 1042154"/>
                    <a:gd name="connsiteY3" fmla="*/ 364194 h 364194"/>
                    <a:gd name="connsiteX4" fmla="*/ 344336 w 1042154"/>
                    <a:gd name="connsiteY4" fmla="*/ 3403 h 364194"/>
                    <a:gd name="connsiteX0" fmla="*/ 350274 w 1042154"/>
                    <a:gd name="connsiteY0" fmla="*/ 0 h 366729"/>
                    <a:gd name="connsiteX1" fmla="*/ 1042154 w 1042154"/>
                    <a:gd name="connsiteY1" fmla="*/ 2535 h 366729"/>
                    <a:gd name="connsiteX2" fmla="*/ 944648 w 1042154"/>
                    <a:gd name="connsiteY2" fmla="*/ 359487 h 366729"/>
                    <a:gd name="connsiteX3" fmla="*/ 0 w 1042154"/>
                    <a:gd name="connsiteY3" fmla="*/ 366729 h 366729"/>
                    <a:gd name="connsiteX4" fmla="*/ 350274 w 1042154"/>
                    <a:gd name="connsiteY4" fmla="*/ 0 h 366729"/>
                    <a:gd name="connsiteX0" fmla="*/ 350274 w 1054029"/>
                    <a:gd name="connsiteY0" fmla="*/ 9340 h 376069"/>
                    <a:gd name="connsiteX1" fmla="*/ 1054029 w 1054029"/>
                    <a:gd name="connsiteY1" fmla="*/ 0 h 376069"/>
                    <a:gd name="connsiteX2" fmla="*/ 944648 w 1054029"/>
                    <a:gd name="connsiteY2" fmla="*/ 368827 h 376069"/>
                    <a:gd name="connsiteX3" fmla="*/ 0 w 1054029"/>
                    <a:gd name="connsiteY3" fmla="*/ 376069 h 376069"/>
                    <a:gd name="connsiteX4" fmla="*/ 350274 w 1054029"/>
                    <a:gd name="connsiteY4" fmla="*/ 9340 h 376069"/>
                    <a:gd name="connsiteX0" fmla="*/ 350274 w 944648"/>
                    <a:gd name="connsiteY0" fmla="*/ 0 h 366729"/>
                    <a:gd name="connsiteX1" fmla="*/ 875899 w 944648"/>
                    <a:gd name="connsiteY1" fmla="*/ 79725 h 366729"/>
                    <a:gd name="connsiteX2" fmla="*/ 944648 w 944648"/>
                    <a:gd name="connsiteY2" fmla="*/ 359487 h 366729"/>
                    <a:gd name="connsiteX3" fmla="*/ 0 w 944648"/>
                    <a:gd name="connsiteY3" fmla="*/ 366729 h 366729"/>
                    <a:gd name="connsiteX4" fmla="*/ 350274 w 944648"/>
                    <a:gd name="connsiteY4" fmla="*/ 0 h 366729"/>
                    <a:gd name="connsiteX0" fmla="*/ 350274 w 1042153"/>
                    <a:gd name="connsiteY0" fmla="*/ 0 h 366729"/>
                    <a:gd name="connsiteX1" fmla="*/ 1042153 w 1042153"/>
                    <a:gd name="connsiteY1" fmla="*/ 2535 h 366729"/>
                    <a:gd name="connsiteX2" fmla="*/ 944648 w 1042153"/>
                    <a:gd name="connsiteY2" fmla="*/ 359487 h 366729"/>
                    <a:gd name="connsiteX3" fmla="*/ 0 w 1042153"/>
                    <a:gd name="connsiteY3" fmla="*/ 366729 h 366729"/>
                    <a:gd name="connsiteX4" fmla="*/ 350274 w 1042153"/>
                    <a:gd name="connsiteY4" fmla="*/ 0 h 366729"/>
                    <a:gd name="connsiteX0" fmla="*/ 350274 w 1042153"/>
                    <a:gd name="connsiteY0" fmla="*/ 0 h 373135"/>
                    <a:gd name="connsiteX1" fmla="*/ 1042153 w 1042153"/>
                    <a:gd name="connsiteY1" fmla="*/ 2535 h 373135"/>
                    <a:gd name="connsiteX2" fmla="*/ 937824 w 1042153"/>
                    <a:gd name="connsiteY2" fmla="*/ 373135 h 373135"/>
                    <a:gd name="connsiteX3" fmla="*/ 0 w 1042153"/>
                    <a:gd name="connsiteY3" fmla="*/ 366729 h 373135"/>
                    <a:gd name="connsiteX4" fmla="*/ 350274 w 1042153"/>
                    <a:gd name="connsiteY4" fmla="*/ 0 h 373135"/>
                    <a:gd name="connsiteX0" fmla="*/ 350274 w 1042153"/>
                    <a:gd name="connsiteY0" fmla="*/ 0 h 379959"/>
                    <a:gd name="connsiteX1" fmla="*/ 1042153 w 1042153"/>
                    <a:gd name="connsiteY1" fmla="*/ 2535 h 379959"/>
                    <a:gd name="connsiteX2" fmla="*/ 931000 w 1042153"/>
                    <a:gd name="connsiteY2" fmla="*/ 379959 h 379959"/>
                    <a:gd name="connsiteX3" fmla="*/ 0 w 1042153"/>
                    <a:gd name="connsiteY3" fmla="*/ 366729 h 379959"/>
                    <a:gd name="connsiteX4" fmla="*/ 350274 w 1042153"/>
                    <a:gd name="connsiteY4" fmla="*/ 0 h 379959"/>
                    <a:gd name="connsiteX0" fmla="*/ 341891 w 1033770"/>
                    <a:gd name="connsiteY0" fmla="*/ 0 h 379959"/>
                    <a:gd name="connsiteX1" fmla="*/ 1033770 w 1033770"/>
                    <a:gd name="connsiteY1" fmla="*/ 2535 h 379959"/>
                    <a:gd name="connsiteX2" fmla="*/ 922617 w 1033770"/>
                    <a:gd name="connsiteY2" fmla="*/ 379959 h 379959"/>
                    <a:gd name="connsiteX3" fmla="*/ 0 w 1033770"/>
                    <a:gd name="connsiteY3" fmla="*/ 376782 h 379959"/>
                    <a:gd name="connsiteX4" fmla="*/ 341891 w 1033770"/>
                    <a:gd name="connsiteY4" fmla="*/ 0 h 379959"/>
                    <a:gd name="connsiteX0" fmla="*/ 379613 w 1033770"/>
                    <a:gd name="connsiteY0" fmla="*/ 25110 h 377424"/>
                    <a:gd name="connsiteX1" fmla="*/ 1033770 w 1033770"/>
                    <a:gd name="connsiteY1" fmla="*/ 0 h 377424"/>
                    <a:gd name="connsiteX2" fmla="*/ 922617 w 1033770"/>
                    <a:gd name="connsiteY2" fmla="*/ 377424 h 377424"/>
                    <a:gd name="connsiteX3" fmla="*/ 0 w 1033770"/>
                    <a:gd name="connsiteY3" fmla="*/ 374247 h 377424"/>
                    <a:gd name="connsiteX4" fmla="*/ 379613 w 1033770"/>
                    <a:gd name="connsiteY4" fmla="*/ 25110 h 377424"/>
                    <a:gd name="connsiteX0" fmla="*/ 356561 w 1033770"/>
                    <a:gd name="connsiteY0" fmla="*/ 17570 h 377424"/>
                    <a:gd name="connsiteX1" fmla="*/ 1033770 w 1033770"/>
                    <a:gd name="connsiteY1" fmla="*/ 0 h 377424"/>
                    <a:gd name="connsiteX2" fmla="*/ 922617 w 1033770"/>
                    <a:gd name="connsiteY2" fmla="*/ 377424 h 377424"/>
                    <a:gd name="connsiteX3" fmla="*/ 0 w 1033770"/>
                    <a:gd name="connsiteY3" fmla="*/ 374247 h 377424"/>
                    <a:gd name="connsiteX4" fmla="*/ 356561 w 1033770"/>
                    <a:gd name="connsiteY4" fmla="*/ 17570 h 377424"/>
                    <a:gd name="connsiteX0" fmla="*/ 356561 w 1023292"/>
                    <a:gd name="connsiteY0" fmla="*/ 0 h 359854"/>
                    <a:gd name="connsiteX1" fmla="*/ 1023292 w 1023292"/>
                    <a:gd name="connsiteY1" fmla="*/ 7563 h 359854"/>
                    <a:gd name="connsiteX2" fmla="*/ 922617 w 1023292"/>
                    <a:gd name="connsiteY2" fmla="*/ 359854 h 359854"/>
                    <a:gd name="connsiteX3" fmla="*/ 0 w 1023292"/>
                    <a:gd name="connsiteY3" fmla="*/ 356677 h 359854"/>
                    <a:gd name="connsiteX4" fmla="*/ 356561 w 1023292"/>
                    <a:gd name="connsiteY4" fmla="*/ 0 h 359854"/>
                    <a:gd name="connsiteX0" fmla="*/ 356561 w 1014909"/>
                    <a:gd name="connsiteY0" fmla="*/ 0 h 359854"/>
                    <a:gd name="connsiteX1" fmla="*/ 1014909 w 1014909"/>
                    <a:gd name="connsiteY1" fmla="*/ 115634 h 359854"/>
                    <a:gd name="connsiteX2" fmla="*/ 922617 w 1014909"/>
                    <a:gd name="connsiteY2" fmla="*/ 359854 h 359854"/>
                    <a:gd name="connsiteX3" fmla="*/ 0 w 1014909"/>
                    <a:gd name="connsiteY3" fmla="*/ 356677 h 359854"/>
                    <a:gd name="connsiteX4" fmla="*/ 356561 w 1014909"/>
                    <a:gd name="connsiteY4" fmla="*/ 0 h 359854"/>
                    <a:gd name="connsiteX0" fmla="*/ 356561 w 1044249"/>
                    <a:gd name="connsiteY0" fmla="*/ 0 h 359854"/>
                    <a:gd name="connsiteX1" fmla="*/ 1044249 w 1044249"/>
                    <a:gd name="connsiteY1" fmla="*/ 23 h 359854"/>
                    <a:gd name="connsiteX2" fmla="*/ 922617 w 1044249"/>
                    <a:gd name="connsiteY2" fmla="*/ 359854 h 359854"/>
                    <a:gd name="connsiteX3" fmla="*/ 0 w 1044249"/>
                    <a:gd name="connsiteY3" fmla="*/ 356677 h 359854"/>
                    <a:gd name="connsiteX4" fmla="*/ 356561 w 1044249"/>
                    <a:gd name="connsiteY4" fmla="*/ 0 h 359854"/>
                    <a:gd name="connsiteX0" fmla="*/ 352370 w 1044249"/>
                    <a:gd name="connsiteY0" fmla="*/ 0 h 362367"/>
                    <a:gd name="connsiteX1" fmla="*/ 1044249 w 1044249"/>
                    <a:gd name="connsiteY1" fmla="*/ 2536 h 362367"/>
                    <a:gd name="connsiteX2" fmla="*/ 922617 w 1044249"/>
                    <a:gd name="connsiteY2" fmla="*/ 362367 h 362367"/>
                    <a:gd name="connsiteX3" fmla="*/ 0 w 1044249"/>
                    <a:gd name="connsiteY3" fmla="*/ 359190 h 362367"/>
                    <a:gd name="connsiteX4" fmla="*/ 352370 w 1044249"/>
                    <a:gd name="connsiteY4" fmla="*/ 0 h 362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4249" h="362367">
                      <a:moveTo>
                        <a:pt x="352370" y="0"/>
                      </a:moveTo>
                      <a:lnTo>
                        <a:pt x="1044249" y="2536"/>
                      </a:lnTo>
                      <a:lnTo>
                        <a:pt x="922617" y="362367"/>
                      </a:lnTo>
                      <a:lnTo>
                        <a:pt x="0" y="359190"/>
                      </a:lnTo>
                      <a:lnTo>
                        <a:pt x="3523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68000">
                      <a:schemeClr val="accent1">
                        <a:lumMod val="8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47" name="Rectangle 15">
                  <a:extLst>
                    <a:ext uri="{FF2B5EF4-FFF2-40B4-BE49-F238E27FC236}">
                      <a16:creationId xmlns:a16="http://schemas.microsoft.com/office/drawing/2014/main" id="{3C97B3AB-776A-4937-83A7-B3CDCBF23A17}"/>
                    </a:ext>
                  </a:extLst>
                </p:cNvPr>
                <p:cNvSpPr/>
                <p:nvPr/>
              </p:nvSpPr>
              <p:spPr>
                <a:xfrm>
                  <a:off x="2380613" y="5437277"/>
                  <a:ext cx="923341" cy="352344"/>
                </a:xfrm>
                <a:custGeom>
                  <a:avLst/>
                  <a:gdLst>
                    <a:gd name="connsiteX0" fmla="*/ 0 w 792088"/>
                    <a:gd name="connsiteY0" fmla="*/ 0 h 163995"/>
                    <a:gd name="connsiteX1" fmla="*/ 792088 w 792088"/>
                    <a:gd name="connsiteY1" fmla="*/ 0 h 163995"/>
                    <a:gd name="connsiteX2" fmla="*/ 792088 w 792088"/>
                    <a:gd name="connsiteY2" fmla="*/ 163995 h 163995"/>
                    <a:gd name="connsiteX3" fmla="*/ 0 w 792088"/>
                    <a:gd name="connsiteY3" fmla="*/ 163995 h 163995"/>
                    <a:gd name="connsiteX4" fmla="*/ 0 w 792088"/>
                    <a:gd name="connsiteY4" fmla="*/ 0 h 163995"/>
                    <a:gd name="connsiteX0" fmla="*/ 115410 w 792088"/>
                    <a:gd name="connsiteY0" fmla="*/ 0 h 323793"/>
                    <a:gd name="connsiteX1" fmla="*/ 792088 w 792088"/>
                    <a:gd name="connsiteY1" fmla="*/ 159798 h 323793"/>
                    <a:gd name="connsiteX2" fmla="*/ 792088 w 792088"/>
                    <a:gd name="connsiteY2" fmla="*/ 323793 h 323793"/>
                    <a:gd name="connsiteX3" fmla="*/ 0 w 792088"/>
                    <a:gd name="connsiteY3" fmla="*/ 323793 h 323793"/>
                    <a:gd name="connsiteX4" fmla="*/ 115410 w 792088"/>
                    <a:gd name="connsiteY4" fmla="*/ 0 h 323793"/>
                    <a:gd name="connsiteX0" fmla="*/ 115410 w 797373"/>
                    <a:gd name="connsiteY0" fmla="*/ 4054 h 327847"/>
                    <a:gd name="connsiteX1" fmla="*/ 797373 w 797373"/>
                    <a:gd name="connsiteY1" fmla="*/ 0 h 327847"/>
                    <a:gd name="connsiteX2" fmla="*/ 792088 w 797373"/>
                    <a:gd name="connsiteY2" fmla="*/ 327847 h 327847"/>
                    <a:gd name="connsiteX3" fmla="*/ 0 w 797373"/>
                    <a:gd name="connsiteY3" fmla="*/ 327847 h 327847"/>
                    <a:gd name="connsiteX4" fmla="*/ 115410 w 797373"/>
                    <a:gd name="connsiteY4" fmla="*/ 4054 h 327847"/>
                    <a:gd name="connsiteX0" fmla="*/ 115410 w 797373"/>
                    <a:gd name="connsiteY0" fmla="*/ 0 h 323793"/>
                    <a:gd name="connsiteX1" fmla="*/ 797373 w 797373"/>
                    <a:gd name="connsiteY1" fmla="*/ 1231 h 323793"/>
                    <a:gd name="connsiteX2" fmla="*/ 792088 w 797373"/>
                    <a:gd name="connsiteY2" fmla="*/ 323793 h 323793"/>
                    <a:gd name="connsiteX3" fmla="*/ 0 w 797373"/>
                    <a:gd name="connsiteY3" fmla="*/ 323793 h 323793"/>
                    <a:gd name="connsiteX4" fmla="*/ 115410 w 797373"/>
                    <a:gd name="connsiteY4" fmla="*/ 0 h 323793"/>
                    <a:gd name="connsiteX0" fmla="*/ 115410 w 797373"/>
                    <a:gd name="connsiteY0" fmla="*/ 9340 h 333133"/>
                    <a:gd name="connsiteX1" fmla="*/ 797373 w 797373"/>
                    <a:gd name="connsiteY1" fmla="*/ 0 h 333133"/>
                    <a:gd name="connsiteX2" fmla="*/ 792088 w 797373"/>
                    <a:gd name="connsiteY2" fmla="*/ 333133 h 333133"/>
                    <a:gd name="connsiteX3" fmla="*/ 0 w 797373"/>
                    <a:gd name="connsiteY3" fmla="*/ 333133 h 333133"/>
                    <a:gd name="connsiteX4" fmla="*/ 115410 w 797373"/>
                    <a:gd name="connsiteY4" fmla="*/ 9340 h 333133"/>
                    <a:gd name="connsiteX0" fmla="*/ 115410 w 813229"/>
                    <a:gd name="connsiteY0" fmla="*/ 9340 h 333133"/>
                    <a:gd name="connsiteX1" fmla="*/ 813229 w 813229"/>
                    <a:gd name="connsiteY1" fmla="*/ 0 h 333133"/>
                    <a:gd name="connsiteX2" fmla="*/ 792088 w 813229"/>
                    <a:gd name="connsiteY2" fmla="*/ 333133 h 333133"/>
                    <a:gd name="connsiteX3" fmla="*/ 0 w 813229"/>
                    <a:gd name="connsiteY3" fmla="*/ 333133 h 333133"/>
                    <a:gd name="connsiteX4" fmla="*/ 115410 w 813229"/>
                    <a:gd name="connsiteY4" fmla="*/ 9340 h 333133"/>
                    <a:gd name="connsiteX0" fmla="*/ 569967 w 1267786"/>
                    <a:gd name="connsiteY0" fmla="*/ 9340 h 370132"/>
                    <a:gd name="connsiteX1" fmla="*/ 1267786 w 1267786"/>
                    <a:gd name="connsiteY1" fmla="*/ 0 h 370132"/>
                    <a:gd name="connsiteX2" fmla="*/ 1246645 w 1267786"/>
                    <a:gd name="connsiteY2" fmla="*/ 333133 h 370132"/>
                    <a:gd name="connsiteX3" fmla="*/ 0 w 1267786"/>
                    <a:gd name="connsiteY3" fmla="*/ 370132 h 370132"/>
                    <a:gd name="connsiteX4" fmla="*/ 569967 w 1267786"/>
                    <a:gd name="connsiteY4" fmla="*/ 9340 h 370132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70132"/>
                    <a:gd name="connsiteX1" fmla="*/ 1267786 w 1267786"/>
                    <a:gd name="connsiteY1" fmla="*/ 0 h 370132"/>
                    <a:gd name="connsiteX2" fmla="*/ 1164342 w 1267786"/>
                    <a:gd name="connsiteY2" fmla="*/ 351014 h 370132"/>
                    <a:gd name="connsiteX3" fmla="*/ 0 w 1267786"/>
                    <a:gd name="connsiteY3" fmla="*/ 370132 h 370132"/>
                    <a:gd name="connsiteX4" fmla="*/ 569967 w 1267786"/>
                    <a:gd name="connsiteY4" fmla="*/ 9340 h 370132"/>
                    <a:gd name="connsiteX0" fmla="*/ 332460 w 1030279"/>
                    <a:gd name="connsiteY0" fmla="*/ 9340 h 370132"/>
                    <a:gd name="connsiteX1" fmla="*/ 1030279 w 1030279"/>
                    <a:gd name="connsiteY1" fmla="*/ 0 h 370132"/>
                    <a:gd name="connsiteX2" fmla="*/ 926835 w 1030279"/>
                    <a:gd name="connsiteY2" fmla="*/ 351014 h 370132"/>
                    <a:gd name="connsiteX3" fmla="*/ 0 w 1030279"/>
                    <a:gd name="connsiteY3" fmla="*/ 370132 h 370132"/>
                    <a:gd name="connsiteX4" fmla="*/ 332460 w 1030279"/>
                    <a:gd name="connsiteY4" fmla="*/ 9340 h 370132"/>
                    <a:gd name="connsiteX0" fmla="*/ 350273 w 1048092"/>
                    <a:gd name="connsiteY0" fmla="*/ 9340 h 358256"/>
                    <a:gd name="connsiteX1" fmla="*/ 1048092 w 1048092"/>
                    <a:gd name="connsiteY1" fmla="*/ 0 h 358256"/>
                    <a:gd name="connsiteX2" fmla="*/ 944648 w 1048092"/>
                    <a:gd name="connsiteY2" fmla="*/ 351014 h 358256"/>
                    <a:gd name="connsiteX3" fmla="*/ 0 w 1048092"/>
                    <a:gd name="connsiteY3" fmla="*/ 358256 h 358256"/>
                    <a:gd name="connsiteX4" fmla="*/ 350273 w 1048092"/>
                    <a:gd name="connsiteY4" fmla="*/ 9340 h 358256"/>
                    <a:gd name="connsiteX0" fmla="*/ 344336 w 1048092"/>
                    <a:gd name="connsiteY0" fmla="*/ 0 h 360791"/>
                    <a:gd name="connsiteX1" fmla="*/ 1048092 w 1048092"/>
                    <a:gd name="connsiteY1" fmla="*/ 2535 h 360791"/>
                    <a:gd name="connsiteX2" fmla="*/ 944648 w 1048092"/>
                    <a:gd name="connsiteY2" fmla="*/ 353549 h 360791"/>
                    <a:gd name="connsiteX3" fmla="*/ 0 w 1048092"/>
                    <a:gd name="connsiteY3" fmla="*/ 360791 h 360791"/>
                    <a:gd name="connsiteX4" fmla="*/ 344336 w 1048092"/>
                    <a:gd name="connsiteY4" fmla="*/ 0 h 360791"/>
                    <a:gd name="connsiteX0" fmla="*/ 344336 w 1059967"/>
                    <a:gd name="connsiteY0" fmla="*/ 0 h 360791"/>
                    <a:gd name="connsiteX1" fmla="*/ 1059967 w 1059967"/>
                    <a:gd name="connsiteY1" fmla="*/ 8472 h 360791"/>
                    <a:gd name="connsiteX2" fmla="*/ 944648 w 1059967"/>
                    <a:gd name="connsiteY2" fmla="*/ 353549 h 360791"/>
                    <a:gd name="connsiteX3" fmla="*/ 0 w 1059967"/>
                    <a:gd name="connsiteY3" fmla="*/ 360791 h 360791"/>
                    <a:gd name="connsiteX4" fmla="*/ 344336 w 1059967"/>
                    <a:gd name="connsiteY4" fmla="*/ 0 h 360791"/>
                    <a:gd name="connsiteX0" fmla="*/ 344336 w 1065905"/>
                    <a:gd name="connsiteY0" fmla="*/ 15278 h 376069"/>
                    <a:gd name="connsiteX1" fmla="*/ 1065905 w 1065905"/>
                    <a:gd name="connsiteY1" fmla="*/ 0 h 376069"/>
                    <a:gd name="connsiteX2" fmla="*/ 944648 w 1065905"/>
                    <a:gd name="connsiteY2" fmla="*/ 368827 h 376069"/>
                    <a:gd name="connsiteX3" fmla="*/ 0 w 1065905"/>
                    <a:gd name="connsiteY3" fmla="*/ 376069 h 376069"/>
                    <a:gd name="connsiteX4" fmla="*/ 344336 w 1065905"/>
                    <a:gd name="connsiteY4" fmla="*/ 15278 h 376069"/>
                    <a:gd name="connsiteX0" fmla="*/ 356211 w 1065905"/>
                    <a:gd name="connsiteY0" fmla="*/ 3403 h 376069"/>
                    <a:gd name="connsiteX1" fmla="*/ 1065905 w 1065905"/>
                    <a:gd name="connsiteY1" fmla="*/ 0 h 376069"/>
                    <a:gd name="connsiteX2" fmla="*/ 944648 w 1065905"/>
                    <a:gd name="connsiteY2" fmla="*/ 368827 h 376069"/>
                    <a:gd name="connsiteX3" fmla="*/ 0 w 1065905"/>
                    <a:gd name="connsiteY3" fmla="*/ 376069 h 376069"/>
                    <a:gd name="connsiteX4" fmla="*/ 356211 w 1065905"/>
                    <a:gd name="connsiteY4" fmla="*/ 3403 h 376069"/>
                    <a:gd name="connsiteX0" fmla="*/ 356211 w 1170279"/>
                    <a:gd name="connsiteY0" fmla="*/ 3403 h 380703"/>
                    <a:gd name="connsiteX1" fmla="*/ 1065905 w 1170279"/>
                    <a:gd name="connsiteY1" fmla="*/ 0 h 380703"/>
                    <a:gd name="connsiteX2" fmla="*/ 1170279 w 1170279"/>
                    <a:gd name="connsiteY2" fmla="*/ 380703 h 380703"/>
                    <a:gd name="connsiteX3" fmla="*/ 0 w 1170279"/>
                    <a:gd name="connsiteY3" fmla="*/ 376069 h 380703"/>
                    <a:gd name="connsiteX4" fmla="*/ 356211 w 1170279"/>
                    <a:gd name="connsiteY4" fmla="*/ 3403 h 380703"/>
                    <a:gd name="connsiteX0" fmla="*/ 100891 w 914959"/>
                    <a:gd name="connsiteY0" fmla="*/ 3403 h 382007"/>
                    <a:gd name="connsiteX1" fmla="*/ 810585 w 914959"/>
                    <a:gd name="connsiteY1" fmla="*/ 0 h 382007"/>
                    <a:gd name="connsiteX2" fmla="*/ 914959 w 914959"/>
                    <a:gd name="connsiteY2" fmla="*/ 380703 h 382007"/>
                    <a:gd name="connsiteX3" fmla="*/ 0 w 914959"/>
                    <a:gd name="connsiteY3" fmla="*/ 382007 h 382007"/>
                    <a:gd name="connsiteX4" fmla="*/ 100891 w 914959"/>
                    <a:gd name="connsiteY4" fmla="*/ 3403 h 382007"/>
                    <a:gd name="connsiteX0" fmla="*/ 112766 w 914959"/>
                    <a:gd name="connsiteY0" fmla="*/ 0 h 384541"/>
                    <a:gd name="connsiteX1" fmla="*/ 810585 w 914959"/>
                    <a:gd name="connsiteY1" fmla="*/ 2534 h 384541"/>
                    <a:gd name="connsiteX2" fmla="*/ 914959 w 914959"/>
                    <a:gd name="connsiteY2" fmla="*/ 383237 h 384541"/>
                    <a:gd name="connsiteX3" fmla="*/ 0 w 914959"/>
                    <a:gd name="connsiteY3" fmla="*/ 384541 h 384541"/>
                    <a:gd name="connsiteX4" fmla="*/ 112766 w 914959"/>
                    <a:gd name="connsiteY4" fmla="*/ 0 h 384541"/>
                    <a:gd name="connsiteX0" fmla="*/ 112766 w 920896"/>
                    <a:gd name="connsiteY0" fmla="*/ 0 h 389175"/>
                    <a:gd name="connsiteX1" fmla="*/ 810585 w 920896"/>
                    <a:gd name="connsiteY1" fmla="*/ 2534 h 389175"/>
                    <a:gd name="connsiteX2" fmla="*/ 920896 w 920896"/>
                    <a:gd name="connsiteY2" fmla="*/ 389175 h 389175"/>
                    <a:gd name="connsiteX3" fmla="*/ 0 w 920896"/>
                    <a:gd name="connsiteY3" fmla="*/ 384541 h 389175"/>
                    <a:gd name="connsiteX4" fmla="*/ 112766 w 920896"/>
                    <a:gd name="connsiteY4" fmla="*/ 0 h 389175"/>
                    <a:gd name="connsiteX0" fmla="*/ 112766 w 825893"/>
                    <a:gd name="connsiteY0" fmla="*/ 0 h 384541"/>
                    <a:gd name="connsiteX1" fmla="*/ 810585 w 825893"/>
                    <a:gd name="connsiteY1" fmla="*/ 2534 h 384541"/>
                    <a:gd name="connsiteX2" fmla="*/ 825893 w 825893"/>
                    <a:gd name="connsiteY2" fmla="*/ 383238 h 384541"/>
                    <a:gd name="connsiteX3" fmla="*/ 0 w 825893"/>
                    <a:gd name="connsiteY3" fmla="*/ 384541 h 384541"/>
                    <a:gd name="connsiteX4" fmla="*/ 112766 w 825893"/>
                    <a:gd name="connsiteY4" fmla="*/ 0 h 384541"/>
                    <a:gd name="connsiteX0" fmla="*/ 112766 w 914958"/>
                    <a:gd name="connsiteY0" fmla="*/ 0 h 384541"/>
                    <a:gd name="connsiteX1" fmla="*/ 810585 w 914958"/>
                    <a:gd name="connsiteY1" fmla="*/ 2534 h 384541"/>
                    <a:gd name="connsiteX2" fmla="*/ 914958 w 914958"/>
                    <a:gd name="connsiteY2" fmla="*/ 377300 h 384541"/>
                    <a:gd name="connsiteX3" fmla="*/ 0 w 914958"/>
                    <a:gd name="connsiteY3" fmla="*/ 384541 h 384541"/>
                    <a:gd name="connsiteX4" fmla="*/ 112766 w 914958"/>
                    <a:gd name="connsiteY4" fmla="*/ 0 h 384541"/>
                    <a:gd name="connsiteX0" fmla="*/ 112766 w 914958"/>
                    <a:gd name="connsiteY0" fmla="*/ 0 h 384541"/>
                    <a:gd name="connsiteX1" fmla="*/ 810585 w 914958"/>
                    <a:gd name="connsiteY1" fmla="*/ 2534 h 384541"/>
                    <a:gd name="connsiteX2" fmla="*/ 914958 w 914958"/>
                    <a:gd name="connsiteY2" fmla="*/ 377300 h 384541"/>
                    <a:gd name="connsiteX3" fmla="*/ 0 w 914958"/>
                    <a:gd name="connsiteY3" fmla="*/ 384541 h 384541"/>
                    <a:gd name="connsiteX4" fmla="*/ 112766 w 914958"/>
                    <a:gd name="connsiteY4" fmla="*/ 0 h 384541"/>
                    <a:gd name="connsiteX0" fmla="*/ 165158 w 914958"/>
                    <a:gd name="connsiteY0" fmla="*/ 27989 h 382007"/>
                    <a:gd name="connsiteX1" fmla="*/ 810585 w 914958"/>
                    <a:gd name="connsiteY1" fmla="*/ 0 h 382007"/>
                    <a:gd name="connsiteX2" fmla="*/ 914958 w 914958"/>
                    <a:gd name="connsiteY2" fmla="*/ 374766 h 382007"/>
                    <a:gd name="connsiteX3" fmla="*/ 0 w 914958"/>
                    <a:gd name="connsiteY3" fmla="*/ 382007 h 382007"/>
                    <a:gd name="connsiteX4" fmla="*/ 165158 w 914958"/>
                    <a:gd name="connsiteY4" fmla="*/ 27989 h 382007"/>
                    <a:gd name="connsiteX0" fmla="*/ 119054 w 914958"/>
                    <a:gd name="connsiteY0" fmla="*/ 17815 h 382007"/>
                    <a:gd name="connsiteX1" fmla="*/ 810585 w 914958"/>
                    <a:gd name="connsiteY1" fmla="*/ 0 h 382007"/>
                    <a:gd name="connsiteX2" fmla="*/ 914958 w 914958"/>
                    <a:gd name="connsiteY2" fmla="*/ 374766 h 382007"/>
                    <a:gd name="connsiteX3" fmla="*/ 0 w 914958"/>
                    <a:gd name="connsiteY3" fmla="*/ 382007 h 382007"/>
                    <a:gd name="connsiteX4" fmla="*/ 119054 w 914958"/>
                    <a:gd name="connsiteY4" fmla="*/ 17815 h 382007"/>
                    <a:gd name="connsiteX0" fmla="*/ 62471 w 858375"/>
                    <a:gd name="connsiteY0" fmla="*/ 17815 h 374766"/>
                    <a:gd name="connsiteX1" fmla="*/ 754002 w 858375"/>
                    <a:gd name="connsiteY1" fmla="*/ 0 h 374766"/>
                    <a:gd name="connsiteX2" fmla="*/ 858375 w 858375"/>
                    <a:gd name="connsiteY2" fmla="*/ 374766 h 374766"/>
                    <a:gd name="connsiteX3" fmla="*/ 0 w 858375"/>
                    <a:gd name="connsiteY3" fmla="*/ 374377 h 374766"/>
                    <a:gd name="connsiteX4" fmla="*/ 62471 w 858375"/>
                    <a:gd name="connsiteY4" fmla="*/ 17815 h 374766"/>
                    <a:gd name="connsiteX0" fmla="*/ 116958 w 912862"/>
                    <a:gd name="connsiteY0" fmla="*/ 17815 h 379464"/>
                    <a:gd name="connsiteX1" fmla="*/ 808489 w 912862"/>
                    <a:gd name="connsiteY1" fmla="*/ 0 h 379464"/>
                    <a:gd name="connsiteX2" fmla="*/ 912862 w 912862"/>
                    <a:gd name="connsiteY2" fmla="*/ 374766 h 379464"/>
                    <a:gd name="connsiteX3" fmla="*/ 0 w 912862"/>
                    <a:gd name="connsiteY3" fmla="*/ 379464 h 379464"/>
                    <a:gd name="connsiteX4" fmla="*/ 116958 w 912862"/>
                    <a:gd name="connsiteY4" fmla="*/ 17815 h 379464"/>
                    <a:gd name="connsiteX0" fmla="*/ 116958 w 910767"/>
                    <a:gd name="connsiteY0" fmla="*/ 17815 h 379464"/>
                    <a:gd name="connsiteX1" fmla="*/ 808489 w 910767"/>
                    <a:gd name="connsiteY1" fmla="*/ 0 h 379464"/>
                    <a:gd name="connsiteX2" fmla="*/ 910767 w 910767"/>
                    <a:gd name="connsiteY2" fmla="*/ 377311 h 379464"/>
                    <a:gd name="connsiteX3" fmla="*/ 0 w 910767"/>
                    <a:gd name="connsiteY3" fmla="*/ 379464 h 379464"/>
                    <a:gd name="connsiteX4" fmla="*/ 116958 w 910767"/>
                    <a:gd name="connsiteY4" fmla="*/ 17815 h 379464"/>
                    <a:gd name="connsiteX0" fmla="*/ 116958 w 919150"/>
                    <a:gd name="connsiteY0" fmla="*/ 17815 h 379854"/>
                    <a:gd name="connsiteX1" fmla="*/ 808489 w 919150"/>
                    <a:gd name="connsiteY1" fmla="*/ 0 h 379854"/>
                    <a:gd name="connsiteX2" fmla="*/ 919150 w 919150"/>
                    <a:gd name="connsiteY2" fmla="*/ 379854 h 379854"/>
                    <a:gd name="connsiteX3" fmla="*/ 0 w 919150"/>
                    <a:gd name="connsiteY3" fmla="*/ 379464 h 379854"/>
                    <a:gd name="connsiteX4" fmla="*/ 116958 w 919150"/>
                    <a:gd name="connsiteY4" fmla="*/ 17815 h 379854"/>
                    <a:gd name="connsiteX0" fmla="*/ 116958 w 919150"/>
                    <a:gd name="connsiteY0" fmla="*/ 0 h 362039"/>
                    <a:gd name="connsiteX1" fmla="*/ 818967 w 919150"/>
                    <a:gd name="connsiteY1" fmla="*/ 2534 h 362039"/>
                    <a:gd name="connsiteX2" fmla="*/ 919150 w 919150"/>
                    <a:gd name="connsiteY2" fmla="*/ 362039 h 362039"/>
                    <a:gd name="connsiteX3" fmla="*/ 0 w 919150"/>
                    <a:gd name="connsiteY3" fmla="*/ 361649 h 362039"/>
                    <a:gd name="connsiteX4" fmla="*/ 116958 w 919150"/>
                    <a:gd name="connsiteY4" fmla="*/ 0 h 362039"/>
                    <a:gd name="connsiteX0" fmla="*/ 116958 w 919150"/>
                    <a:gd name="connsiteY0" fmla="*/ 0 h 362039"/>
                    <a:gd name="connsiteX1" fmla="*/ 806393 w 919150"/>
                    <a:gd name="connsiteY1" fmla="*/ 33057 h 362039"/>
                    <a:gd name="connsiteX2" fmla="*/ 919150 w 919150"/>
                    <a:gd name="connsiteY2" fmla="*/ 362039 h 362039"/>
                    <a:gd name="connsiteX3" fmla="*/ 0 w 919150"/>
                    <a:gd name="connsiteY3" fmla="*/ 361649 h 362039"/>
                    <a:gd name="connsiteX4" fmla="*/ 116958 w 919150"/>
                    <a:gd name="connsiteY4" fmla="*/ 0 h 362039"/>
                    <a:gd name="connsiteX0" fmla="*/ 116958 w 919150"/>
                    <a:gd name="connsiteY0" fmla="*/ 2553 h 364592"/>
                    <a:gd name="connsiteX1" fmla="*/ 806393 w 919150"/>
                    <a:gd name="connsiteY1" fmla="*/ 0 h 364592"/>
                    <a:gd name="connsiteX2" fmla="*/ 919150 w 919150"/>
                    <a:gd name="connsiteY2" fmla="*/ 364592 h 364592"/>
                    <a:gd name="connsiteX3" fmla="*/ 0 w 919150"/>
                    <a:gd name="connsiteY3" fmla="*/ 364202 h 364592"/>
                    <a:gd name="connsiteX4" fmla="*/ 116958 w 919150"/>
                    <a:gd name="connsiteY4" fmla="*/ 2553 h 364592"/>
                    <a:gd name="connsiteX0" fmla="*/ 121150 w 923342"/>
                    <a:gd name="connsiteY0" fmla="*/ 2553 h 364592"/>
                    <a:gd name="connsiteX1" fmla="*/ 810585 w 923342"/>
                    <a:gd name="connsiteY1" fmla="*/ 0 h 364592"/>
                    <a:gd name="connsiteX2" fmla="*/ 923342 w 923342"/>
                    <a:gd name="connsiteY2" fmla="*/ 364592 h 364592"/>
                    <a:gd name="connsiteX3" fmla="*/ 0 w 923342"/>
                    <a:gd name="connsiteY3" fmla="*/ 364202 h 364592"/>
                    <a:gd name="connsiteX4" fmla="*/ 121150 w 923342"/>
                    <a:gd name="connsiteY4" fmla="*/ 2553 h 364592"/>
                    <a:gd name="connsiteX0" fmla="*/ 115838 w 923342"/>
                    <a:gd name="connsiteY0" fmla="*/ 2553 h 364592"/>
                    <a:gd name="connsiteX1" fmla="*/ 810585 w 923342"/>
                    <a:gd name="connsiteY1" fmla="*/ 0 h 364592"/>
                    <a:gd name="connsiteX2" fmla="*/ 923342 w 923342"/>
                    <a:gd name="connsiteY2" fmla="*/ 364592 h 364592"/>
                    <a:gd name="connsiteX3" fmla="*/ 0 w 923342"/>
                    <a:gd name="connsiteY3" fmla="*/ 364202 h 364592"/>
                    <a:gd name="connsiteX4" fmla="*/ 115838 w 923342"/>
                    <a:gd name="connsiteY4" fmla="*/ 2553 h 364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3342" h="364592">
                      <a:moveTo>
                        <a:pt x="115838" y="2553"/>
                      </a:moveTo>
                      <a:lnTo>
                        <a:pt x="810585" y="0"/>
                      </a:lnTo>
                      <a:lnTo>
                        <a:pt x="923342" y="364592"/>
                      </a:lnTo>
                      <a:lnTo>
                        <a:pt x="0" y="364202"/>
                      </a:lnTo>
                      <a:lnTo>
                        <a:pt x="115838" y="255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6">
                        <a:lumMod val="80000"/>
                        <a:lumOff val="20000"/>
                      </a:schemeClr>
                    </a:gs>
                    <a:gs pos="68000">
                      <a:schemeClr val="accent6">
                        <a:lumMod val="8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48" name="Rectangle 15">
                  <a:extLst>
                    <a:ext uri="{FF2B5EF4-FFF2-40B4-BE49-F238E27FC236}">
                      <a16:creationId xmlns:a16="http://schemas.microsoft.com/office/drawing/2014/main" id="{AAEFE572-62D8-4D16-A65E-3B6E7E80DB8F}"/>
                    </a:ext>
                  </a:extLst>
                </p:cNvPr>
                <p:cNvSpPr/>
                <p:nvPr/>
              </p:nvSpPr>
              <p:spPr>
                <a:xfrm>
                  <a:off x="3189479" y="5434827"/>
                  <a:ext cx="1037256" cy="359614"/>
                </a:xfrm>
                <a:custGeom>
                  <a:avLst/>
                  <a:gdLst>
                    <a:gd name="connsiteX0" fmla="*/ 0 w 792088"/>
                    <a:gd name="connsiteY0" fmla="*/ 0 h 163995"/>
                    <a:gd name="connsiteX1" fmla="*/ 792088 w 792088"/>
                    <a:gd name="connsiteY1" fmla="*/ 0 h 163995"/>
                    <a:gd name="connsiteX2" fmla="*/ 792088 w 792088"/>
                    <a:gd name="connsiteY2" fmla="*/ 163995 h 163995"/>
                    <a:gd name="connsiteX3" fmla="*/ 0 w 792088"/>
                    <a:gd name="connsiteY3" fmla="*/ 163995 h 163995"/>
                    <a:gd name="connsiteX4" fmla="*/ 0 w 792088"/>
                    <a:gd name="connsiteY4" fmla="*/ 0 h 163995"/>
                    <a:gd name="connsiteX0" fmla="*/ 115410 w 792088"/>
                    <a:gd name="connsiteY0" fmla="*/ 0 h 323793"/>
                    <a:gd name="connsiteX1" fmla="*/ 792088 w 792088"/>
                    <a:gd name="connsiteY1" fmla="*/ 159798 h 323793"/>
                    <a:gd name="connsiteX2" fmla="*/ 792088 w 792088"/>
                    <a:gd name="connsiteY2" fmla="*/ 323793 h 323793"/>
                    <a:gd name="connsiteX3" fmla="*/ 0 w 792088"/>
                    <a:gd name="connsiteY3" fmla="*/ 323793 h 323793"/>
                    <a:gd name="connsiteX4" fmla="*/ 115410 w 792088"/>
                    <a:gd name="connsiteY4" fmla="*/ 0 h 323793"/>
                    <a:gd name="connsiteX0" fmla="*/ 115410 w 797373"/>
                    <a:gd name="connsiteY0" fmla="*/ 4054 h 327847"/>
                    <a:gd name="connsiteX1" fmla="*/ 797373 w 797373"/>
                    <a:gd name="connsiteY1" fmla="*/ 0 h 327847"/>
                    <a:gd name="connsiteX2" fmla="*/ 792088 w 797373"/>
                    <a:gd name="connsiteY2" fmla="*/ 327847 h 327847"/>
                    <a:gd name="connsiteX3" fmla="*/ 0 w 797373"/>
                    <a:gd name="connsiteY3" fmla="*/ 327847 h 327847"/>
                    <a:gd name="connsiteX4" fmla="*/ 115410 w 797373"/>
                    <a:gd name="connsiteY4" fmla="*/ 4054 h 327847"/>
                    <a:gd name="connsiteX0" fmla="*/ 115410 w 797373"/>
                    <a:gd name="connsiteY0" fmla="*/ 0 h 323793"/>
                    <a:gd name="connsiteX1" fmla="*/ 797373 w 797373"/>
                    <a:gd name="connsiteY1" fmla="*/ 1231 h 323793"/>
                    <a:gd name="connsiteX2" fmla="*/ 792088 w 797373"/>
                    <a:gd name="connsiteY2" fmla="*/ 323793 h 323793"/>
                    <a:gd name="connsiteX3" fmla="*/ 0 w 797373"/>
                    <a:gd name="connsiteY3" fmla="*/ 323793 h 323793"/>
                    <a:gd name="connsiteX4" fmla="*/ 115410 w 797373"/>
                    <a:gd name="connsiteY4" fmla="*/ 0 h 323793"/>
                    <a:gd name="connsiteX0" fmla="*/ 115410 w 797373"/>
                    <a:gd name="connsiteY0" fmla="*/ 9340 h 333133"/>
                    <a:gd name="connsiteX1" fmla="*/ 797373 w 797373"/>
                    <a:gd name="connsiteY1" fmla="*/ 0 h 333133"/>
                    <a:gd name="connsiteX2" fmla="*/ 792088 w 797373"/>
                    <a:gd name="connsiteY2" fmla="*/ 333133 h 333133"/>
                    <a:gd name="connsiteX3" fmla="*/ 0 w 797373"/>
                    <a:gd name="connsiteY3" fmla="*/ 333133 h 333133"/>
                    <a:gd name="connsiteX4" fmla="*/ 115410 w 797373"/>
                    <a:gd name="connsiteY4" fmla="*/ 9340 h 333133"/>
                    <a:gd name="connsiteX0" fmla="*/ 115410 w 813229"/>
                    <a:gd name="connsiteY0" fmla="*/ 9340 h 333133"/>
                    <a:gd name="connsiteX1" fmla="*/ 813229 w 813229"/>
                    <a:gd name="connsiteY1" fmla="*/ 0 h 333133"/>
                    <a:gd name="connsiteX2" fmla="*/ 792088 w 813229"/>
                    <a:gd name="connsiteY2" fmla="*/ 333133 h 333133"/>
                    <a:gd name="connsiteX3" fmla="*/ 0 w 813229"/>
                    <a:gd name="connsiteY3" fmla="*/ 333133 h 333133"/>
                    <a:gd name="connsiteX4" fmla="*/ 115410 w 813229"/>
                    <a:gd name="connsiteY4" fmla="*/ 9340 h 333133"/>
                    <a:gd name="connsiteX0" fmla="*/ 569967 w 1267786"/>
                    <a:gd name="connsiteY0" fmla="*/ 9340 h 370132"/>
                    <a:gd name="connsiteX1" fmla="*/ 1267786 w 1267786"/>
                    <a:gd name="connsiteY1" fmla="*/ 0 h 370132"/>
                    <a:gd name="connsiteX2" fmla="*/ 1246645 w 1267786"/>
                    <a:gd name="connsiteY2" fmla="*/ 333133 h 370132"/>
                    <a:gd name="connsiteX3" fmla="*/ 0 w 1267786"/>
                    <a:gd name="connsiteY3" fmla="*/ 370132 h 370132"/>
                    <a:gd name="connsiteX4" fmla="*/ 569967 w 1267786"/>
                    <a:gd name="connsiteY4" fmla="*/ 9340 h 370132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70132"/>
                    <a:gd name="connsiteX1" fmla="*/ 1267786 w 1267786"/>
                    <a:gd name="connsiteY1" fmla="*/ 0 h 370132"/>
                    <a:gd name="connsiteX2" fmla="*/ 1164342 w 1267786"/>
                    <a:gd name="connsiteY2" fmla="*/ 351014 h 370132"/>
                    <a:gd name="connsiteX3" fmla="*/ 0 w 1267786"/>
                    <a:gd name="connsiteY3" fmla="*/ 370132 h 370132"/>
                    <a:gd name="connsiteX4" fmla="*/ 569967 w 1267786"/>
                    <a:gd name="connsiteY4" fmla="*/ 9340 h 370132"/>
                    <a:gd name="connsiteX0" fmla="*/ 332460 w 1030279"/>
                    <a:gd name="connsiteY0" fmla="*/ 9340 h 370132"/>
                    <a:gd name="connsiteX1" fmla="*/ 1030279 w 1030279"/>
                    <a:gd name="connsiteY1" fmla="*/ 0 h 370132"/>
                    <a:gd name="connsiteX2" fmla="*/ 926835 w 1030279"/>
                    <a:gd name="connsiteY2" fmla="*/ 351014 h 370132"/>
                    <a:gd name="connsiteX3" fmla="*/ 0 w 1030279"/>
                    <a:gd name="connsiteY3" fmla="*/ 370132 h 370132"/>
                    <a:gd name="connsiteX4" fmla="*/ 332460 w 1030279"/>
                    <a:gd name="connsiteY4" fmla="*/ 9340 h 370132"/>
                    <a:gd name="connsiteX0" fmla="*/ 350273 w 1048092"/>
                    <a:gd name="connsiteY0" fmla="*/ 9340 h 358256"/>
                    <a:gd name="connsiteX1" fmla="*/ 1048092 w 1048092"/>
                    <a:gd name="connsiteY1" fmla="*/ 0 h 358256"/>
                    <a:gd name="connsiteX2" fmla="*/ 944648 w 1048092"/>
                    <a:gd name="connsiteY2" fmla="*/ 351014 h 358256"/>
                    <a:gd name="connsiteX3" fmla="*/ 0 w 1048092"/>
                    <a:gd name="connsiteY3" fmla="*/ 358256 h 358256"/>
                    <a:gd name="connsiteX4" fmla="*/ 350273 w 1048092"/>
                    <a:gd name="connsiteY4" fmla="*/ 9340 h 358256"/>
                    <a:gd name="connsiteX0" fmla="*/ 344336 w 1048092"/>
                    <a:gd name="connsiteY0" fmla="*/ 0 h 360791"/>
                    <a:gd name="connsiteX1" fmla="*/ 1048092 w 1048092"/>
                    <a:gd name="connsiteY1" fmla="*/ 2535 h 360791"/>
                    <a:gd name="connsiteX2" fmla="*/ 944648 w 1048092"/>
                    <a:gd name="connsiteY2" fmla="*/ 353549 h 360791"/>
                    <a:gd name="connsiteX3" fmla="*/ 0 w 1048092"/>
                    <a:gd name="connsiteY3" fmla="*/ 360791 h 360791"/>
                    <a:gd name="connsiteX4" fmla="*/ 344336 w 1048092"/>
                    <a:gd name="connsiteY4" fmla="*/ 0 h 360791"/>
                    <a:gd name="connsiteX0" fmla="*/ 344336 w 1059967"/>
                    <a:gd name="connsiteY0" fmla="*/ 0 h 360791"/>
                    <a:gd name="connsiteX1" fmla="*/ 1059967 w 1059967"/>
                    <a:gd name="connsiteY1" fmla="*/ 8472 h 360791"/>
                    <a:gd name="connsiteX2" fmla="*/ 944648 w 1059967"/>
                    <a:gd name="connsiteY2" fmla="*/ 353549 h 360791"/>
                    <a:gd name="connsiteX3" fmla="*/ 0 w 1059967"/>
                    <a:gd name="connsiteY3" fmla="*/ 360791 h 360791"/>
                    <a:gd name="connsiteX4" fmla="*/ 344336 w 1059967"/>
                    <a:gd name="connsiteY4" fmla="*/ 0 h 360791"/>
                    <a:gd name="connsiteX0" fmla="*/ 344336 w 1065905"/>
                    <a:gd name="connsiteY0" fmla="*/ 15278 h 376069"/>
                    <a:gd name="connsiteX1" fmla="*/ 1065905 w 1065905"/>
                    <a:gd name="connsiteY1" fmla="*/ 0 h 376069"/>
                    <a:gd name="connsiteX2" fmla="*/ 944648 w 1065905"/>
                    <a:gd name="connsiteY2" fmla="*/ 368827 h 376069"/>
                    <a:gd name="connsiteX3" fmla="*/ 0 w 1065905"/>
                    <a:gd name="connsiteY3" fmla="*/ 376069 h 376069"/>
                    <a:gd name="connsiteX4" fmla="*/ 344336 w 1065905"/>
                    <a:gd name="connsiteY4" fmla="*/ 15278 h 376069"/>
                    <a:gd name="connsiteX0" fmla="*/ 356211 w 1065905"/>
                    <a:gd name="connsiteY0" fmla="*/ 3403 h 376069"/>
                    <a:gd name="connsiteX1" fmla="*/ 1065905 w 1065905"/>
                    <a:gd name="connsiteY1" fmla="*/ 0 h 376069"/>
                    <a:gd name="connsiteX2" fmla="*/ 944648 w 1065905"/>
                    <a:gd name="connsiteY2" fmla="*/ 368827 h 376069"/>
                    <a:gd name="connsiteX3" fmla="*/ 0 w 1065905"/>
                    <a:gd name="connsiteY3" fmla="*/ 376069 h 376069"/>
                    <a:gd name="connsiteX4" fmla="*/ 356211 w 1065905"/>
                    <a:gd name="connsiteY4" fmla="*/ 3403 h 376069"/>
                    <a:gd name="connsiteX0" fmla="*/ 356211 w 1170279"/>
                    <a:gd name="connsiteY0" fmla="*/ 3403 h 380703"/>
                    <a:gd name="connsiteX1" fmla="*/ 1065905 w 1170279"/>
                    <a:gd name="connsiteY1" fmla="*/ 0 h 380703"/>
                    <a:gd name="connsiteX2" fmla="*/ 1170279 w 1170279"/>
                    <a:gd name="connsiteY2" fmla="*/ 380703 h 380703"/>
                    <a:gd name="connsiteX3" fmla="*/ 0 w 1170279"/>
                    <a:gd name="connsiteY3" fmla="*/ 376069 h 380703"/>
                    <a:gd name="connsiteX4" fmla="*/ 356211 w 1170279"/>
                    <a:gd name="connsiteY4" fmla="*/ 3403 h 380703"/>
                    <a:gd name="connsiteX0" fmla="*/ 100891 w 914959"/>
                    <a:gd name="connsiteY0" fmla="*/ 3403 h 382007"/>
                    <a:gd name="connsiteX1" fmla="*/ 810585 w 914959"/>
                    <a:gd name="connsiteY1" fmla="*/ 0 h 382007"/>
                    <a:gd name="connsiteX2" fmla="*/ 914959 w 914959"/>
                    <a:gd name="connsiteY2" fmla="*/ 380703 h 382007"/>
                    <a:gd name="connsiteX3" fmla="*/ 0 w 914959"/>
                    <a:gd name="connsiteY3" fmla="*/ 382007 h 382007"/>
                    <a:gd name="connsiteX4" fmla="*/ 100891 w 914959"/>
                    <a:gd name="connsiteY4" fmla="*/ 3403 h 382007"/>
                    <a:gd name="connsiteX0" fmla="*/ 112766 w 914959"/>
                    <a:gd name="connsiteY0" fmla="*/ 0 h 384541"/>
                    <a:gd name="connsiteX1" fmla="*/ 810585 w 914959"/>
                    <a:gd name="connsiteY1" fmla="*/ 2534 h 384541"/>
                    <a:gd name="connsiteX2" fmla="*/ 914959 w 914959"/>
                    <a:gd name="connsiteY2" fmla="*/ 383237 h 384541"/>
                    <a:gd name="connsiteX3" fmla="*/ 0 w 914959"/>
                    <a:gd name="connsiteY3" fmla="*/ 384541 h 384541"/>
                    <a:gd name="connsiteX4" fmla="*/ 112766 w 914959"/>
                    <a:gd name="connsiteY4" fmla="*/ 0 h 384541"/>
                    <a:gd name="connsiteX0" fmla="*/ 112766 w 1146528"/>
                    <a:gd name="connsiteY0" fmla="*/ 0 h 384541"/>
                    <a:gd name="connsiteX1" fmla="*/ 810585 w 1146528"/>
                    <a:gd name="connsiteY1" fmla="*/ 2534 h 384541"/>
                    <a:gd name="connsiteX2" fmla="*/ 1146528 w 1146528"/>
                    <a:gd name="connsiteY2" fmla="*/ 371362 h 384541"/>
                    <a:gd name="connsiteX3" fmla="*/ 0 w 1146528"/>
                    <a:gd name="connsiteY3" fmla="*/ 384541 h 384541"/>
                    <a:gd name="connsiteX4" fmla="*/ 112766 w 1146528"/>
                    <a:gd name="connsiteY4" fmla="*/ 0 h 384541"/>
                    <a:gd name="connsiteX0" fmla="*/ 0 w 1033762"/>
                    <a:gd name="connsiteY0" fmla="*/ 0 h 372666"/>
                    <a:gd name="connsiteX1" fmla="*/ 697819 w 1033762"/>
                    <a:gd name="connsiteY1" fmla="*/ 2534 h 372666"/>
                    <a:gd name="connsiteX2" fmla="*/ 1033762 w 1033762"/>
                    <a:gd name="connsiteY2" fmla="*/ 371362 h 372666"/>
                    <a:gd name="connsiteX3" fmla="*/ 106928 w 1033762"/>
                    <a:gd name="connsiteY3" fmla="*/ 372666 h 372666"/>
                    <a:gd name="connsiteX4" fmla="*/ 0 w 1033762"/>
                    <a:gd name="connsiteY4" fmla="*/ 0 h 372666"/>
                    <a:gd name="connsiteX0" fmla="*/ 0 w 1033762"/>
                    <a:gd name="connsiteY0" fmla="*/ 0 h 371362"/>
                    <a:gd name="connsiteX1" fmla="*/ 697819 w 1033762"/>
                    <a:gd name="connsiteY1" fmla="*/ 2534 h 371362"/>
                    <a:gd name="connsiteX2" fmla="*/ 1033762 w 1033762"/>
                    <a:gd name="connsiteY2" fmla="*/ 371362 h 371362"/>
                    <a:gd name="connsiteX3" fmla="*/ 166304 w 1033762"/>
                    <a:gd name="connsiteY3" fmla="*/ 366729 h 371362"/>
                    <a:gd name="connsiteX4" fmla="*/ 0 w 1033762"/>
                    <a:gd name="connsiteY4" fmla="*/ 0 h 371362"/>
                    <a:gd name="connsiteX0" fmla="*/ 0 w 1033762"/>
                    <a:gd name="connsiteY0" fmla="*/ 0 h 371362"/>
                    <a:gd name="connsiteX1" fmla="*/ 697819 w 1033762"/>
                    <a:gd name="connsiteY1" fmla="*/ 2534 h 371362"/>
                    <a:gd name="connsiteX2" fmla="*/ 1033762 w 1033762"/>
                    <a:gd name="connsiteY2" fmla="*/ 371362 h 371362"/>
                    <a:gd name="connsiteX3" fmla="*/ 100990 w 1033762"/>
                    <a:gd name="connsiteY3" fmla="*/ 366729 h 371362"/>
                    <a:gd name="connsiteX4" fmla="*/ 0 w 1033762"/>
                    <a:gd name="connsiteY4" fmla="*/ 0 h 371362"/>
                    <a:gd name="connsiteX0" fmla="*/ 0 w 1045638"/>
                    <a:gd name="connsiteY0" fmla="*/ 0 h 371362"/>
                    <a:gd name="connsiteX1" fmla="*/ 697819 w 1045638"/>
                    <a:gd name="connsiteY1" fmla="*/ 2534 h 371362"/>
                    <a:gd name="connsiteX2" fmla="*/ 1045638 w 1045638"/>
                    <a:gd name="connsiteY2" fmla="*/ 371362 h 371362"/>
                    <a:gd name="connsiteX3" fmla="*/ 100990 w 1045638"/>
                    <a:gd name="connsiteY3" fmla="*/ 366729 h 371362"/>
                    <a:gd name="connsiteX4" fmla="*/ 0 w 1045638"/>
                    <a:gd name="connsiteY4" fmla="*/ 0 h 371362"/>
                    <a:gd name="connsiteX0" fmla="*/ 0 w 1041446"/>
                    <a:gd name="connsiteY0" fmla="*/ 14661 h 368828"/>
                    <a:gd name="connsiteX1" fmla="*/ 693627 w 1041446"/>
                    <a:gd name="connsiteY1" fmla="*/ 0 h 368828"/>
                    <a:gd name="connsiteX2" fmla="*/ 1041446 w 1041446"/>
                    <a:gd name="connsiteY2" fmla="*/ 368828 h 368828"/>
                    <a:gd name="connsiteX3" fmla="*/ 96798 w 1041446"/>
                    <a:gd name="connsiteY3" fmla="*/ 364195 h 368828"/>
                    <a:gd name="connsiteX4" fmla="*/ 0 w 1041446"/>
                    <a:gd name="connsiteY4" fmla="*/ 14661 h 368828"/>
                    <a:gd name="connsiteX0" fmla="*/ 0 w 1041446"/>
                    <a:gd name="connsiteY0" fmla="*/ 0 h 354167"/>
                    <a:gd name="connsiteX1" fmla="*/ 695723 w 1041446"/>
                    <a:gd name="connsiteY1" fmla="*/ 7446 h 354167"/>
                    <a:gd name="connsiteX2" fmla="*/ 1041446 w 1041446"/>
                    <a:gd name="connsiteY2" fmla="*/ 354167 h 354167"/>
                    <a:gd name="connsiteX3" fmla="*/ 96798 w 1041446"/>
                    <a:gd name="connsiteY3" fmla="*/ 349534 h 354167"/>
                    <a:gd name="connsiteX4" fmla="*/ 0 w 1041446"/>
                    <a:gd name="connsiteY4" fmla="*/ 0 h 354167"/>
                    <a:gd name="connsiteX0" fmla="*/ 0 w 1041446"/>
                    <a:gd name="connsiteY0" fmla="*/ 2380 h 356547"/>
                    <a:gd name="connsiteX1" fmla="*/ 685245 w 1041446"/>
                    <a:gd name="connsiteY1" fmla="*/ 0 h 356547"/>
                    <a:gd name="connsiteX2" fmla="*/ 1041446 w 1041446"/>
                    <a:gd name="connsiteY2" fmla="*/ 356547 h 356547"/>
                    <a:gd name="connsiteX3" fmla="*/ 96798 w 1041446"/>
                    <a:gd name="connsiteY3" fmla="*/ 351914 h 356547"/>
                    <a:gd name="connsiteX4" fmla="*/ 0 w 1041446"/>
                    <a:gd name="connsiteY4" fmla="*/ 2380 h 356547"/>
                    <a:gd name="connsiteX0" fmla="*/ 0 w 1041446"/>
                    <a:gd name="connsiteY0" fmla="*/ 2380 h 356547"/>
                    <a:gd name="connsiteX1" fmla="*/ 685245 w 1041446"/>
                    <a:gd name="connsiteY1" fmla="*/ 0 h 356547"/>
                    <a:gd name="connsiteX2" fmla="*/ 1041446 w 1041446"/>
                    <a:gd name="connsiteY2" fmla="*/ 356547 h 356547"/>
                    <a:gd name="connsiteX3" fmla="*/ 109371 w 1041446"/>
                    <a:gd name="connsiteY3" fmla="*/ 354370 h 356547"/>
                    <a:gd name="connsiteX4" fmla="*/ 0 w 1041446"/>
                    <a:gd name="connsiteY4" fmla="*/ 2380 h 356547"/>
                    <a:gd name="connsiteX0" fmla="*/ 0 w 1041446"/>
                    <a:gd name="connsiteY0" fmla="*/ 2380 h 356547"/>
                    <a:gd name="connsiteX1" fmla="*/ 685245 w 1041446"/>
                    <a:gd name="connsiteY1" fmla="*/ 0 h 356547"/>
                    <a:gd name="connsiteX2" fmla="*/ 1041446 w 1041446"/>
                    <a:gd name="connsiteY2" fmla="*/ 356547 h 356547"/>
                    <a:gd name="connsiteX3" fmla="*/ 144997 w 1041446"/>
                    <a:gd name="connsiteY3" fmla="*/ 349458 h 356547"/>
                    <a:gd name="connsiteX4" fmla="*/ 0 w 1041446"/>
                    <a:gd name="connsiteY4" fmla="*/ 2380 h 356547"/>
                    <a:gd name="connsiteX0" fmla="*/ 0 w 1041446"/>
                    <a:gd name="connsiteY0" fmla="*/ 2380 h 359284"/>
                    <a:gd name="connsiteX1" fmla="*/ 685245 w 1041446"/>
                    <a:gd name="connsiteY1" fmla="*/ 0 h 359284"/>
                    <a:gd name="connsiteX2" fmla="*/ 1041446 w 1041446"/>
                    <a:gd name="connsiteY2" fmla="*/ 356547 h 359284"/>
                    <a:gd name="connsiteX3" fmla="*/ 111466 w 1041446"/>
                    <a:gd name="connsiteY3" fmla="*/ 359284 h 359284"/>
                    <a:gd name="connsiteX4" fmla="*/ 0 w 1041446"/>
                    <a:gd name="connsiteY4" fmla="*/ 2380 h 359284"/>
                    <a:gd name="connsiteX0" fmla="*/ 0 w 1016298"/>
                    <a:gd name="connsiteY0" fmla="*/ 2380 h 359284"/>
                    <a:gd name="connsiteX1" fmla="*/ 685245 w 1016298"/>
                    <a:gd name="connsiteY1" fmla="*/ 0 h 359284"/>
                    <a:gd name="connsiteX2" fmla="*/ 1016298 w 1016298"/>
                    <a:gd name="connsiteY2" fmla="*/ 354090 h 359284"/>
                    <a:gd name="connsiteX3" fmla="*/ 111466 w 1016298"/>
                    <a:gd name="connsiteY3" fmla="*/ 359284 h 359284"/>
                    <a:gd name="connsiteX4" fmla="*/ 0 w 1016298"/>
                    <a:gd name="connsiteY4" fmla="*/ 2380 h 359284"/>
                    <a:gd name="connsiteX0" fmla="*/ 0 w 1033063"/>
                    <a:gd name="connsiteY0" fmla="*/ 2380 h 359284"/>
                    <a:gd name="connsiteX1" fmla="*/ 685245 w 1033063"/>
                    <a:gd name="connsiteY1" fmla="*/ 0 h 359284"/>
                    <a:gd name="connsiteX2" fmla="*/ 1033063 w 1033063"/>
                    <a:gd name="connsiteY2" fmla="*/ 356547 h 359284"/>
                    <a:gd name="connsiteX3" fmla="*/ 111466 w 1033063"/>
                    <a:gd name="connsiteY3" fmla="*/ 359284 h 359284"/>
                    <a:gd name="connsiteX4" fmla="*/ 0 w 1033063"/>
                    <a:gd name="connsiteY4" fmla="*/ 2380 h 359284"/>
                    <a:gd name="connsiteX0" fmla="*/ 0 w 1037254"/>
                    <a:gd name="connsiteY0" fmla="*/ 0 h 359360"/>
                    <a:gd name="connsiteX1" fmla="*/ 689436 w 1037254"/>
                    <a:gd name="connsiteY1" fmla="*/ 76 h 359360"/>
                    <a:gd name="connsiteX2" fmla="*/ 1037254 w 1037254"/>
                    <a:gd name="connsiteY2" fmla="*/ 356623 h 359360"/>
                    <a:gd name="connsiteX3" fmla="*/ 115657 w 1037254"/>
                    <a:gd name="connsiteY3" fmla="*/ 359360 h 359360"/>
                    <a:gd name="connsiteX4" fmla="*/ 0 w 1037254"/>
                    <a:gd name="connsiteY4" fmla="*/ 0 h 359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7254" h="359360">
                      <a:moveTo>
                        <a:pt x="0" y="0"/>
                      </a:moveTo>
                      <a:lnTo>
                        <a:pt x="689436" y="76"/>
                      </a:lnTo>
                      <a:lnTo>
                        <a:pt x="1037254" y="356623"/>
                      </a:lnTo>
                      <a:lnTo>
                        <a:pt x="115657" y="3593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3">
                        <a:lumMod val="80000"/>
                        <a:lumOff val="20000"/>
                      </a:schemeClr>
                    </a:gs>
                    <a:gs pos="68000">
                      <a:schemeClr val="accent3">
                        <a:lumMod val="8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49" name="Rectangle 15">
                  <a:extLst>
                    <a:ext uri="{FF2B5EF4-FFF2-40B4-BE49-F238E27FC236}">
                      <a16:creationId xmlns:a16="http://schemas.microsoft.com/office/drawing/2014/main" id="{4C1011B1-9914-4532-9E61-C6562F3AB944}"/>
                    </a:ext>
                  </a:extLst>
                </p:cNvPr>
                <p:cNvSpPr/>
                <p:nvPr/>
              </p:nvSpPr>
              <p:spPr>
                <a:xfrm>
                  <a:off x="3878966" y="5439744"/>
                  <a:ext cx="1267777" cy="351958"/>
                </a:xfrm>
                <a:custGeom>
                  <a:avLst/>
                  <a:gdLst>
                    <a:gd name="connsiteX0" fmla="*/ 0 w 792088"/>
                    <a:gd name="connsiteY0" fmla="*/ 0 h 163995"/>
                    <a:gd name="connsiteX1" fmla="*/ 792088 w 792088"/>
                    <a:gd name="connsiteY1" fmla="*/ 0 h 163995"/>
                    <a:gd name="connsiteX2" fmla="*/ 792088 w 792088"/>
                    <a:gd name="connsiteY2" fmla="*/ 163995 h 163995"/>
                    <a:gd name="connsiteX3" fmla="*/ 0 w 792088"/>
                    <a:gd name="connsiteY3" fmla="*/ 163995 h 163995"/>
                    <a:gd name="connsiteX4" fmla="*/ 0 w 792088"/>
                    <a:gd name="connsiteY4" fmla="*/ 0 h 163995"/>
                    <a:gd name="connsiteX0" fmla="*/ 115410 w 792088"/>
                    <a:gd name="connsiteY0" fmla="*/ 0 h 323793"/>
                    <a:gd name="connsiteX1" fmla="*/ 792088 w 792088"/>
                    <a:gd name="connsiteY1" fmla="*/ 159798 h 323793"/>
                    <a:gd name="connsiteX2" fmla="*/ 792088 w 792088"/>
                    <a:gd name="connsiteY2" fmla="*/ 323793 h 323793"/>
                    <a:gd name="connsiteX3" fmla="*/ 0 w 792088"/>
                    <a:gd name="connsiteY3" fmla="*/ 323793 h 323793"/>
                    <a:gd name="connsiteX4" fmla="*/ 115410 w 792088"/>
                    <a:gd name="connsiteY4" fmla="*/ 0 h 323793"/>
                    <a:gd name="connsiteX0" fmla="*/ 115410 w 797373"/>
                    <a:gd name="connsiteY0" fmla="*/ 4054 h 327847"/>
                    <a:gd name="connsiteX1" fmla="*/ 797373 w 797373"/>
                    <a:gd name="connsiteY1" fmla="*/ 0 h 327847"/>
                    <a:gd name="connsiteX2" fmla="*/ 792088 w 797373"/>
                    <a:gd name="connsiteY2" fmla="*/ 327847 h 327847"/>
                    <a:gd name="connsiteX3" fmla="*/ 0 w 797373"/>
                    <a:gd name="connsiteY3" fmla="*/ 327847 h 327847"/>
                    <a:gd name="connsiteX4" fmla="*/ 115410 w 797373"/>
                    <a:gd name="connsiteY4" fmla="*/ 4054 h 327847"/>
                    <a:gd name="connsiteX0" fmla="*/ 115410 w 797373"/>
                    <a:gd name="connsiteY0" fmla="*/ 0 h 323793"/>
                    <a:gd name="connsiteX1" fmla="*/ 797373 w 797373"/>
                    <a:gd name="connsiteY1" fmla="*/ 1231 h 323793"/>
                    <a:gd name="connsiteX2" fmla="*/ 792088 w 797373"/>
                    <a:gd name="connsiteY2" fmla="*/ 323793 h 323793"/>
                    <a:gd name="connsiteX3" fmla="*/ 0 w 797373"/>
                    <a:gd name="connsiteY3" fmla="*/ 323793 h 323793"/>
                    <a:gd name="connsiteX4" fmla="*/ 115410 w 797373"/>
                    <a:gd name="connsiteY4" fmla="*/ 0 h 323793"/>
                    <a:gd name="connsiteX0" fmla="*/ 115410 w 797373"/>
                    <a:gd name="connsiteY0" fmla="*/ 9340 h 333133"/>
                    <a:gd name="connsiteX1" fmla="*/ 797373 w 797373"/>
                    <a:gd name="connsiteY1" fmla="*/ 0 h 333133"/>
                    <a:gd name="connsiteX2" fmla="*/ 792088 w 797373"/>
                    <a:gd name="connsiteY2" fmla="*/ 333133 h 333133"/>
                    <a:gd name="connsiteX3" fmla="*/ 0 w 797373"/>
                    <a:gd name="connsiteY3" fmla="*/ 333133 h 333133"/>
                    <a:gd name="connsiteX4" fmla="*/ 115410 w 797373"/>
                    <a:gd name="connsiteY4" fmla="*/ 9340 h 333133"/>
                    <a:gd name="connsiteX0" fmla="*/ 115410 w 813229"/>
                    <a:gd name="connsiteY0" fmla="*/ 9340 h 333133"/>
                    <a:gd name="connsiteX1" fmla="*/ 813229 w 813229"/>
                    <a:gd name="connsiteY1" fmla="*/ 0 h 333133"/>
                    <a:gd name="connsiteX2" fmla="*/ 792088 w 813229"/>
                    <a:gd name="connsiteY2" fmla="*/ 333133 h 333133"/>
                    <a:gd name="connsiteX3" fmla="*/ 0 w 813229"/>
                    <a:gd name="connsiteY3" fmla="*/ 333133 h 333133"/>
                    <a:gd name="connsiteX4" fmla="*/ 115410 w 813229"/>
                    <a:gd name="connsiteY4" fmla="*/ 9340 h 333133"/>
                    <a:gd name="connsiteX0" fmla="*/ 569967 w 1267786"/>
                    <a:gd name="connsiteY0" fmla="*/ 9340 h 370132"/>
                    <a:gd name="connsiteX1" fmla="*/ 1267786 w 1267786"/>
                    <a:gd name="connsiteY1" fmla="*/ 0 h 370132"/>
                    <a:gd name="connsiteX2" fmla="*/ 1246645 w 1267786"/>
                    <a:gd name="connsiteY2" fmla="*/ 333133 h 370132"/>
                    <a:gd name="connsiteX3" fmla="*/ 0 w 1267786"/>
                    <a:gd name="connsiteY3" fmla="*/ 370132 h 370132"/>
                    <a:gd name="connsiteX4" fmla="*/ 569967 w 1267786"/>
                    <a:gd name="connsiteY4" fmla="*/ 9340 h 370132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80703"/>
                    <a:gd name="connsiteX1" fmla="*/ 1267786 w 1267786"/>
                    <a:gd name="connsiteY1" fmla="*/ 0 h 380703"/>
                    <a:gd name="connsiteX2" fmla="*/ 903084 w 1267786"/>
                    <a:gd name="connsiteY2" fmla="*/ 380703 h 380703"/>
                    <a:gd name="connsiteX3" fmla="*/ 0 w 1267786"/>
                    <a:gd name="connsiteY3" fmla="*/ 370132 h 380703"/>
                    <a:gd name="connsiteX4" fmla="*/ 569967 w 1267786"/>
                    <a:gd name="connsiteY4" fmla="*/ 9340 h 380703"/>
                    <a:gd name="connsiteX0" fmla="*/ 569967 w 1267786"/>
                    <a:gd name="connsiteY0" fmla="*/ 9340 h 370132"/>
                    <a:gd name="connsiteX1" fmla="*/ 1267786 w 1267786"/>
                    <a:gd name="connsiteY1" fmla="*/ 0 h 370132"/>
                    <a:gd name="connsiteX2" fmla="*/ 1164342 w 1267786"/>
                    <a:gd name="connsiteY2" fmla="*/ 351014 h 370132"/>
                    <a:gd name="connsiteX3" fmla="*/ 0 w 1267786"/>
                    <a:gd name="connsiteY3" fmla="*/ 370132 h 370132"/>
                    <a:gd name="connsiteX4" fmla="*/ 569967 w 1267786"/>
                    <a:gd name="connsiteY4" fmla="*/ 9340 h 370132"/>
                    <a:gd name="connsiteX0" fmla="*/ 332460 w 1030279"/>
                    <a:gd name="connsiteY0" fmla="*/ 9340 h 370132"/>
                    <a:gd name="connsiteX1" fmla="*/ 1030279 w 1030279"/>
                    <a:gd name="connsiteY1" fmla="*/ 0 h 370132"/>
                    <a:gd name="connsiteX2" fmla="*/ 926835 w 1030279"/>
                    <a:gd name="connsiteY2" fmla="*/ 351014 h 370132"/>
                    <a:gd name="connsiteX3" fmla="*/ 0 w 1030279"/>
                    <a:gd name="connsiteY3" fmla="*/ 370132 h 370132"/>
                    <a:gd name="connsiteX4" fmla="*/ 332460 w 1030279"/>
                    <a:gd name="connsiteY4" fmla="*/ 9340 h 370132"/>
                    <a:gd name="connsiteX0" fmla="*/ 350273 w 1048092"/>
                    <a:gd name="connsiteY0" fmla="*/ 9340 h 358256"/>
                    <a:gd name="connsiteX1" fmla="*/ 1048092 w 1048092"/>
                    <a:gd name="connsiteY1" fmla="*/ 0 h 358256"/>
                    <a:gd name="connsiteX2" fmla="*/ 944648 w 1048092"/>
                    <a:gd name="connsiteY2" fmla="*/ 351014 h 358256"/>
                    <a:gd name="connsiteX3" fmla="*/ 0 w 1048092"/>
                    <a:gd name="connsiteY3" fmla="*/ 358256 h 358256"/>
                    <a:gd name="connsiteX4" fmla="*/ 350273 w 1048092"/>
                    <a:gd name="connsiteY4" fmla="*/ 9340 h 358256"/>
                    <a:gd name="connsiteX0" fmla="*/ 344336 w 1048092"/>
                    <a:gd name="connsiteY0" fmla="*/ 0 h 360791"/>
                    <a:gd name="connsiteX1" fmla="*/ 1048092 w 1048092"/>
                    <a:gd name="connsiteY1" fmla="*/ 2535 h 360791"/>
                    <a:gd name="connsiteX2" fmla="*/ 944648 w 1048092"/>
                    <a:gd name="connsiteY2" fmla="*/ 353549 h 360791"/>
                    <a:gd name="connsiteX3" fmla="*/ 0 w 1048092"/>
                    <a:gd name="connsiteY3" fmla="*/ 360791 h 360791"/>
                    <a:gd name="connsiteX4" fmla="*/ 344336 w 1048092"/>
                    <a:gd name="connsiteY4" fmla="*/ 0 h 360791"/>
                    <a:gd name="connsiteX0" fmla="*/ 344336 w 1059967"/>
                    <a:gd name="connsiteY0" fmla="*/ 0 h 360791"/>
                    <a:gd name="connsiteX1" fmla="*/ 1059967 w 1059967"/>
                    <a:gd name="connsiteY1" fmla="*/ 8472 h 360791"/>
                    <a:gd name="connsiteX2" fmla="*/ 944648 w 1059967"/>
                    <a:gd name="connsiteY2" fmla="*/ 353549 h 360791"/>
                    <a:gd name="connsiteX3" fmla="*/ 0 w 1059967"/>
                    <a:gd name="connsiteY3" fmla="*/ 360791 h 360791"/>
                    <a:gd name="connsiteX4" fmla="*/ 344336 w 1059967"/>
                    <a:gd name="connsiteY4" fmla="*/ 0 h 360791"/>
                    <a:gd name="connsiteX0" fmla="*/ 344336 w 1065905"/>
                    <a:gd name="connsiteY0" fmla="*/ 15278 h 376069"/>
                    <a:gd name="connsiteX1" fmla="*/ 1065905 w 1065905"/>
                    <a:gd name="connsiteY1" fmla="*/ 0 h 376069"/>
                    <a:gd name="connsiteX2" fmla="*/ 944648 w 1065905"/>
                    <a:gd name="connsiteY2" fmla="*/ 368827 h 376069"/>
                    <a:gd name="connsiteX3" fmla="*/ 0 w 1065905"/>
                    <a:gd name="connsiteY3" fmla="*/ 376069 h 376069"/>
                    <a:gd name="connsiteX4" fmla="*/ 344336 w 1065905"/>
                    <a:gd name="connsiteY4" fmla="*/ 15278 h 376069"/>
                    <a:gd name="connsiteX0" fmla="*/ 356211 w 1065905"/>
                    <a:gd name="connsiteY0" fmla="*/ 3403 h 376069"/>
                    <a:gd name="connsiteX1" fmla="*/ 1065905 w 1065905"/>
                    <a:gd name="connsiteY1" fmla="*/ 0 h 376069"/>
                    <a:gd name="connsiteX2" fmla="*/ 944648 w 1065905"/>
                    <a:gd name="connsiteY2" fmla="*/ 368827 h 376069"/>
                    <a:gd name="connsiteX3" fmla="*/ 0 w 1065905"/>
                    <a:gd name="connsiteY3" fmla="*/ 376069 h 376069"/>
                    <a:gd name="connsiteX4" fmla="*/ 356211 w 1065905"/>
                    <a:gd name="connsiteY4" fmla="*/ 3403 h 376069"/>
                    <a:gd name="connsiteX0" fmla="*/ 356211 w 1170279"/>
                    <a:gd name="connsiteY0" fmla="*/ 3403 h 380703"/>
                    <a:gd name="connsiteX1" fmla="*/ 1065905 w 1170279"/>
                    <a:gd name="connsiteY1" fmla="*/ 0 h 380703"/>
                    <a:gd name="connsiteX2" fmla="*/ 1170279 w 1170279"/>
                    <a:gd name="connsiteY2" fmla="*/ 380703 h 380703"/>
                    <a:gd name="connsiteX3" fmla="*/ 0 w 1170279"/>
                    <a:gd name="connsiteY3" fmla="*/ 376069 h 380703"/>
                    <a:gd name="connsiteX4" fmla="*/ 356211 w 1170279"/>
                    <a:gd name="connsiteY4" fmla="*/ 3403 h 380703"/>
                    <a:gd name="connsiteX0" fmla="*/ 100891 w 914959"/>
                    <a:gd name="connsiteY0" fmla="*/ 3403 h 382007"/>
                    <a:gd name="connsiteX1" fmla="*/ 810585 w 914959"/>
                    <a:gd name="connsiteY1" fmla="*/ 0 h 382007"/>
                    <a:gd name="connsiteX2" fmla="*/ 914959 w 914959"/>
                    <a:gd name="connsiteY2" fmla="*/ 380703 h 382007"/>
                    <a:gd name="connsiteX3" fmla="*/ 0 w 914959"/>
                    <a:gd name="connsiteY3" fmla="*/ 382007 h 382007"/>
                    <a:gd name="connsiteX4" fmla="*/ 100891 w 914959"/>
                    <a:gd name="connsiteY4" fmla="*/ 3403 h 382007"/>
                    <a:gd name="connsiteX0" fmla="*/ 112766 w 914959"/>
                    <a:gd name="connsiteY0" fmla="*/ 0 h 384541"/>
                    <a:gd name="connsiteX1" fmla="*/ 810585 w 914959"/>
                    <a:gd name="connsiteY1" fmla="*/ 2534 h 384541"/>
                    <a:gd name="connsiteX2" fmla="*/ 914959 w 914959"/>
                    <a:gd name="connsiteY2" fmla="*/ 383237 h 384541"/>
                    <a:gd name="connsiteX3" fmla="*/ 0 w 914959"/>
                    <a:gd name="connsiteY3" fmla="*/ 384541 h 384541"/>
                    <a:gd name="connsiteX4" fmla="*/ 112766 w 914959"/>
                    <a:gd name="connsiteY4" fmla="*/ 0 h 384541"/>
                    <a:gd name="connsiteX0" fmla="*/ 112766 w 1146528"/>
                    <a:gd name="connsiteY0" fmla="*/ 0 h 384541"/>
                    <a:gd name="connsiteX1" fmla="*/ 810585 w 1146528"/>
                    <a:gd name="connsiteY1" fmla="*/ 2534 h 384541"/>
                    <a:gd name="connsiteX2" fmla="*/ 1146528 w 1146528"/>
                    <a:gd name="connsiteY2" fmla="*/ 371362 h 384541"/>
                    <a:gd name="connsiteX3" fmla="*/ 0 w 1146528"/>
                    <a:gd name="connsiteY3" fmla="*/ 384541 h 384541"/>
                    <a:gd name="connsiteX4" fmla="*/ 112766 w 1146528"/>
                    <a:gd name="connsiteY4" fmla="*/ 0 h 384541"/>
                    <a:gd name="connsiteX0" fmla="*/ 0 w 1033762"/>
                    <a:gd name="connsiteY0" fmla="*/ 0 h 372666"/>
                    <a:gd name="connsiteX1" fmla="*/ 697819 w 1033762"/>
                    <a:gd name="connsiteY1" fmla="*/ 2534 h 372666"/>
                    <a:gd name="connsiteX2" fmla="*/ 1033762 w 1033762"/>
                    <a:gd name="connsiteY2" fmla="*/ 371362 h 372666"/>
                    <a:gd name="connsiteX3" fmla="*/ 106928 w 1033762"/>
                    <a:gd name="connsiteY3" fmla="*/ 372666 h 372666"/>
                    <a:gd name="connsiteX4" fmla="*/ 0 w 1033762"/>
                    <a:gd name="connsiteY4" fmla="*/ 0 h 372666"/>
                    <a:gd name="connsiteX0" fmla="*/ 0 w 1033762"/>
                    <a:gd name="connsiteY0" fmla="*/ 0 h 371362"/>
                    <a:gd name="connsiteX1" fmla="*/ 697819 w 1033762"/>
                    <a:gd name="connsiteY1" fmla="*/ 2534 h 371362"/>
                    <a:gd name="connsiteX2" fmla="*/ 1033762 w 1033762"/>
                    <a:gd name="connsiteY2" fmla="*/ 371362 h 371362"/>
                    <a:gd name="connsiteX3" fmla="*/ 166304 w 1033762"/>
                    <a:gd name="connsiteY3" fmla="*/ 366729 h 371362"/>
                    <a:gd name="connsiteX4" fmla="*/ 0 w 1033762"/>
                    <a:gd name="connsiteY4" fmla="*/ 0 h 371362"/>
                    <a:gd name="connsiteX0" fmla="*/ 0 w 1033762"/>
                    <a:gd name="connsiteY0" fmla="*/ 0 h 371362"/>
                    <a:gd name="connsiteX1" fmla="*/ 697819 w 1033762"/>
                    <a:gd name="connsiteY1" fmla="*/ 2534 h 371362"/>
                    <a:gd name="connsiteX2" fmla="*/ 1033762 w 1033762"/>
                    <a:gd name="connsiteY2" fmla="*/ 371362 h 371362"/>
                    <a:gd name="connsiteX3" fmla="*/ 100990 w 1033762"/>
                    <a:gd name="connsiteY3" fmla="*/ 366729 h 371362"/>
                    <a:gd name="connsiteX4" fmla="*/ 0 w 1033762"/>
                    <a:gd name="connsiteY4" fmla="*/ 0 h 371362"/>
                    <a:gd name="connsiteX0" fmla="*/ 0 w 1259394"/>
                    <a:gd name="connsiteY0" fmla="*/ 0 h 366729"/>
                    <a:gd name="connsiteX1" fmla="*/ 697819 w 1259394"/>
                    <a:gd name="connsiteY1" fmla="*/ 2534 h 366729"/>
                    <a:gd name="connsiteX2" fmla="*/ 1259394 w 1259394"/>
                    <a:gd name="connsiteY2" fmla="*/ 365424 h 366729"/>
                    <a:gd name="connsiteX3" fmla="*/ 100990 w 1259394"/>
                    <a:gd name="connsiteY3" fmla="*/ 366729 h 366729"/>
                    <a:gd name="connsiteX4" fmla="*/ 0 w 1259394"/>
                    <a:gd name="connsiteY4" fmla="*/ 0 h 366729"/>
                    <a:gd name="connsiteX0" fmla="*/ 0 w 1259394"/>
                    <a:gd name="connsiteY0" fmla="*/ 0 h 372666"/>
                    <a:gd name="connsiteX1" fmla="*/ 697819 w 1259394"/>
                    <a:gd name="connsiteY1" fmla="*/ 2534 h 372666"/>
                    <a:gd name="connsiteX2" fmla="*/ 1259394 w 1259394"/>
                    <a:gd name="connsiteY2" fmla="*/ 365424 h 372666"/>
                    <a:gd name="connsiteX3" fmla="*/ 350372 w 1259394"/>
                    <a:gd name="connsiteY3" fmla="*/ 372666 h 372666"/>
                    <a:gd name="connsiteX4" fmla="*/ 0 w 1259394"/>
                    <a:gd name="connsiteY4" fmla="*/ 0 h 372666"/>
                    <a:gd name="connsiteX0" fmla="*/ 0 w 1253108"/>
                    <a:gd name="connsiteY0" fmla="*/ 17186 h 370132"/>
                    <a:gd name="connsiteX1" fmla="*/ 691533 w 1253108"/>
                    <a:gd name="connsiteY1" fmla="*/ 0 h 370132"/>
                    <a:gd name="connsiteX2" fmla="*/ 1253108 w 1253108"/>
                    <a:gd name="connsiteY2" fmla="*/ 362890 h 370132"/>
                    <a:gd name="connsiteX3" fmla="*/ 344086 w 1253108"/>
                    <a:gd name="connsiteY3" fmla="*/ 370132 h 370132"/>
                    <a:gd name="connsiteX4" fmla="*/ 0 w 1253108"/>
                    <a:gd name="connsiteY4" fmla="*/ 17186 h 370132"/>
                    <a:gd name="connsiteX0" fmla="*/ 0 w 1253108"/>
                    <a:gd name="connsiteY0" fmla="*/ 0 h 352946"/>
                    <a:gd name="connsiteX1" fmla="*/ 699915 w 1253108"/>
                    <a:gd name="connsiteY1" fmla="*/ 9929 h 352946"/>
                    <a:gd name="connsiteX2" fmla="*/ 1253108 w 1253108"/>
                    <a:gd name="connsiteY2" fmla="*/ 345704 h 352946"/>
                    <a:gd name="connsiteX3" fmla="*/ 344086 w 1253108"/>
                    <a:gd name="connsiteY3" fmla="*/ 352946 h 352946"/>
                    <a:gd name="connsiteX4" fmla="*/ 0 w 1253108"/>
                    <a:gd name="connsiteY4" fmla="*/ 0 h 352946"/>
                    <a:gd name="connsiteX0" fmla="*/ 0 w 1253108"/>
                    <a:gd name="connsiteY0" fmla="*/ 0 h 352946"/>
                    <a:gd name="connsiteX1" fmla="*/ 691533 w 1253108"/>
                    <a:gd name="connsiteY1" fmla="*/ 2534 h 352946"/>
                    <a:gd name="connsiteX2" fmla="*/ 1253108 w 1253108"/>
                    <a:gd name="connsiteY2" fmla="*/ 345704 h 352946"/>
                    <a:gd name="connsiteX3" fmla="*/ 344086 w 1253108"/>
                    <a:gd name="connsiteY3" fmla="*/ 352946 h 352946"/>
                    <a:gd name="connsiteX4" fmla="*/ 0 w 1253108"/>
                    <a:gd name="connsiteY4" fmla="*/ 0 h 352946"/>
                    <a:gd name="connsiteX0" fmla="*/ 0 w 1261491"/>
                    <a:gd name="connsiteY0" fmla="*/ 0 h 352946"/>
                    <a:gd name="connsiteX1" fmla="*/ 691533 w 1261491"/>
                    <a:gd name="connsiteY1" fmla="*/ 2534 h 352946"/>
                    <a:gd name="connsiteX2" fmla="*/ 1261491 w 1261491"/>
                    <a:gd name="connsiteY2" fmla="*/ 348170 h 352946"/>
                    <a:gd name="connsiteX3" fmla="*/ 344086 w 1261491"/>
                    <a:gd name="connsiteY3" fmla="*/ 352946 h 352946"/>
                    <a:gd name="connsiteX4" fmla="*/ 0 w 1261491"/>
                    <a:gd name="connsiteY4" fmla="*/ 0 h 352946"/>
                    <a:gd name="connsiteX0" fmla="*/ 0 w 1261491"/>
                    <a:gd name="connsiteY0" fmla="*/ 0 h 352946"/>
                    <a:gd name="connsiteX1" fmla="*/ 685246 w 1261491"/>
                    <a:gd name="connsiteY1" fmla="*/ 69 h 352946"/>
                    <a:gd name="connsiteX2" fmla="*/ 1261491 w 1261491"/>
                    <a:gd name="connsiteY2" fmla="*/ 348170 h 352946"/>
                    <a:gd name="connsiteX3" fmla="*/ 344086 w 1261491"/>
                    <a:gd name="connsiteY3" fmla="*/ 352946 h 352946"/>
                    <a:gd name="connsiteX4" fmla="*/ 0 w 1261491"/>
                    <a:gd name="connsiteY4" fmla="*/ 0 h 352946"/>
                    <a:gd name="connsiteX0" fmla="*/ 0 w 1261491"/>
                    <a:gd name="connsiteY0" fmla="*/ 7326 h 352877"/>
                    <a:gd name="connsiteX1" fmla="*/ 685246 w 1261491"/>
                    <a:gd name="connsiteY1" fmla="*/ 0 h 352877"/>
                    <a:gd name="connsiteX2" fmla="*/ 1261491 w 1261491"/>
                    <a:gd name="connsiteY2" fmla="*/ 348101 h 352877"/>
                    <a:gd name="connsiteX3" fmla="*/ 344086 w 1261491"/>
                    <a:gd name="connsiteY3" fmla="*/ 352877 h 352877"/>
                    <a:gd name="connsiteX4" fmla="*/ 0 w 1261491"/>
                    <a:gd name="connsiteY4" fmla="*/ 7326 h 352877"/>
                    <a:gd name="connsiteX0" fmla="*/ 0 w 1267778"/>
                    <a:gd name="connsiteY0" fmla="*/ 0 h 352946"/>
                    <a:gd name="connsiteX1" fmla="*/ 691533 w 1267778"/>
                    <a:gd name="connsiteY1" fmla="*/ 69 h 352946"/>
                    <a:gd name="connsiteX2" fmla="*/ 1267778 w 1267778"/>
                    <a:gd name="connsiteY2" fmla="*/ 348170 h 352946"/>
                    <a:gd name="connsiteX3" fmla="*/ 350373 w 1267778"/>
                    <a:gd name="connsiteY3" fmla="*/ 352946 h 352946"/>
                    <a:gd name="connsiteX4" fmla="*/ 0 w 1267778"/>
                    <a:gd name="connsiteY4" fmla="*/ 0 h 352946"/>
                    <a:gd name="connsiteX0" fmla="*/ 0 w 1267778"/>
                    <a:gd name="connsiteY0" fmla="*/ 0 h 352946"/>
                    <a:gd name="connsiteX1" fmla="*/ 691533 w 1267778"/>
                    <a:gd name="connsiteY1" fmla="*/ 69 h 352946"/>
                    <a:gd name="connsiteX2" fmla="*/ 1267778 w 1267778"/>
                    <a:gd name="connsiteY2" fmla="*/ 350634 h 352946"/>
                    <a:gd name="connsiteX3" fmla="*/ 350373 w 1267778"/>
                    <a:gd name="connsiteY3" fmla="*/ 352946 h 352946"/>
                    <a:gd name="connsiteX4" fmla="*/ 0 w 1267778"/>
                    <a:gd name="connsiteY4" fmla="*/ 0 h 352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7778" h="352946">
                      <a:moveTo>
                        <a:pt x="0" y="0"/>
                      </a:moveTo>
                      <a:lnTo>
                        <a:pt x="691533" y="69"/>
                      </a:lnTo>
                      <a:lnTo>
                        <a:pt x="1267778" y="350634"/>
                      </a:lnTo>
                      <a:lnTo>
                        <a:pt x="350373" y="3529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80000"/>
                        <a:lumOff val="20000"/>
                      </a:schemeClr>
                    </a:gs>
                    <a:gs pos="68000">
                      <a:schemeClr val="accent4">
                        <a:lumMod val="8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21322AE-78CA-4524-BD04-2088136FEC1B}"/>
                  </a:ext>
                </a:extLst>
              </p:cNvPr>
              <p:cNvSpPr/>
              <p:nvPr/>
            </p:nvSpPr>
            <p:spPr>
              <a:xfrm>
                <a:off x="827584" y="5368840"/>
                <a:ext cx="4032448" cy="123668"/>
              </a:xfrm>
              <a:prstGeom prst="ellipse">
                <a:avLst/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8B7B8826-4BF1-4ABD-B679-EBF2C555C31E}"/>
                  </a:ext>
                </a:extLst>
              </p:cNvPr>
              <p:cNvGrpSpPr/>
              <p:nvPr/>
            </p:nvGrpSpPr>
            <p:grpSpPr>
              <a:xfrm>
                <a:off x="539552" y="5789608"/>
                <a:ext cx="4608512" cy="504056"/>
                <a:chOff x="539552" y="5789608"/>
                <a:chExt cx="3596930" cy="504056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EBD284F5-B9B3-4289-895C-A104615DD32C}"/>
                    </a:ext>
                  </a:extLst>
                </p:cNvPr>
                <p:cNvSpPr/>
                <p:nvPr/>
              </p:nvSpPr>
              <p:spPr>
                <a:xfrm>
                  <a:off x="539552" y="5789608"/>
                  <a:ext cx="720080" cy="504056"/>
                </a:xfrm>
                <a:prstGeom prst="rect">
                  <a:avLst/>
                </a:prstGeom>
                <a:gradFill>
                  <a:gsLst>
                    <a:gs pos="0">
                      <a:schemeClr val="accent2"/>
                    </a:gs>
                    <a:gs pos="68000">
                      <a:schemeClr val="accent2">
                        <a:lumMod val="90000"/>
                        <a:lumOff val="1000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9AF8915-C190-4D17-B4A9-046B1500685C}"/>
                    </a:ext>
                  </a:extLst>
                </p:cNvPr>
                <p:cNvSpPr/>
                <p:nvPr/>
              </p:nvSpPr>
              <p:spPr>
                <a:xfrm>
                  <a:off x="1258764" y="5789608"/>
                  <a:ext cx="720080" cy="504056"/>
                </a:xfrm>
                <a:prstGeom prst="rect">
                  <a:avLst/>
                </a:prstGeom>
                <a:gradFill>
                  <a:gsLst>
                    <a:gs pos="0">
                      <a:schemeClr val="accent1"/>
                    </a:gs>
                    <a:gs pos="68000">
                      <a:schemeClr val="accent1">
                        <a:lumMod val="90000"/>
                        <a:lumOff val="1000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878E058-E3FC-4FD6-8394-12987D65B9D2}"/>
                    </a:ext>
                  </a:extLst>
                </p:cNvPr>
                <p:cNvSpPr/>
                <p:nvPr/>
              </p:nvSpPr>
              <p:spPr>
                <a:xfrm>
                  <a:off x="1977977" y="5789608"/>
                  <a:ext cx="720080" cy="504056"/>
                </a:xfrm>
                <a:prstGeom prst="rect">
                  <a:avLst/>
                </a:prstGeom>
                <a:gradFill>
                  <a:gsLst>
                    <a:gs pos="0">
                      <a:schemeClr val="accent6">
                        <a:lumMod val="90000"/>
                      </a:schemeClr>
                    </a:gs>
                    <a:gs pos="68000">
                      <a:schemeClr val="accent6">
                        <a:lumMod val="7500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89DA491-C4B2-4B2D-8961-C28EEB97FA08}"/>
                    </a:ext>
                  </a:extLst>
                </p:cNvPr>
                <p:cNvSpPr/>
                <p:nvPr/>
              </p:nvSpPr>
              <p:spPr>
                <a:xfrm>
                  <a:off x="2697190" y="5789608"/>
                  <a:ext cx="720080" cy="504056"/>
                </a:xfrm>
                <a:prstGeom prst="rect">
                  <a:avLst/>
                </a:prstGeom>
                <a:gradFill>
                  <a:gsLst>
                    <a:gs pos="0">
                      <a:schemeClr val="accent3">
                        <a:lumMod val="100000"/>
                      </a:schemeClr>
                    </a:gs>
                    <a:gs pos="68000">
                      <a:schemeClr val="accent3">
                        <a:lumMod val="90000"/>
                        <a:lumOff val="1000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B68B923-2A08-4BB1-9B64-F6C3B0E76369}"/>
                    </a:ext>
                  </a:extLst>
                </p:cNvPr>
                <p:cNvSpPr/>
                <p:nvPr/>
              </p:nvSpPr>
              <p:spPr>
                <a:xfrm>
                  <a:off x="3416402" y="5789608"/>
                  <a:ext cx="720080" cy="504056"/>
                </a:xfrm>
                <a:prstGeom prst="rect">
                  <a:avLst/>
                </a:prstGeom>
                <a:gradFill>
                  <a:gsLst>
                    <a:gs pos="0">
                      <a:schemeClr val="accent4"/>
                    </a:gs>
                    <a:gs pos="68000">
                      <a:schemeClr val="accent4">
                        <a:lumMod val="90000"/>
                        <a:lumOff val="1000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</p:grp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8DF010F-F73F-4E7E-8E32-B9A711345EAD}"/>
                  </a:ext>
                </a:extLst>
              </p:cNvPr>
              <p:cNvSpPr/>
              <p:nvPr/>
            </p:nvSpPr>
            <p:spPr>
              <a:xfrm>
                <a:off x="206600" y="5767246"/>
                <a:ext cx="5269469" cy="74325"/>
              </a:xfrm>
              <a:prstGeom prst="ellipse">
                <a:avLst/>
              </a:prstGeom>
              <a:solidFill>
                <a:schemeClr val="bg1">
                  <a:alpha val="29000"/>
                </a:schemeClr>
              </a:solidFill>
              <a:ln>
                <a:noFill/>
              </a:ln>
              <a:effectLst>
                <a:glow rad="12700">
                  <a:schemeClr val="bg1">
                    <a:alpha val="6000"/>
                  </a:schemeClr>
                </a:glo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7C0782-C4B3-4D20-9A99-8DB5869AF7EA}"/>
                </a:ext>
              </a:extLst>
            </p:cNvPr>
            <p:cNvSpPr txBox="1"/>
            <p:nvPr/>
          </p:nvSpPr>
          <p:spPr>
            <a:xfrm>
              <a:off x="1597337" y="4105397"/>
              <a:ext cx="6966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66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%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78366C3-35DD-405E-9651-FB6F99AB2297}"/>
                </a:ext>
              </a:extLst>
            </p:cNvPr>
            <p:cNvSpPr txBox="1"/>
            <p:nvPr/>
          </p:nvSpPr>
          <p:spPr>
            <a:xfrm>
              <a:off x="2375514" y="4105397"/>
              <a:ext cx="6966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83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%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FE31B8-AB1B-47B5-AEA5-4D89855AD138}"/>
                </a:ext>
              </a:extLst>
            </p:cNvPr>
            <p:cNvSpPr txBox="1"/>
            <p:nvPr/>
          </p:nvSpPr>
          <p:spPr>
            <a:xfrm>
              <a:off x="3153691" y="4105397"/>
              <a:ext cx="6966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45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%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BE0984-B6CA-4DB0-93F3-1F17CE87B056}"/>
                </a:ext>
              </a:extLst>
            </p:cNvPr>
            <p:cNvSpPr txBox="1"/>
            <p:nvPr/>
          </p:nvSpPr>
          <p:spPr>
            <a:xfrm>
              <a:off x="3931868" y="4105397"/>
              <a:ext cx="6966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73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%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010C59-CF63-4E8F-9770-42044D4E8F10}"/>
                </a:ext>
              </a:extLst>
            </p:cNvPr>
            <p:cNvSpPr txBox="1"/>
            <p:nvPr/>
          </p:nvSpPr>
          <p:spPr>
            <a:xfrm>
              <a:off x="4710044" y="4105397"/>
              <a:ext cx="6966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94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%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Rectangle 130">
              <a:extLst>
                <a:ext uri="{FF2B5EF4-FFF2-40B4-BE49-F238E27FC236}">
                  <a16:creationId xmlns:a16="http://schemas.microsoft.com/office/drawing/2014/main" id="{DDAB7AC3-65D5-426F-85BD-9E2458D8421B}"/>
                </a:ext>
              </a:extLst>
            </p:cNvPr>
            <p:cNvSpPr/>
            <p:nvPr/>
          </p:nvSpPr>
          <p:spPr>
            <a:xfrm>
              <a:off x="2535302" y="1901826"/>
              <a:ext cx="338397" cy="339933"/>
            </a:xfrm>
            <a:custGeom>
              <a:avLst/>
              <a:gdLst/>
              <a:ahLst/>
              <a:cxnLst/>
              <a:rect l="l" t="t" r="r" b="b"/>
              <a:pathLst>
                <a:path w="371900" h="373588">
                  <a:moveTo>
                    <a:pt x="297080" y="129105"/>
                  </a:moveTo>
                  <a:lnTo>
                    <a:pt x="284273" y="219737"/>
                  </a:lnTo>
                  <a:lnTo>
                    <a:pt x="305496" y="219737"/>
                  </a:lnTo>
                  <a:lnTo>
                    <a:pt x="333001" y="129105"/>
                  </a:lnTo>
                  <a:close/>
                  <a:moveTo>
                    <a:pt x="228265" y="129105"/>
                  </a:moveTo>
                  <a:lnTo>
                    <a:pt x="228265" y="219737"/>
                  </a:lnTo>
                  <a:lnTo>
                    <a:pt x="250807" y="219737"/>
                  </a:lnTo>
                  <a:lnTo>
                    <a:pt x="263614" y="129105"/>
                  </a:lnTo>
                  <a:close/>
                  <a:moveTo>
                    <a:pt x="157021" y="129105"/>
                  </a:moveTo>
                  <a:lnTo>
                    <a:pt x="175826" y="219737"/>
                  </a:lnTo>
                  <a:lnTo>
                    <a:pt x="195129" y="219737"/>
                  </a:lnTo>
                  <a:lnTo>
                    <a:pt x="195129" y="129105"/>
                  </a:lnTo>
                  <a:close/>
                  <a:moveTo>
                    <a:pt x="93087" y="129105"/>
                  </a:moveTo>
                  <a:lnTo>
                    <a:pt x="117372" y="219737"/>
                  </a:lnTo>
                  <a:lnTo>
                    <a:pt x="141984" y="219737"/>
                  </a:lnTo>
                  <a:lnTo>
                    <a:pt x="123179" y="129105"/>
                  </a:lnTo>
                  <a:close/>
                  <a:moveTo>
                    <a:pt x="58494" y="0"/>
                  </a:moveTo>
                  <a:lnTo>
                    <a:pt x="84208" y="95969"/>
                  </a:lnTo>
                  <a:lnTo>
                    <a:pt x="354346" y="95969"/>
                  </a:lnTo>
                  <a:lnTo>
                    <a:pt x="354346" y="97437"/>
                  </a:lnTo>
                  <a:cubicBezTo>
                    <a:pt x="356087" y="96136"/>
                    <a:pt x="357928" y="96353"/>
                    <a:pt x="359747" y="96905"/>
                  </a:cubicBezTo>
                  <a:lnTo>
                    <a:pt x="360371" y="97095"/>
                  </a:lnTo>
                  <a:cubicBezTo>
                    <a:pt x="368954" y="99700"/>
                    <a:pt x="373801" y="108770"/>
                    <a:pt x="371196" y="117354"/>
                  </a:cubicBezTo>
                  <a:lnTo>
                    <a:pt x="333339" y="242097"/>
                  </a:lnTo>
                  <a:cubicBezTo>
                    <a:pt x="331591" y="247858"/>
                    <a:pt x="326929" y="251935"/>
                    <a:pt x="321206" y="252122"/>
                  </a:cubicBezTo>
                  <a:lnTo>
                    <a:pt x="321206" y="252873"/>
                  </a:lnTo>
                  <a:lnTo>
                    <a:pt x="313576" y="252873"/>
                  </a:lnTo>
                  <a:cubicBezTo>
                    <a:pt x="313378" y="253010"/>
                    <a:pt x="313229" y="252967"/>
                    <a:pt x="313080" y="252922"/>
                  </a:cubicBezTo>
                  <a:lnTo>
                    <a:pt x="312919" y="252873"/>
                  </a:lnTo>
                  <a:lnTo>
                    <a:pt x="126251" y="252873"/>
                  </a:lnTo>
                  <a:lnTo>
                    <a:pt x="133971" y="281687"/>
                  </a:lnTo>
                  <a:lnTo>
                    <a:pt x="321075" y="281687"/>
                  </a:lnTo>
                  <a:lnTo>
                    <a:pt x="321075" y="314823"/>
                  </a:lnTo>
                  <a:lnTo>
                    <a:pt x="318480" y="314823"/>
                  </a:lnTo>
                  <a:cubicBezTo>
                    <a:pt x="329614" y="318311"/>
                    <a:pt x="336414" y="328969"/>
                    <a:pt x="336414" y="341215"/>
                  </a:cubicBezTo>
                  <a:cubicBezTo>
                    <a:pt x="336414" y="359094"/>
                    <a:pt x="321920" y="373588"/>
                    <a:pt x="304041" y="373588"/>
                  </a:cubicBezTo>
                  <a:cubicBezTo>
                    <a:pt x="286162" y="373588"/>
                    <a:pt x="271668" y="359094"/>
                    <a:pt x="271668" y="341215"/>
                  </a:cubicBezTo>
                  <a:cubicBezTo>
                    <a:pt x="271668" y="328969"/>
                    <a:pt x="278468" y="318311"/>
                    <a:pt x="289602" y="314823"/>
                  </a:cubicBezTo>
                  <a:lnTo>
                    <a:pt x="142850" y="314823"/>
                  </a:lnTo>
                  <a:lnTo>
                    <a:pt x="143397" y="316865"/>
                  </a:lnTo>
                  <a:cubicBezTo>
                    <a:pt x="151629" y="321811"/>
                    <a:pt x="156401" y="330956"/>
                    <a:pt x="156401" y="341215"/>
                  </a:cubicBezTo>
                  <a:cubicBezTo>
                    <a:pt x="156401" y="359094"/>
                    <a:pt x="141907" y="373588"/>
                    <a:pt x="124028" y="373588"/>
                  </a:cubicBezTo>
                  <a:cubicBezTo>
                    <a:pt x="106149" y="373588"/>
                    <a:pt x="91655" y="359094"/>
                    <a:pt x="91655" y="341215"/>
                  </a:cubicBezTo>
                  <a:cubicBezTo>
                    <a:pt x="91655" y="329356"/>
                    <a:pt x="98032" y="318986"/>
                    <a:pt x="108649" y="315212"/>
                  </a:cubicBezTo>
                  <a:lnTo>
                    <a:pt x="33542" y="34909"/>
                  </a:lnTo>
                  <a:lnTo>
                    <a:pt x="0" y="34909"/>
                  </a:lnTo>
                  <a:lnTo>
                    <a:pt x="0" y="1773"/>
                  </a:lnTo>
                  <a:lnTo>
                    <a:pt x="51879" y="1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ound Same Side Corner Rectangle 11">
              <a:extLst>
                <a:ext uri="{FF2B5EF4-FFF2-40B4-BE49-F238E27FC236}">
                  <a16:creationId xmlns:a16="http://schemas.microsoft.com/office/drawing/2014/main" id="{CD945A5C-81A3-44C8-9D9E-3A3AC99A0F36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3304011" y="2774868"/>
              <a:ext cx="396000" cy="336326"/>
            </a:xfrm>
            <a:custGeom>
              <a:avLst/>
              <a:gdLst/>
              <a:ahLst/>
              <a:cxnLst/>
              <a:rect l="l" t="t" r="r" b="b"/>
              <a:pathLst>
                <a:path w="2911009" h="2472345">
                  <a:moveTo>
                    <a:pt x="2219598" y="1335309"/>
                  </a:moveTo>
                  <a:lnTo>
                    <a:pt x="2219598" y="1222573"/>
                  </a:lnTo>
                  <a:cubicBezTo>
                    <a:pt x="2219598" y="1176944"/>
                    <a:pt x="2241926" y="1136530"/>
                    <a:pt x="2277694" y="1113650"/>
                  </a:cubicBezTo>
                  <a:lnTo>
                    <a:pt x="2277694" y="137786"/>
                  </a:lnTo>
                  <a:cubicBezTo>
                    <a:pt x="2277694" y="61689"/>
                    <a:pt x="2339383" y="0"/>
                    <a:pt x="2415480" y="0"/>
                  </a:cubicBezTo>
                  <a:lnTo>
                    <a:pt x="2545196" y="0"/>
                  </a:lnTo>
                  <a:cubicBezTo>
                    <a:pt x="2621293" y="0"/>
                    <a:pt x="2682982" y="61689"/>
                    <a:pt x="2682982" y="137786"/>
                  </a:cubicBezTo>
                  <a:lnTo>
                    <a:pt x="2682982" y="1099067"/>
                  </a:lnTo>
                  <a:cubicBezTo>
                    <a:pt x="2730197" y="1120049"/>
                    <a:pt x="2762708" y="1167515"/>
                    <a:pt x="2762708" y="1222573"/>
                  </a:cubicBezTo>
                  <a:lnTo>
                    <a:pt x="2762708" y="1480834"/>
                  </a:lnTo>
                  <a:close/>
                  <a:moveTo>
                    <a:pt x="241900" y="1676361"/>
                  </a:moveTo>
                  <a:cubicBezTo>
                    <a:pt x="69371" y="1631107"/>
                    <a:pt x="-34146" y="1454930"/>
                    <a:pt x="10296" y="1282189"/>
                  </a:cubicBezTo>
                  <a:cubicBezTo>
                    <a:pt x="54739" y="1109449"/>
                    <a:pt x="230428" y="1005105"/>
                    <a:pt x="403375" y="1048736"/>
                  </a:cubicBezTo>
                  <a:cubicBezTo>
                    <a:pt x="349550" y="1257945"/>
                    <a:pt x="295726" y="1467153"/>
                    <a:pt x="241900" y="1676361"/>
                  </a:cubicBezTo>
                  <a:close/>
                  <a:moveTo>
                    <a:pt x="2578947" y="2467929"/>
                  </a:moveTo>
                  <a:lnTo>
                    <a:pt x="1957545" y="2301425"/>
                  </a:lnTo>
                  <a:lnTo>
                    <a:pt x="2194209" y="1418183"/>
                  </a:lnTo>
                  <a:lnTo>
                    <a:pt x="2815611" y="1584687"/>
                  </a:lnTo>
                  <a:cubicBezTo>
                    <a:pt x="2884250" y="1603079"/>
                    <a:pt x="2924985" y="1673632"/>
                    <a:pt x="2906593" y="1742272"/>
                  </a:cubicBezTo>
                  <a:lnTo>
                    <a:pt x="2736532" y="2376947"/>
                  </a:lnTo>
                  <a:cubicBezTo>
                    <a:pt x="2718140" y="2445587"/>
                    <a:pt x="2647586" y="2486321"/>
                    <a:pt x="2578947" y="2467929"/>
                  </a:cubicBezTo>
                  <a:close/>
                  <a:moveTo>
                    <a:pt x="610249" y="2287120"/>
                  </a:moveTo>
                  <a:lnTo>
                    <a:pt x="1020264" y="756923"/>
                  </a:lnTo>
                  <a:lnTo>
                    <a:pt x="2107356" y="1398691"/>
                  </a:lnTo>
                  <a:lnTo>
                    <a:pt x="1872582" y="2274879"/>
                  </a:lnTo>
                  <a:close/>
                  <a:moveTo>
                    <a:pt x="426016" y="2349577"/>
                  </a:moveTo>
                  <a:lnTo>
                    <a:pt x="243978" y="2300800"/>
                  </a:lnTo>
                  <a:cubicBezTo>
                    <a:pt x="205115" y="2290387"/>
                    <a:pt x="182051" y="2250439"/>
                    <a:pt x="192464" y="2211576"/>
                  </a:cubicBezTo>
                  <a:lnTo>
                    <a:pt x="620679" y="613455"/>
                  </a:lnTo>
                  <a:cubicBezTo>
                    <a:pt x="631093" y="574592"/>
                    <a:pt x="671040" y="551528"/>
                    <a:pt x="709903" y="561941"/>
                  </a:cubicBezTo>
                  <a:lnTo>
                    <a:pt x="891942" y="610718"/>
                  </a:lnTo>
                  <a:cubicBezTo>
                    <a:pt x="930805" y="621132"/>
                    <a:pt x="953869" y="661079"/>
                    <a:pt x="943455" y="699942"/>
                  </a:cubicBezTo>
                  <a:lnTo>
                    <a:pt x="515240" y="2298064"/>
                  </a:lnTo>
                  <a:cubicBezTo>
                    <a:pt x="504827" y="2336927"/>
                    <a:pt x="464879" y="2359990"/>
                    <a:pt x="426016" y="23495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2" name="Rectangle 36">
              <a:extLst>
                <a:ext uri="{FF2B5EF4-FFF2-40B4-BE49-F238E27FC236}">
                  <a16:creationId xmlns:a16="http://schemas.microsoft.com/office/drawing/2014/main" id="{014D05D7-0BFE-4009-9097-06F841630CDA}"/>
                </a:ext>
              </a:extLst>
            </p:cNvPr>
            <p:cNvSpPr/>
            <p:nvPr/>
          </p:nvSpPr>
          <p:spPr>
            <a:xfrm>
              <a:off x="4088291" y="2118317"/>
              <a:ext cx="389370" cy="325482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3" name="Rounded Rectangle 7">
              <a:extLst>
                <a:ext uri="{FF2B5EF4-FFF2-40B4-BE49-F238E27FC236}">
                  <a16:creationId xmlns:a16="http://schemas.microsoft.com/office/drawing/2014/main" id="{B5CCB032-DE1F-4A0B-B432-B47E1B3D5375}"/>
                </a:ext>
              </a:extLst>
            </p:cNvPr>
            <p:cNvSpPr/>
            <p:nvPr/>
          </p:nvSpPr>
          <p:spPr>
            <a:xfrm>
              <a:off x="4881803" y="1610282"/>
              <a:ext cx="352176" cy="303924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4" name="Round Same Side Corner Rectangle 36">
              <a:extLst>
                <a:ext uri="{FF2B5EF4-FFF2-40B4-BE49-F238E27FC236}">
                  <a16:creationId xmlns:a16="http://schemas.microsoft.com/office/drawing/2014/main" id="{E8CAABFA-D2A9-4404-8B5B-BC80A45C75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1565" y="2346812"/>
              <a:ext cx="396000" cy="313084"/>
            </a:xfrm>
            <a:custGeom>
              <a:avLst/>
              <a:gdLst/>
              <a:ahLst/>
              <a:cxnLst/>
              <a:rect l="l" t="t" r="r" b="b"/>
              <a:pathLst>
                <a:path w="3219104" h="2545072">
                  <a:moveTo>
                    <a:pt x="2779672" y="457200"/>
                  </a:moveTo>
                  <a:lnTo>
                    <a:pt x="2975888" y="457200"/>
                  </a:lnTo>
                  <a:cubicBezTo>
                    <a:pt x="3110212" y="457200"/>
                    <a:pt x="3219104" y="566092"/>
                    <a:pt x="3219104" y="700416"/>
                  </a:cubicBezTo>
                  <a:lnTo>
                    <a:pt x="3219104" y="2301856"/>
                  </a:lnTo>
                  <a:cubicBezTo>
                    <a:pt x="3219104" y="2436180"/>
                    <a:pt x="3110212" y="2545072"/>
                    <a:pt x="2975888" y="2545072"/>
                  </a:cubicBezTo>
                  <a:lnTo>
                    <a:pt x="2779672" y="2545072"/>
                  </a:lnTo>
                  <a:close/>
                  <a:moveTo>
                    <a:pt x="243216" y="457200"/>
                  </a:moveTo>
                  <a:lnTo>
                    <a:pt x="439432" y="457200"/>
                  </a:lnTo>
                  <a:lnTo>
                    <a:pt x="439432" y="2545072"/>
                  </a:lnTo>
                  <a:lnTo>
                    <a:pt x="243216" y="2545072"/>
                  </a:lnTo>
                  <a:cubicBezTo>
                    <a:pt x="108892" y="2545072"/>
                    <a:pt x="0" y="2436180"/>
                    <a:pt x="0" y="2301856"/>
                  </a:cubicBezTo>
                  <a:lnTo>
                    <a:pt x="0" y="700416"/>
                  </a:lnTo>
                  <a:cubicBezTo>
                    <a:pt x="0" y="566092"/>
                    <a:pt x="108892" y="457200"/>
                    <a:pt x="243216" y="457200"/>
                  </a:cubicBezTo>
                  <a:close/>
                  <a:moveTo>
                    <a:pt x="1428476" y="174246"/>
                  </a:moveTo>
                  <a:cubicBezTo>
                    <a:pt x="1372210" y="174246"/>
                    <a:pt x="1326598" y="219858"/>
                    <a:pt x="1326598" y="276124"/>
                  </a:cubicBezTo>
                  <a:lnTo>
                    <a:pt x="1326598" y="457200"/>
                  </a:lnTo>
                  <a:lnTo>
                    <a:pt x="1892506" y="457200"/>
                  </a:lnTo>
                  <a:lnTo>
                    <a:pt x="1892506" y="276124"/>
                  </a:lnTo>
                  <a:cubicBezTo>
                    <a:pt x="1892506" y="219858"/>
                    <a:pt x="1846894" y="174246"/>
                    <a:pt x="1790628" y="174246"/>
                  </a:cubicBezTo>
                  <a:close/>
                  <a:moveTo>
                    <a:pt x="1285704" y="0"/>
                  </a:moveTo>
                  <a:lnTo>
                    <a:pt x="1933400" y="0"/>
                  </a:lnTo>
                  <a:cubicBezTo>
                    <a:pt x="2007048" y="0"/>
                    <a:pt x="2066752" y="59704"/>
                    <a:pt x="2066752" y="133352"/>
                  </a:cubicBezTo>
                  <a:lnTo>
                    <a:pt x="2066752" y="457200"/>
                  </a:lnTo>
                  <a:lnTo>
                    <a:pt x="2599672" y="457200"/>
                  </a:lnTo>
                  <a:lnTo>
                    <a:pt x="2599672" y="2545072"/>
                  </a:lnTo>
                  <a:lnTo>
                    <a:pt x="619432" y="2545072"/>
                  </a:lnTo>
                  <a:lnTo>
                    <a:pt x="619432" y="457200"/>
                  </a:lnTo>
                  <a:lnTo>
                    <a:pt x="1152352" y="457200"/>
                  </a:lnTo>
                  <a:lnTo>
                    <a:pt x="1152352" y="133352"/>
                  </a:lnTo>
                  <a:cubicBezTo>
                    <a:pt x="1152352" y="59704"/>
                    <a:pt x="1212056" y="0"/>
                    <a:pt x="1285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FDFACB2-00EF-4F86-9B28-87AA2EDEAD6D}"/>
              </a:ext>
            </a:extLst>
          </p:cNvPr>
          <p:cNvSpPr/>
          <p:nvPr/>
        </p:nvSpPr>
        <p:spPr>
          <a:xfrm>
            <a:off x="3785201" y="1826614"/>
            <a:ext cx="4609776" cy="422295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A92606-2B0D-4E1F-B780-51D38071BF52}"/>
              </a:ext>
            </a:extLst>
          </p:cNvPr>
          <p:cNvGrpSpPr/>
          <p:nvPr/>
        </p:nvGrpSpPr>
        <p:grpSpPr>
          <a:xfrm>
            <a:off x="8914355" y="1774999"/>
            <a:ext cx="2544833" cy="1305428"/>
            <a:chOff x="575693" y="4105536"/>
            <a:chExt cx="2919670" cy="13054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C60F81-DBB3-4138-97E7-48D0BAD24A85}"/>
                </a:ext>
              </a:extLst>
            </p:cNvPr>
            <p:cNvSpPr txBox="1"/>
            <p:nvPr/>
          </p:nvSpPr>
          <p:spPr>
            <a:xfrm>
              <a:off x="578399" y="4395301"/>
              <a:ext cx="290423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BCD3DA-8EB6-425F-A878-2FBEE0F84505}"/>
                </a:ext>
              </a:extLst>
            </p:cNvPr>
            <p:cNvSpPr txBox="1"/>
            <p:nvPr/>
          </p:nvSpPr>
          <p:spPr>
            <a:xfrm>
              <a:off x="575693" y="4105536"/>
              <a:ext cx="2919670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C7AABC3-74D0-4486-B460-B043B6FB80E9}"/>
              </a:ext>
            </a:extLst>
          </p:cNvPr>
          <p:cNvGrpSpPr/>
          <p:nvPr/>
        </p:nvGrpSpPr>
        <p:grpSpPr>
          <a:xfrm>
            <a:off x="3365778" y="1727591"/>
            <a:ext cx="3137332" cy="1120762"/>
            <a:chOff x="-311417" y="4105536"/>
            <a:chExt cx="3037928" cy="11207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2B5F20-01EA-46A4-ACEE-854F39C20316}"/>
                </a:ext>
              </a:extLst>
            </p:cNvPr>
            <p:cNvSpPr txBox="1"/>
            <p:nvPr/>
          </p:nvSpPr>
          <p:spPr>
            <a:xfrm>
              <a:off x="-304623" y="4395301"/>
              <a:ext cx="3021863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73CBA9-039E-4A41-87B2-BB08190D795F}"/>
                </a:ext>
              </a:extLst>
            </p:cNvPr>
            <p:cNvSpPr txBox="1"/>
            <p:nvPr/>
          </p:nvSpPr>
          <p:spPr>
            <a:xfrm>
              <a:off x="-311417" y="4105536"/>
              <a:ext cx="3037928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F81AF7-563F-4AEA-8063-36FD75ACCA34}"/>
              </a:ext>
            </a:extLst>
          </p:cNvPr>
          <p:cNvGrpSpPr/>
          <p:nvPr/>
        </p:nvGrpSpPr>
        <p:grpSpPr>
          <a:xfrm>
            <a:off x="652435" y="3250257"/>
            <a:ext cx="2624868" cy="1305428"/>
            <a:chOff x="313627" y="4105536"/>
            <a:chExt cx="2830084" cy="130542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909235-99E1-46C2-BB6C-A5D3FE4B6DD4}"/>
                </a:ext>
              </a:extLst>
            </p:cNvPr>
            <p:cNvSpPr txBox="1"/>
            <p:nvPr/>
          </p:nvSpPr>
          <p:spPr>
            <a:xfrm>
              <a:off x="317720" y="4395301"/>
              <a:ext cx="2815118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52E4E5-8990-476D-95AD-3E4045DAC427}"/>
                </a:ext>
              </a:extLst>
            </p:cNvPr>
            <p:cNvSpPr txBox="1"/>
            <p:nvPr/>
          </p:nvSpPr>
          <p:spPr>
            <a:xfrm>
              <a:off x="313627" y="4105536"/>
              <a:ext cx="2830084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6C6A69-A27E-428B-953E-AD0D91B61FFE}"/>
              </a:ext>
            </a:extLst>
          </p:cNvPr>
          <p:cNvGrpSpPr/>
          <p:nvPr/>
        </p:nvGrpSpPr>
        <p:grpSpPr>
          <a:xfrm>
            <a:off x="7715866" y="5010662"/>
            <a:ext cx="3072113" cy="1120762"/>
            <a:chOff x="575693" y="4105536"/>
            <a:chExt cx="2777142" cy="11207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5217CB-8457-472E-B70C-826FFC71369D}"/>
                </a:ext>
              </a:extLst>
            </p:cNvPr>
            <p:cNvSpPr txBox="1"/>
            <p:nvPr/>
          </p:nvSpPr>
          <p:spPr>
            <a:xfrm>
              <a:off x="578399" y="4395301"/>
              <a:ext cx="276245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2D2AC6-144A-4DC1-AF03-6F11ED080E85}"/>
                </a:ext>
              </a:extLst>
            </p:cNvPr>
            <p:cNvSpPr txBox="1"/>
            <p:nvPr/>
          </p:nvSpPr>
          <p:spPr>
            <a:xfrm>
              <a:off x="575693" y="4105536"/>
              <a:ext cx="2777142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0BDE022D-1050-48CA-B15B-B2058A6960E8}"/>
              </a:ext>
            </a:extLst>
          </p:cNvPr>
          <p:cNvSpPr/>
          <p:nvPr/>
        </p:nvSpPr>
        <p:spPr>
          <a:xfrm rot="18000000">
            <a:off x="5544380" y="2963398"/>
            <a:ext cx="1458703" cy="1458703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F7CE0534-B5EC-47FB-8885-DAF66580103D}"/>
              </a:ext>
            </a:extLst>
          </p:cNvPr>
          <p:cNvSpPr/>
          <p:nvPr/>
        </p:nvSpPr>
        <p:spPr>
          <a:xfrm rot="8100000" flipH="1">
            <a:off x="7475633" y="1791482"/>
            <a:ext cx="1272465" cy="1272465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1E8C5FE-A61A-42F4-997A-C8C9C8E5A271}"/>
              </a:ext>
            </a:extLst>
          </p:cNvPr>
          <p:cNvSpPr/>
          <p:nvPr/>
        </p:nvSpPr>
        <p:spPr>
          <a:xfrm rot="18900000" flipH="1">
            <a:off x="3456838" y="3257066"/>
            <a:ext cx="1272465" cy="1272465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30A117B4-BEC3-4E6A-BA92-EC16AA9E2262}"/>
              </a:ext>
            </a:extLst>
          </p:cNvPr>
          <p:cNvSpPr/>
          <p:nvPr/>
        </p:nvSpPr>
        <p:spPr>
          <a:xfrm rot="2700000">
            <a:off x="6209049" y="4968777"/>
            <a:ext cx="1272465" cy="1272465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Rounded Rectangle 5">
            <a:extLst>
              <a:ext uri="{FF2B5EF4-FFF2-40B4-BE49-F238E27FC236}">
                <a16:creationId xmlns:a16="http://schemas.microsoft.com/office/drawing/2014/main" id="{F5862410-45E4-4E55-A33D-7482E25219C5}"/>
              </a:ext>
            </a:extLst>
          </p:cNvPr>
          <p:cNvSpPr/>
          <p:nvPr/>
        </p:nvSpPr>
        <p:spPr>
          <a:xfrm flipH="1">
            <a:off x="6110127" y="3751507"/>
            <a:ext cx="452360" cy="37317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Teardrop 1">
            <a:extLst>
              <a:ext uri="{FF2B5EF4-FFF2-40B4-BE49-F238E27FC236}">
                <a16:creationId xmlns:a16="http://schemas.microsoft.com/office/drawing/2014/main" id="{A8A507AD-374C-475F-B407-467A33659516}"/>
              </a:ext>
            </a:extLst>
          </p:cNvPr>
          <p:cNvSpPr/>
          <p:nvPr/>
        </p:nvSpPr>
        <p:spPr>
          <a:xfrm rot="18805991">
            <a:off x="7573532" y="2182774"/>
            <a:ext cx="447471" cy="442802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Donut 39">
            <a:extLst>
              <a:ext uri="{FF2B5EF4-FFF2-40B4-BE49-F238E27FC236}">
                <a16:creationId xmlns:a16="http://schemas.microsoft.com/office/drawing/2014/main" id="{76C74735-CC7E-4346-AC5A-4EA8337979C1}"/>
              </a:ext>
            </a:extLst>
          </p:cNvPr>
          <p:cNvSpPr/>
          <p:nvPr/>
        </p:nvSpPr>
        <p:spPr>
          <a:xfrm>
            <a:off x="4124714" y="3653254"/>
            <a:ext cx="442293" cy="44229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Rectangle 36">
            <a:extLst>
              <a:ext uri="{FF2B5EF4-FFF2-40B4-BE49-F238E27FC236}">
                <a16:creationId xmlns:a16="http://schemas.microsoft.com/office/drawing/2014/main" id="{D1D95A23-9F14-4A5D-BEA1-9ECCC411B245}"/>
              </a:ext>
            </a:extLst>
          </p:cNvPr>
          <p:cNvSpPr/>
          <p:nvPr/>
        </p:nvSpPr>
        <p:spPr>
          <a:xfrm>
            <a:off x="6565748" y="5471395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8649883" y="234303"/>
            <a:ext cx="286575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latin typeface="+mj-lt"/>
                <a:cs typeface="Arial" pitchFamily="34" charset="0"/>
              </a:rPr>
              <a:t>Column  Style</a:t>
            </a:r>
            <a:endParaRPr lang="ko-KR" altLang="en-US" sz="5400" dirty="0"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2A2AA2-B6E9-4A7C-8341-DF0B422BD4EE}"/>
              </a:ext>
            </a:extLst>
          </p:cNvPr>
          <p:cNvGrpSpPr/>
          <p:nvPr/>
        </p:nvGrpSpPr>
        <p:grpSpPr>
          <a:xfrm>
            <a:off x="2328862" y="1814614"/>
            <a:ext cx="4118226" cy="523797"/>
            <a:chOff x="1311030" y="1951389"/>
            <a:chExt cx="4118226" cy="5237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1A081BD-C3B2-454F-8C38-35BA60DD2D27}"/>
                </a:ext>
              </a:extLst>
            </p:cNvPr>
            <p:cNvSpPr/>
            <p:nvPr/>
          </p:nvSpPr>
          <p:spPr>
            <a:xfrm>
              <a:off x="3099671" y="1958316"/>
              <a:ext cx="516870" cy="516870"/>
            </a:xfrm>
            <a:custGeom>
              <a:avLst/>
              <a:gdLst>
                <a:gd name="connsiteX0" fmla="*/ 0 w 923925"/>
                <a:gd name="connsiteY0" fmla="*/ 462915 h 923925"/>
                <a:gd name="connsiteX1" fmla="*/ 0 w 923925"/>
                <a:gd name="connsiteY1" fmla="*/ 148590 h 923925"/>
                <a:gd name="connsiteX2" fmla="*/ 148590 w 923925"/>
                <a:gd name="connsiteY2" fmla="*/ 0 h 923925"/>
                <a:gd name="connsiteX3" fmla="*/ 778193 w 923925"/>
                <a:gd name="connsiteY3" fmla="*/ 0 h 923925"/>
                <a:gd name="connsiteX4" fmla="*/ 925830 w 923925"/>
                <a:gd name="connsiteY4" fmla="*/ 145733 h 923925"/>
                <a:gd name="connsiteX5" fmla="*/ 925830 w 923925"/>
                <a:gd name="connsiteY5" fmla="*/ 779145 h 923925"/>
                <a:gd name="connsiteX6" fmla="*/ 780097 w 923925"/>
                <a:gd name="connsiteY6" fmla="*/ 924878 h 923925"/>
                <a:gd name="connsiteX7" fmla="*/ 146685 w 923925"/>
                <a:gd name="connsiteY7" fmla="*/ 924878 h 923925"/>
                <a:gd name="connsiteX8" fmla="*/ 953 w 923925"/>
                <a:gd name="connsiteY8" fmla="*/ 777240 h 923925"/>
                <a:gd name="connsiteX9" fmla="*/ 0 w 923925"/>
                <a:gd name="connsiteY9" fmla="*/ 462915 h 923925"/>
                <a:gd name="connsiteX10" fmla="*/ 493395 w 923925"/>
                <a:gd name="connsiteY10" fmla="*/ 678180 h 923925"/>
                <a:gd name="connsiteX11" fmla="*/ 493395 w 923925"/>
                <a:gd name="connsiteY11" fmla="*/ 799147 h 923925"/>
                <a:gd name="connsiteX12" fmla="*/ 521970 w 923925"/>
                <a:gd name="connsiteY12" fmla="*/ 826770 h 923925"/>
                <a:gd name="connsiteX13" fmla="*/ 578168 w 923925"/>
                <a:gd name="connsiteY13" fmla="*/ 826770 h 923925"/>
                <a:gd name="connsiteX14" fmla="*/ 608647 w 923925"/>
                <a:gd name="connsiteY14" fmla="*/ 797243 h 923925"/>
                <a:gd name="connsiteX15" fmla="*/ 608647 w 923925"/>
                <a:gd name="connsiteY15" fmla="*/ 561022 h 923925"/>
                <a:gd name="connsiteX16" fmla="*/ 639128 w 923925"/>
                <a:gd name="connsiteY16" fmla="*/ 531495 h 923925"/>
                <a:gd name="connsiteX17" fmla="*/ 685800 w 923925"/>
                <a:gd name="connsiteY17" fmla="*/ 531495 h 923925"/>
                <a:gd name="connsiteX18" fmla="*/ 710565 w 923925"/>
                <a:gd name="connsiteY18" fmla="*/ 510540 h 923925"/>
                <a:gd name="connsiteX19" fmla="*/ 720090 w 923925"/>
                <a:gd name="connsiteY19" fmla="*/ 440055 h 923925"/>
                <a:gd name="connsiteX20" fmla="*/ 703897 w 923925"/>
                <a:gd name="connsiteY20" fmla="*/ 421958 h 923925"/>
                <a:gd name="connsiteX21" fmla="*/ 634365 w 923925"/>
                <a:gd name="connsiteY21" fmla="*/ 421958 h 923925"/>
                <a:gd name="connsiteX22" fmla="*/ 607695 w 923925"/>
                <a:gd name="connsiteY22" fmla="*/ 394335 h 923925"/>
                <a:gd name="connsiteX23" fmla="*/ 607695 w 923925"/>
                <a:gd name="connsiteY23" fmla="*/ 340995 h 923925"/>
                <a:gd name="connsiteX24" fmla="*/ 658178 w 923925"/>
                <a:gd name="connsiteY24" fmla="*/ 286703 h 923925"/>
                <a:gd name="connsiteX25" fmla="*/ 702945 w 923925"/>
                <a:gd name="connsiteY25" fmla="*/ 286703 h 923925"/>
                <a:gd name="connsiteX26" fmla="*/ 724853 w 923925"/>
                <a:gd name="connsiteY26" fmla="*/ 266700 h 923925"/>
                <a:gd name="connsiteX27" fmla="*/ 724853 w 923925"/>
                <a:gd name="connsiteY27" fmla="*/ 208597 h 923925"/>
                <a:gd name="connsiteX28" fmla="*/ 703897 w 923925"/>
                <a:gd name="connsiteY28" fmla="*/ 186690 h 923925"/>
                <a:gd name="connsiteX29" fmla="*/ 617220 w 923925"/>
                <a:gd name="connsiteY29" fmla="*/ 186690 h 923925"/>
                <a:gd name="connsiteX30" fmla="*/ 499110 w 923925"/>
                <a:gd name="connsiteY30" fmla="*/ 290513 h 923925"/>
                <a:gd name="connsiteX31" fmla="*/ 495300 w 923925"/>
                <a:gd name="connsiteY31" fmla="*/ 399097 h 923925"/>
                <a:gd name="connsiteX32" fmla="*/ 471488 w 923925"/>
                <a:gd name="connsiteY32" fmla="*/ 422910 h 923925"/>
                <a:gd name="connsiteX33" fmla="*/ 411480 w 923925"/>
                <a:gd name="connsiteY33" fmla="*/ 422910 h 923925"/>
                <a:gd name="connsiteX34" fmla="*/ 395288 w 923925"/>
                <a:gd name="connsiteY34" fmla="*/ 438150 h 923925"/>
                <a:gd name="connsiteX35" fmla="*/ 395288 w 923925"/>
                <a:gd name="connsiteY35" fmla="*/ 511492 h 923925"/>
                <a:gd name="connsiteX36" fmla="*/ 417195 w 923925"/>
                <a:gd name="connsiteY36" fmla="*/ 532447 h 923925"/>
                <a:gd name="connsiteX37" fmla="*/ 470535 w 923925"/>
                <a:gd name="connsiteY37" fmla="*/ 532447 h 923925"/>
                <a:gd name="connsiteX38" fmla="*/ 495300 w 923925"/>
                <a:gd name="connsiteY38" fmla="*/ 557213 h 923925"/>
                <a:gd name="connsiteX39" fmla="*/ 493395 w 923925"/>
                <a:gd name="connsiteY39" fmla="*/ 67818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23925" h="923925">
                  <a:moveTo>
                    <a:pt x="0" y="462915"/>
                  </a:moveTo>
                  <a:cubicBezTo>
                    <a:pt x="0" y="358140"/>
                    <a:pt x="0" y="253365"/>
                    <a:pt x="0" y="148590"/>
                  </a:cubicBezTo>
                  <a:cubicBezTo>
                    <a:pt x="0" y="60008"/>
                    <a:pt x="60008" y="0"/>
                    <a:pt x="148590" y="0"/>
                  </a:cubicBezTo>
                  <a:cubicBezTo>
                    <a:pt x="358140" y="0"/>
                    <a:pt x="567690" y="0"/>
                    <a:pt x="778193" y="0"/>
                  </a:cubicBezTo>
                  <a:cubicBezTo>
                    <a:pt x="862965" y="0"/>
                    <a:pt x="925830" y="60960"/>
                    <a:pt x="925830" y="145733"/>
                  </a:cubicBezTo>
                  <a:cubicBezTo>
                    <a:pt x="926783" y="357188"/>
                    <a:pt x="926783" y="568643"/>
                    <a:pt x="925830" y="779145"/>
                  </a:cubicBezTo>
                  <a:cubicBezTo>
                    <a:pt x="925830" y="862965"/>
                    <a:pt x="862965" y="924878"/>
                    <a:pt x="780097" y="924878"/>
                  </a:cubicBezTo>
                  <a:cubicBezTo>
                    <a:pt x="568643" y="925830"/>
                    <a:pt x="357188" y="925830"/>
                    <a:pt x="146685" y="924878"/>
                  </a:cubicBezTo>
                  <a:cubicBezTo>
                    <a:pt x="60960" y="924878"/>
                    <a:pt x="953" y="862013"/>
                    <a:pt x="953" y="777240"/>
                  </a:cubicBezTo>
                  <a:cubicBezTo>
                    <a:pt x="0" y="672465"/>
                    <a:pt x="0" y="567690"/>
                    <a:pt x="0" y="462915"/>
                  </a:cubicBezTo>
                  <a:close/>
                  <a:moveTo>
                    <a:pt x="493395" y="678180"/>
                  </a:moveTo>
                  <a:cubicBezTo>
                    <a:pt x="493395" y="718185"/>
                    <a:pt x="494347" y="758190"/>
                    <a:pt x="493395" y="799147"/>
                  </a:cubicBezTo>
                  <a:cubicBezTo>
                    <a:pt x="492443" y="821055"/>
                    <a:pt x="501015" y="828675"/>
                    <a:pt x="521970" y="826770"/>
                  </a:cubicBezTo>
                  <a:cubicBezTo>
                    <a:pt x="540068" y="825818"/>
                    <a:pt x="559118" y="826770"/>
                    <a:pt x="578168" y="826770"/>
                  </a:cubicBezTo>
                  <a:cubicBezTo>
                    <a:pt x="607695" y="826770"/>
                    <a:pt x="608647" y="826770"/>
                    <a:pt x="608647" y="797243"/>
                  </a:cubicBezTo>
                  <a:cubicBezTo>
                    <a:pt x="608647" y="718185"/>
                    <a:pt x="608647" y="639128"/>
                    <a:pt x="608647" y="561022"/>
                  </a:cubicBezTo>
                  <a:cubicBezTo>
                    <a:pt x="608647" y="531495"/>
                    <a:pt x="608647" y="531495"/>
                    <a:pt x="639128" y="531495"/>
                  </a:cubicBezTo>
                  <a:cubicBezTo>
                    <a:pt x="654368" y="531495"/>
                    <a:pt x="670560" y="530543"/>
                    <a:pt x="685800" y="531495"/>
                  </a:cubicBezTo>
                  <a:cubicBezTo>
                    <a:pt x="701993" y="532447"/>
                    <a:pt x="708660" y="524828"/>
                    <a:pt x="710565" y="510540"/>
                  </a:cubicBezTo>
                  <a:cubicBezTo>
                    <a:pt x="713422" y="486728"/>
                    <a:pt x="716280" y="462915"/>
                    <a:pt x="720090" y="440055"/>
                  </a:cubicBezTo>
                  <a:cubicBezTo>
                    <a:pt x="721995" y="427672"/>
                    <a:pt x="717233" y="421958"/>
                    <a:pt x="703897" y="421958"/>
                  </a:cubicBezTo>
                  <a:cubicBezTo>
                    <a:pt x="681038" y="421958"/>
                    <a:pt x="658178" y="421005"/>
                    <a:pt x="634365" y="421958"/>
                  </a:cubicBezTo>
                  <a:cubicBezTo>
                    <a:pt x="613410" y="422910"/>
                    <a:pt x="606743" y="414338"/>
                    <a:pt x="607695" y="394335"/>
                  </a:cubicBezTo>
                  <a:cubicBezTo>
                    <a:pt x="608647" y="376238"/>
                    <a:pt x="607695" y="359092"/>
                    <a:pt x="607695" y="340995"/>
                  </a:cubicBezTo>
                  <a:cubicBezTo>
                    <a:pt x="608647" y="304800"/>
                    <a:pt x="622935" y="288608"/>
                    <a:pt x="658178" y="286703"/>
                  </a:cubicBezTo>
                  <a:cubicBezTo>
                    <a:pt x="673418" y="285750"/>
                    <a:pt x="687705" y="285750"/>
                    <a:pt x="702945" y="286703"/>
                  </a:cubicBezTo>
                  <a:cubicBezTo>
                    <a:pt x="718185" y="287655"/>
                    <a:pt x="724853" y="282892"/>
                    <a:pt x="724853" y="266700"/>
                  </a:cubicBezTo>
                  <a:cubicBezTo>
                    <a:pt x="723900" y="247650"/>
                    <a:pt x="723900" y="227647"/>
                    <a:pt x="724853" y="208597"/>
                  </a:cubicBezTo>
                  <a:cubicBezTo>
                    <a:pt x="724853" y="193358"/>
                    <a:pt x="719138" y="186690"/>
                    <a:pt x="703897" y="186690"/>
                  </a:cubicBezTo>
                  <a:cubicBezTo>
                    <a:pt x="675322" y="186690"/>
                    <a:pt x="645795" y="184785"/>
                    <a:pt x="617220" y="186690"/>
                  </a:cubicBezTo>
                  <a:cubicBezTo>
                    <a:pt x="556260" y="190500"/>
                    <a:pt x="511493" y="230505"/>
                    <a:pt x="499110" y="290513"/>
                  </a:cubicBezTo>
                  <a:cubicBezTo>
                    <a:pt x="491490" y="326708"/>
                    <a:pt x="495300" y="362903"/>
                    <a:pt x="495300" y="399097"/>
                  </a:cubicBezTo>
                  <a:cubicBezTo>
                    <a:pt x="495300" y="416242"/>
                    <a:pt x="488633" y="423863"/>
                    <a:pt x="471488" y="422910"/>
                  </a:cubicBezTo>
                  <a:cubicBezTo>
                    <a:pt x="451485" y="421958"/>
                    <a:pt x="431483" y="422910"/>
                    <a:pt x="411480" y="422910"/>
                  </a:cubicBezTo>
                  <a:cubicBezTo>
                    <a:pt x="400050" y="422910"/>
                    <a:pt x="395288" y="426720"/>
                    <a:pt x="395288" y="438150"/>
                  </a:cubicBezTo>
                  <a:cubicBezTo>
                    <a:pt x="396240" y="462915"/>
                    <a:pt x="396240" y="487680"/>
                    <a:pt x="395288" y="511492"/>
                  </a:cubicBezTo>
                  <a:cubicBezTo>
                    <a:pt x="395288" y="526733"/>
                    <a:pt x="401955" y="532447"/>
                    <a:pt x="417195" y="532447"/>
                  </a:cubicBezTo>
                  <a:cubicBezTo>
                    <a:pt x="435293" y="531495"/>
                    <a:pt x="453390" y="533400"/>
                    <a:pt x="470535" y="532447"/>
                  </a:cubicBezTo>
                  <a:cubicBezTo>
                    <a:pt x="489585" y="531495"/>
                    <a:pt x="495300" y="540068"/>
                    <a:pt x="495300" y="557213"/>
                  </a:cubicBezTo>
                  <a:cubicBezTo>
                    <a:pt x="493395" y="596265"/>
                    <a:pt x="493395" y="637222"/>
                    <a:pt x="493395" y="6781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3C20E13-E5F9-4D94-B11D-5BF6BFAF653C}"/>
                </a:ext>
              </a:extLst>
            </p:cNvPr>
            <p:cNvSpPr/>
            <p:nvPr/>
          </p:nvSpPr>
          <p:spPr>
            <a:xfrm>
              <a:off x="4907057" y="1952987"/>
              <a:ext cx="522199" cy="522199"/>
            </a:xfrm>
            <a:custGeom>
              <a:avLst/>
              <a:gdLst>
                <a:gd name="connsiteX0" fmla="*/ 470535 w 933450"/>
                <a:gd name="connsiteY0" fmla="*/ 0 h 933450"/>
                <a:gd name="connsiteX1" fmla="*/ 782955 w 933450"/>
                <a:gd name="connsiteY1" fmla="*/ 0 h 933450"/>
                <a:gd name="connsiteX2" fmla="*/ 939165 w 933450"/>
                <a:gd name="connsiteY2" fmla="*/ 157163 h 933450"/>
                <a:gd name="connsiteX3" fmla="*/ 939165 w 933450"/>
                <a:gd name="connsiteY3" fmla="*/ 775335 h 933450"/>
                <a:gd name="connsiteX4" fmla="*/ 783907 w 933450"/>
                <a:gd name="connsiteY4" fmla="*/ 937260 h 933450"/>
                <a:gd name="connsiteX5" fmla="*/ 159068 w 933450"/>
                <a:gd name="connsiteY5" fmla="*/ 937260 h 933450"/>
                <a:gd name="connsiteX6" fmla="*/ 0 w 933450"/>
                <a:gd name="connsiteY6" fmla="*/ 773430 h 933450"/>
                <a:gd name="connsiteX7" fmla="*/ 0 w 933450"/>
                <a:gd name="connsiteY7" fmla="*/ 157163 h 933450"/>
                <a:gd name="connsiteX8" fmla="*/ 119063 w 933450"/>
                <a:gd name="connsiteY8" fmla="*/ 1905 h 933450"/>
                <a:gd name="connsiteX9" fmla="*/ 154305 w 933450"/>
                <a:gd name="connsiteY9" fmla="*/ 0 h 933450"/>
                <a:gd name="connsiteX10" fmla="*/ 470535 w 933450"/>
                <a:gd name="connsiteY10" fmla="*/ 0 h 933450"/>
                <a:gd name="connsiteX11" fmla="*/ 781050 w 933450"/>
                <a:gd name="connsiteY11" fmla="*/ 259080 h 933450"/>
                <a:gd name="connsiteX12" fmla="*/ 734377 w 933450"/>
                <a:gd name="connsiteY12" fmla="*/ 276225 h 933450"/>
                <a:gd name="connsiteX13" fmla="*/ 695325 w 933450"/>
                <a:gd name="connsiteY13" fmla="*/ 269558 h 933450"/>
                <a:gd name="connsiteX14" fmla="*/ 569595 w 933450"/>
                <a:gd name="connsiteY14" fmla="*/ 256223 h 933450"/>
                <a:gd name="connsiteX15" fmla="*/ 502920 w 933450"/>
                <a:gd name="connsiteY15" fmla="*/ 363855 h 933450"/>
                <a:gd name="connsiteX16" fmla="*/ 471488 w 933450"/>
                <a:gd name="connsiteY16" fmla="*/ 390525 h 933450"/>
                <a:gd name="connsiteX17" fmla="*/ 460057 w 933450"/>
                <a:gd name="connsiteY17" fmla="*/ 388620 h 933450"/>
                <a:gd name="connsiteX18" fmla="*/ 266700 w 933450"/>
                <a:gd name="connsiteY18" fmla="*/ 284798 h 933450"/>
                <a:gd name="connsiteX19" fmla="*/ 240982 w 933450"/>
                <a:gd name="connsiteY19" fmla="*/ 292418 h 933450"/>
                <a:gd name="connsiteX20" fmla="*/ 271463 w 933450"/>
                <a:gd name="connsiteY20" fmla="*/ 409575 h 933450"/>
                <a:gd name="connsiteX21" fmla="*/ 283845 w 933450"/>
                <a:gd name="connsiteY21" fmla="*/ 425768 h 933450"/>
                <a:gd name="connsiteX22" fmla="*/ 249555 w 933450"/>
                <a:gd name="connsiteY22" fmla="*/ 421958 h 933450"/>
                <a:gd name="connsiteX23" fmla="*/ 237172 w 933450"/>
                <a:gd name="connsiteY23" fmla="*/ 433388 h 933450"/>
                <a:gd name="connsiteX24" fmla="*/ 302895 w 933450"/>
                <a:gd name="connsiteY24" fmla="*/ 521018 h 933450"/>
                <a:gd name="connsiteX25" fmla="*/ 322897 w 933450"/>
                <a:gd name="connsiteY25" fmla="*/ 533400 h 933450"/>
                <a:gd name="connsiteX26" fmla="*/ 295275 w 933450"/>
                <a:gd name="connsiteY26" fmla="*/ 539115 h 933450"/>
                <a:gd name="connsiteX27" fmla="*/ 285750 w 933450"/>
                <a:gd name="connsiteY27" fmla="*/ 555308 h 933450"/>
                <a:gd name="connsiteX28" fmla="*/ 359093 w 933450"/>
                <a:gd name="connsiteY28" fmla="*/ 613410 h 933450"/>
                <a:gd name="connsiteX29" fmla="*/ 386715 w 933450"/>
                <a:gd name="connsiteY29" fmla="*/ 623888 h 933450"/>
                <a:gd name="connsiteX30" fmla="*/ 221932 w 933450"/>
                <a:gd name="connsiteY30" fmla="*/ 676275 h 933450"/>
                <a:gd name="connsiteX31" fmla="*/ 638175 w 933450"/>
                <a:gd name="connsiteY31" fmla="*/ 623888 h 933450"/>
                <a:gd name="connsiteX32" fmla="*/ 736282 w 933450"/>
                <a:gd name="connsiteY32" fmla="*/ 413385 h 933450"/>
                <a:gd name="connsiteX33" fmla="*/ 773430 w 933450"/>
                <a:gd name="connsiteY33" fmla="*/ 331470 h 933450"/>
                <a:gd name="connsiteX34" fmla="*/ 788670 w 933450"/>
                <a:gd name="connsiteY34" fmla="*/ 309563 h 933450"/>
                <a:gd name="connsiteX35" fmla="*/ 731520 w 933450"/>
                <a:gd name="connsiteY35" fmla="*/ 317183 h 933450"/>
                <a:gd name="connsiteX36" fmla="*/ 781050 w 933450"/>
                <a:gd name="connsiteY36" fmla="*/ 25908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33450" h="933450">
                  <a:moveTo>
                    <a:pt x="470535" y="0"/>
                  </a:moveTo>
                  <a:cubicBezTo>
                    <a:pt x="574357" y="0"/>
                    <a:pt x="679132" y="0"/>
                    <a:pt x="782955" y="0"/>
                  </a:cubicBezTo>
                  <a:cubicBezTo>
                    <a:pt x="881063" y="0"/>
                    <a:pt x="939165" y="59055"/>
                    <a:pt x="939165" y="157163"/>
                  </a:cubicBezTo>
                  <a:cubicBezTo>
                    <a:pt x="939165" y="362903"/>
                    <a:pt x="939165" y="569595"/>
                    <a:pt x="939165" y="775335"/>
                  </a:cubicBezTo>
                  <a:cubicBezTo>
                    <a:pt x="939165" y="875348"/>
                    <a:pt x="883920" y="936308"/>
                    <a:pt x="783907" y="937260"/>
                  </a:cubicBezTo>
                  <a:cubicBezTo>
                    <a:pt x="575310" y="939165"/>
                    <a:pt x="367665" y="939165"/>
                    <a:pt x="159068" y="937260"/>
                  </a:cubicBezTo>
                  <a:cubicBezTo>
                    <a:pt x="56197" y="936308"/>
                    <a:pt x="952" y="875348"/>
                    <a:pt x="0" y="773430"/>
                  </a:cubicBezTo>
                  <a:cubicBezTo>
                    <a:pt x="0" y="567690"/>
                    <a:pt x="0" y="362903"/>
                    <a:pt x="0" y="157163"/>
                  </a:cubicBezTo>
                  <a:cubicBezTo>
                    <a:pt x="0" y="75248"/>
                    <a:pt x="45720" y="16193"/>
                    <a:pt x="119063" y="1905"/>
                  </a:cubicBezTo>
                  <a:cubicBezTo>
                    <a:pt x="130493" y="0"/>
                    <a:pt x="142875" y="0"/>
                    <a:pt x="154305" y="0"/>
                  </a:cubicBezTo>
                  <a:cubicBezTo>
                    <a:pt x="260985" y="0"/>
                    <a:pt x="365760" y="0"/>
                    <a:pt x="470535" y="0"/>
                  </a:cubicBezTo>
                  <a:close/>
                  <a:moveTo>
                    <a:pt x="781050" y="259080"/>
                  </a:moveTo>
                  <a:cubicBezTo>
                    <a:pt x="762952" y="265748"/>
                    <a:pt x="748665" y="270510"/>
                    <a:pt x="734377" y="276225"/>
                  </a:cubicBezTo>
                  <a:cubicBezTo>
                    <a:pt x="720090" y="281940"/>
                    <a:pt x="708660" y="280035"/>
                    <a:pt x="695325" y="269558"/>
                  </a:cubicBezTo>
                  <a:cubicBezTo>
                    <a:pt x="656272" y="240030"/>
                    <a:pt x="614363" y="234315"/>
                    <a:pt x="569595" y="256223"/>
                  </a:cubicBezTo>
                  <a:cubicBezTo>
                    <a:pt x="524827" y="278130"/>
                    <a:pt x="503872" y="314325"/>
                    <a:pt x="502920" y="363855"/>
                  </a:cubicBezTo>
                  <a:cubicBezTo>
                    <a:pt x="501968" y="394335"/>
                    <a:pt x="502920" y="394335"/>
                    <a:pt x="471488" y="390525"/>
                  </a:cubicBezTo>
                  <a:cubicBezTo>
                    <a:pt x="467677" y="390525"/>
                    <a:pt x="463868" y="389573"/>
                    <a:pt x="460057" y="388620"/>
                  </a:cubicBezTo>
                  <a:cubicBezTo>
                    <a:pt x="384810" y="375285"/>
                    <a:pt x="320040" y="340995"/>
                    <a:pt x="266700" y="284798"/>
                  </a:cubicBezTo>
                  <a:cubicBezTo>
                    <a:pt x="250507" y="268605"/>
                    <a:pt x="246697" y="269558"/>
                    <a:pt x="240982" y="292418"/>
                  </a:cubicBezTo>
                  <a:cubicBezTo>
                    <a:pt x="230505" y="337185"/>
                    <a:pt x="239077" y="376238"/>
                    <a:pt x="271463" y="409575"/>
                  </a:cubicBezTo>
                  <a:cubicBezTo>
                    <a:pt x="276225" y="414338"/>
                    <a:pt x="282893" y="416243"/>
                    <a:pt x="283845" y="425768"/>
                  </a:cubicBezTo>
                  <a:cubicBezTo>
                    <a:pt x="271463" y="429578"/>
                    <a:pt x="260985" y="424815"/>
                    <a:pt x="249555" y="421958"/>
                  </a:cubicBezTo>
                  <a:cubicBezTo>
                    <a:pt x="237172" y="418148"/>
                    <a:pt x="235268" y="421958"/>
                    <a:pt x="237172" y="433388"/>
                  </a:cubicBezTo>
                  <a:cubicBezTo>
                    <a:pt x="243840" y="474345"/>
                    <a:pt x="267652" y="501968"/>
                    <a:pt x="302895" y="521018"/>
                  </a:cubicBezTo>
                  <a:cubicBezTo>
                    <a:pt x="309563" y="524828"/>
                    <a:pt x="319088" y="524828"/>
                    <a:pt x="322897" y="533400"/>
                  </a:cubicBezTo>
                  <a:cubicBezTo>
                    <a:pt x="315277" y="541973"/>
                    <a:pt x="304800" y="539115"/>
                    <a:pt x="295275" y="539115"/>
                  </a:cubicBezTo>
                  <a:cubicBezTo>
                    <a:pt x="281940" y="539115"/>
                    <a:pt x="279082" y="543878"/>
                    <a:pt x="285750" y="555308"/>
                  </a:cubicBezTo>
                  <a:cubicBezTo>
                    <a:pt x="301943" y="584835"/>
                    <a:pt x="326707" y="603885"/>
                    <a:pt x="359093" y="613410"/>
                  </a:cubicBezTo>
                  <a:cubicBezTo>
                    <a:pt x="367665" y="616268"/>
                    <a:pt x="378143" y="614363"/>
                    <a:pt x="386715" y="623888"/>
                  </a:cubicBezTo>
                  <a:cubicBezTo>
                    <a:pt x="339090" y="661988"/>
                    <a:pt x="283845" y="675323"/>
                    <a:pt x="221932" y="676275"/>
                  </a:cubicBezTo>
                  <a:cubicBezTo>
                    <a:pt x="356235" y="753428"/>
                    <a:pt x="535305" y="730568"/>
                    <a:pt x="638175" y="623888"/>
                  </a:cubicBezTo>
                  <a:cubicBezTo>
                    <a:pt x="694372" y="564833"/>
                    <a:pt x="728663" y="495300"/>
                    <a:pt x="736282" y="413385"/>
                  </a:cubicBezTo>
                  <a:cubicBezTo>
                    <a:pt x="739140" y="381000"/>
                    <a:pt x="741997" y="350520"/>
                    <a:pt x="773430" y="331470"/>
                  </a:cubicBezTo>
                  <a:cubicBezTo>
                    <a:pt x="780097" y="327660"/>
                    <a:pt x="786765" y="320040"/>
                    <a:pt x="788670" y="309563"/>
                  </a:cubicBezTo>
                  <a:cubicBezTo>
                    <a:pt x="770572" y="310515"/>
                    <a:pt x="755332" y="321945"/>
                    <a:pt x="731520" y="317183"/>
                  </a:cubicBezTo>
                  <a:cubicBezTo>
                    <a:pt x="754380" y="300038"/>
                    <a:pt x="770572" y="283845"/>
                    <a:pt x="781050" y="2590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AC0BB0D-FDEC-43E0-834E-A73CA1F388CE}"/>
                </a:ext>
              </a:extLst>
            </p:cNvPr>
            <p:cNvSpPr/>
            <p:nvPr/>
          </p:nvSpPr>
          <p:spPr>
            <a:xfrm>
              <a:off x="1900996" y="1958316"/>
              <a:ext cx="516870" cy="516870"/>
            </a:xfrm>
            <a:custGeom>
              <a:avLst/>
              <a:gdLst>
                <a:gd name="connsiteX0" fmla="*/ 1134 w 923925"/>
                <a:gd name="connsiteY0" fmla="*/ 464829 h 923925"/>
                <a:gd name="connsiteX1" fmla="*/ 181 w 923925"/>
                <a:gd name="connsiteY1" fmla="*/ 167649 h 923925"/>
                <a:gd name="connsiteX2" fmla="*/ 168774 w 923925"/>
                <a:gd name="connsiteY2" fmla="*/ 9 h 923925"/>
                <a:gd name="connsiteX3" fmla="*/ 612639 w 923925"/>
                <a:gd name="connsiteY3" fmla="*/ 962 h 923925"/>
                <a:gd name="connsiteX4" fmla="*/ 786946 w 923925"/>
                <a:gd name="connsiteY4" fmla="*/ 2867 h 923925"/>
                <a:gd name="connsiteX5" fmla="*/ 927917 w 923925"/>
                <a:gd name="connsiteY5" fmla="*/ 158124 h 923925"/>
                <a:gd name="connsiteX6" fmla="*/ 927917 w 923925"/>
                <a:gd name="connsiteY6" fmla="*/ 660092 h 923925"/>
                <a:gd name="connsiteX7" fmla="*/ 927917 w 923925"/>
                <a:gd name="connsiteY7" fmla="*/ 762962 h 923925"/>
                <a:gd name="connsiteX8" fmla="*/ 762181 w 923925"/>
                <a:gd name="connsiteY8" fmla="*/ 928697 h 923925"/>
                <a:gd name="connsiteX9" fmla="*/ 336414 w 923925"/>
                <a:gd name="connsiteY9" fmla="*/ 928697 h 923925"/>
                <a:gd name="connsiteX10" fmla="*/ 128769 w 923925"/>
                <a:gd name="connsiteY10" fmla="*/ 925839 h 923925"/>
                <a:gd name="connsiteX11" fmla="*/ 2086 w 923925"/>
                <a:gd name="connsiteY11" fmla="*/ 787727 h 923925"/>
                <a:gd name="connsiteX12" fmla="*/ 1134 w 923925"/>
                <a:gd name="connsiteY12" fmla="*/ 464829 h 923925"/>
                <a:gd name="connsiteX13" fmla="*/ 1134 w 923925"/>
                <a:gd name="connsiteY13" fmla="*/ 464829 h 923925"/>
                <a:gd name="connsiteX14" fmla="*/ 443094 w 923925"/>
                <a:gd name="connsiteY14" fmla="*/ 180032 h 923925"/>
                <a:gd name="connsiteX15" fmla="*/ 235449 w 923925"/>
                <a:gd name="connsiteY15" fmla="*/ 274329 h 923925"/>
                <a:gd name="connsiteX16" fmla="*/ 160201 w 923925"/>
                <a:gd name="connsiteY16" fmla="*/ 532457 h 923925"/>
                <a:gd name="connsiteX17" fmla="*/ 307839 w 923925"/>
                <a:gd name="connsiteY17" fmla="*/ 737244 h 923925"/>
                <a:gd name="connsiteX18" fmla="*/ 327842 w 923925"/>
                <a:gd name="connsiteY18" fmla="*/ 731529 h 923925"/>
                <a:gd name="connsiteX19" fmla="*/ 366894 w 923925"/>
                <a:gd name="connsiteY19" fmla="*/ 548649 h 923925"/>
                <a:gd name="connsiteX20" fmla="*/ 366894 w 923925"/>
                <a:gd name="connsiteY20" fmla="*/ 498167 h 923925"/>
                <a:gd name="connsiteX21" fmla="*/ 388801 w 923925"/>
                <a:gd name="connsiteY21" fmla="*/ 406727 h 923925"/>
                <a:gd name="connsiteX22" fmla="*/ 442142 w 923925"/>
                <a:gd name="connsiteY22" fmla="*/ 395297 h 923925"/>
                <a:gd name="connsiteX23" fmla="*/ 466906 w 923925"/>
                <a:gd name="connsiteY23" fmla="*/ 442922 h 923925"/>
                <a:gd name="connsiteX24" fmla="*/ 456429 w 923925"/>
                <a:gd name="connsiteY24" fmla="*/ 490547 h 923925"/>
                <a:gd name="connsiteX25" fmla="*/ 443094 w 923925"/>
                <a:gd name="connsiteY25" fmla="*/ 535314 h 923925"/>
                <a:gd name="connsiteX26" fmla="*/ 455476 w 923925"/>
                <a:gd name="connsiteY26" fmla="*/ 588654 h 923925"/>
                <a:gd name="connsiteX27" fmla="*/ 514531 w 923925"/>
                <a:gd name="connsiteY27" fmla="*/ 591512 h 923925"/>
                <a:gd name="connsiteX28" fmla="*/ 558346 w 923925"/>
                <a:gd name="connsiteY28" fmla="*/ 541982 h 923925"/>
                <a:gd name="connsiteX29" fmla="*/ 577396 w 923925"/>
                <a:gd name="connsiteY29" fmla="*/ 423872 h 923925"/>
                <a:gd name="connsiteX30" fmla="*/ 547869 w 923925"/>
                <a:gd name="connsiteY30" fmla="*/ 362912 h 923925"/>
                <a:gd name="connsiteX31" fmla="*/ 332604 w 923925"/>
                <a:gd name="connsiteY31" fmla="*/ 396249 h 923925"/>
                <a:gd name="connsiteX32" fmla="*/ 330699 w 923925"/>
                <a:gd name="connsiteY32" fmla="*/ 528647 h 923925"/>
                <a:gd name="connsiteX33" fmla="*/ 324031 w 923925"/>
                <a:gd name="connsiteY33" fmla="*/ 575319 h 923925"/>
                <a:gd name="connsiteX34" fmla="*/ 288789 w 923925"/>
                <a:gd name="connsiteY34" fmla="*/ 564842 h 923925"/>
                <a:gd name="connsiteX35" fmla="*/ 248784 w 923925"/>
                <a:gd name="connsiteY35" fmla="*/ 476259 h 923925"/>
                <a:gd name="connsiteX36" fmla="*/ 430711 w 923925"/>
                <a:gd name="connsiteY36" fmla="*/ 273377 h 923925"/>
                <a:gd name="connsiteX37" fmla="*/ 619306 w 923925"/>
                <a:gd name="connsiteY37" fmla="*/ 340052 h 923925"/>
                <a:gd name="connsiteX38" fmla="*/ 589779 w 923925"/>
                <a:gd name="connsiteY38" fmla="*/ 618182 h 923925"/>
                <a:gd name="connsiteX39" fmla="*/ 431664 w 923925"/>
                <a:gd name="connsiteY39" fmla="*/ 631517 h 923925"/>
                <a:gd name="connsiteX40" fmla="*/ 415471 w 923925"/>
                <a:gd name="connsiteY40" fmla="*/ 640089 h 923925"/>
                <a:gd name="connsiteX41" fmla="*/ 383086 w 923925"/>
                <a:gd name="connsiteY41" fmla="*/ 739149 h 923925"/>
                <a:gd name="connsiteX42" fmla="*/ 396421 w 923925"/>
                <a:gd name="connsiteY42" fmla="*/ 764867 h 923925"/>
                <a:gd name="connsiteX43" fmla="*/ 748846 w 923925"/>
                <a:gd name="connsiteY43" fmla="*/ 448637 h 923925"/>
                <a:gd name="connsiteX44" fmla="*/ 443094 w 923925"/>
                <a:gd name="connsiteY44" fmla="*/ 180032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23925" h="923925">
                  <a:moveTo>
                    <a:pt x="1134" y="464829"/>
                  </a:moveTo>
                  <a:cubicBezTo>
                    <a:pt x="1134" y="365769"/>
                    <a:pt x="3991" y="266709"/>
                    <a:pt x="181" y="167649"/>
                  </a:cubicBezTo>
                  <a:cubicBezTo>
                    <a:pt x="-3629" y="73352"/>
                    <a:pt x="52569" y="-943"/>
                    <a:pt x="168774" y="9"/>
                  </a:cubicBezTo>
                  <a:cubicBezTo>
                    <a:pt x="316411" y="1914"/>
                    <a:pt x="465001" y="9"/>
                    <a:pt x="612639" y="962"/>
                  </a:cubicBezTo>
                  <a:cubicBezTo>
                    <a:pt x="670742" y="962"/>
                    <a:pt x="728844" y="-1896"/>
                    <a:pt x="786946" y="2867"/>
                  </a:cubicBezTo>
                  <a:cubicBezTo>
                    <a:pt x="876481" y="10487"/>
                    <a:pt x="926964" y="67637"/>
                    <a:pt x="927917" y="158124"/>
                  </a:cubicBezTo>
                  <a:cubicBezTo>
                    <a:pt x="927917" y="325764"/>
                    <a:pt x="927917" y="492452"/>
                    <a:pt x="927917" y="660092"/>
                  </a:cubicBezTo>
                  <a:cubicBezTo>
                    <a:pt x="927917" y="694382"/>
                    <a:pt x="927917" y="728672"/>
                    <a:pt x="927917" y="762962"/>
                  </a:cubicBezTo>
                  <a:cubicBezTo>
                    <a:pt x="927917" y="869642"/>
                    <a:pt x="869814" y="928697"/>
                    <a:pt x="762181" y="928697"/>
                  </a:cubicBezTo>
                  <a:cubicBezTo>
                    <a:pt x="620259" y="928697"/>
                    <a:pt x="478336" y="929649"/>
                    <a:pt x="336414" y="928697"/>
                  </a:cubicBezTo>
                  <a:cubicBezTo>
                    <a:pt x="266881" y="928697"/>
                    <a:pt x="198301" y="932507"/>
                    <a:pt x="128769" y="925839"/>
                  </a:cubicBezTo>
                  <a:cubicBezTo>
                    <a:pt x="57331" y="919172"/>
                    <a:pt x="3039" y="861069"/>
                    <a:pt x="2086" y="787727"/>
                  </a:cubicBezTo>
                  <a:cubicBezTo>
                    <a:pt x="181" y="681047"/>
                    <a:pt x="1134" y="572462"/>
                    <a:pt x="1134" y="464829"/>
                  </a:cubicBezTo>
                  <a:cubicBezTo>
                    <a:pt x="1134" y="464829"/>
                    <a:pt x="1134" y="464829"/>
                    <a:pt x="1134" y="464829"/>
                  </a:cubicBezTo>
                  <a:close/>
                  <a:moveTo>
                    <a:pt x="443094" y="180032"/>
                  </a:moveTo>
                  <a:cubicBezTo>
                    <a:pt x="364989" y="178127"/>
                    <a:pt x="292599" y="212417"/>
                    <a:pt x="235449" y="274329"/>
                  </a:cubicBezTo>
                  <a:cubicBezTo>
                    <a:pt x="167821" y="346719"/>
                    <a:pt x="142104" y="434349"/>
                    <a:pt x="160201" y="532457"/>
                  </a:cubicBezTo>
                  <a:cubicBezTo>
                    <a:pt x="177346" y="622944"/>
                    <a:pt x="227829" y="691524"/>
                    <a:pt x="307839" y="737244"/>
                  </a:cubicBezTo>
                  <a:cubicBezTo>
                    <a:pt x="315459" y="741054"/>
                    <a:pt x="325936" y="750579"/>
                    <a:pt x="327842" y="731529"/>
                  </a:cubicBezTo>
                  <a:cubicBezTo>
                    <a:pt x="333556" y="668664"/>
                    <a:pt x="352606" y="609609"/>
                    <a:pt x="366894" y="548649"/>
                  </a:cubicBezTo>
                  <a:cubicBezTo>
                    <a:pt x="370704" y="531504"/>
                    <a:pt x="371656" y="515312"/>
                    <a:pt x="366894" y="498167"/>
                  </a:cubicBezTo>
                  <a:cubicBezTo>
                    <a:pt x="358321" y="464829"/>
                    <a:pt x="364036" y="432444"/>
                    <a:pt x="388801" y="406727"/>
                  </a:cubicBezTo>
                  <a:cubicBezTo>
                    <a:pt x="404042" y="391487"/>
                    <a:pt x="422139" y="386724"/>
                    <a:pt x="442142" y="395297"/>
                  </a:cubicBezTo>
                  <a:cubicBezTo>
                    <a:pt x="462144" y="403869"/>
                    <a:pt x="469764" y="422919"/>
                    <a:pt x="466906" y="442922"/>
                  </a:cubicBezTo>
                  <a:cubicBezTo>
                    <a:pt x="465001" y="459114"/>
                    <a:pt x="460239" y="475307"/>
                    <a:pt x="456429" y="490547"/>
                  </a:cubicBezTo>
                  <a:cubicBezTo>
                    <a:pt x="452619" y="505787"/>
                    <a:pt x="446904" y="520074"/>
                    <a:pt x="443094" y="535314"/>
                  </a:cubicBezTo>
                  <a:cubicBezTo>
                    <a:pt x="438331" y="555317"/>
                    <a:pt x="437379" y="574367"/>
                    <a:pt x="455476" y="588654"/>
                  </a:cubicBezTo>
                  <a:cubicBezTo>
                    <a:pt x="474526" y="602942"/>
                    <a:pt x="494529" y="601037"/>
                    <a:pt x="514531" y="591512"/>
                  </a:cubicBezTo>
                  <a:cubicBezTo>
                    <a:pt x="535486" y="581034"/>
                    <a:pt x="548821" y="562937"/>
                    <a:pt x="558346" y="541982"/>
                  </a:cubicBezTo>
                  <a:cubicBezTo>
                    <a:pt x="575492" y="504834"/>
                    <a:pt x="580254" y="464829"/>
                    <a:pt x="577396" y="423872"/>
                  </a:cubicBezTo>
                  <a:cubicBezTo>
                    <a:pt x="575492" y="400059"/>
                    <a:pt x="565014" y="380057"/>
                    <a:pt x="547869" y="362912"/>
                  </a:cubicBezTo>
                  <a:cubicBezTo>
                    <a:pt x="488814" y="306714"/>
                    <a:pt x="373561" y="323859"/>
                    <a:pt x="332604" y="396249"/>
                  </a:cubicBezTo>
                  <a:cubicBezTo>
                    <a:pt x="307839" y="439112"/>
                    <a:pt x="302124" y="483879"/>
                    <a:pt x="330699" y="528647"/>
                  </a:cubicBezTo>
                  <a:cubicBezTo>
                    <a:pt x="341176" y="544839"/>
                    <a:pt x="336414" y="563889"/>
                    <a:pt x="324031" y="575319"/>
                  </a:cubicBezTo>
                  <a:cubicBezTo>
                    <a:pt x="311649" y="586749"/>
                    <a:pt x="299267" y="573414"/>
                    <a:pt x="288789" y="564842"/>
                  </a:cubicBezTo>
                  <a:cubicBezTo>
                    <a:pt x="261166" y="541982"/>
                    <a:pt x="249736" y="510549"/>
                    <a:pt x="248784" y="476259"/>
                  </a:cubicBezTo>
                  <a:cubicBezTo>
                    <a:pt x="243069" y="372437"/>
                    <a:pt x="324031" y="284807"/>
                    <a:pt x="430711" y="273377"/>
                  </a:cubicBezTo>
                  <a:cubicBezTo>
                    <a:pt x="505006" y="265757"/>
                    <a:pt x="568824" y="282902"/>
                    <a:pt x="619306" y="340052"/>
                  </a:cubicBezTo>
                  <a:cubicBezTo>
                    <a:pt x="686934" y="417204"/>
                    <a:pt x="656454" y="563889"/>
                    <a:pt x="589779" y="618182"/>
                  </a:cubicBezTo>
                  <a:cubicBezTo>
                    <a:pt x="538344" y="660092"/>
                    <a:pt x="489767" y="664854"/>
                    <a:pt x="431664" y="631517"/>
                  </a:cubicBezTo>
                  <a:cubicBezTo>
                    <a:pt x="419281" y="623897"/>
                    <a:pt x="418329" y="631517"/>
                    <a:pt x="415471" y="640089"/>
                  </a:cubicBezTo>
                  <a:cubicBezTo>
                    <a:pt x="406899" y="673427"/>
                    <a:pt x="401184" y="708669"/>
                    <a:pt x="383086" y="739149"/>
                  </a:cubicBezTo>
                  <a:cubicBezTo>
                    <a:pt x="372609" y="756294"/>
                    <a:pt x="378324" y="762009"/>
                    <a:pt x="396421" y="764867"/>
                  </a:cubicBezTo>
                  <a:cubicBezTo>
                    <a:pt x="599304" y="801062"/>
                    <a:pt x="766944" y="637232"/>
                    <a:pt x="748846" y="448637"/>
                  </a:cubicBezTo>
                  <a:cubicBezTo>
                    <a:pt x="732654" y="292427"/>
                    <a:pt x="609781" y="179079"/>
                    <a:pt x="443094" y="18003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F9E44B7-7EB2-45B4-9038-97D31F85B68E}"/>
                </a:ext>
              </a:extLst>
            </p:cNvPr>
            <p:cNvSpPr/>
            <p:nvPr/>
          </p:nvSpPr>
          <p:spPr>
            <a:xfrm>
              <a:off x="4298289" y="1951389"/>
              <a:ext cx="526328" cy="523797"/>
            </a:xfrm>
            <a:custGeom>
              <a:avLst/>
              <a:gdLst>
                <a:gd name="connsiteX0" fmla="*/ 677823 w 940832"/>
                <a:gd name="connsiteY0" fmla="*/ 434340 h 936308"/>
                <a:gd name="connsiteX1" fmla="*/ 691276 w 940832"/>
                <a:gd name="connsiteY1" fmla="*/ 454342 h 936308"/>
                <a:gd name="connsiteX2" fmla="*/ 691276 w 940832"/>
                <a:gd name="connsiteY2" fmla="*/ 661987 h 936308"/>
                <a:gd name="connsiteX3" fmla="*/ 657939 w 940832"/>
                <a:gd name="connsiteY3" fmla="*/ 691515 h 936308"/>
                <a:gd name="connsiteX4" fmla="*/ 476964 w 940832"/>
                <a:gd name="connsiteY4" fmla="*/ 691515 h 936308"/>
                <a:gd name="connsiteX5" fmla="*/ 300751 w 940832"/>
                <a:gd name="connsiteY5" fmla="*/ 691515 h 936308"/>
                <a:gd name="connsiteX6" fmla="*/ 264557 w 940832"/>
                <a:gd name="connsiteY6" fmla="*/ 656272 h 936308"/>
                <a:gd name="connsiteX7" fmla="*/ 264557 w 940832"/>
                <a:gd name="connsiteY7" fmla="*/ 460057 h 936308"/>
                <a:gd name="connsiteX8" fmla="*/ 273129 w 940832"/>
                <a:gd name="connsiteY8" fmla="*/ 437197 h 936308"/>
                <a:gd name="connsiteX9" fmla="*/ 312182 w 940832"/>
                <a:gd name="connsiteY9" fmla="*/ 438150 h 936308"/>
                <a:gd name="connsiteX10" fmla="*/ 315039 w 940832"/>
                <a:gd name="connsiteY10" fmla="*/ 456247 h 936308"/>
                <a:gd name="connsiteX11" fmla="*/ 416957 w 940832"/>
                <a:gd name="connsiteY11" fmla="*/ 634365 h 936308"/>
                <a:gd name="connsiteX12" fmla="*/ 618886 w 940832"/>
                <a:gd name="connsiteY12" fmla="*/ 568642 h 936308"/>
                <a:gd name="connsiteX13" fmla="*/ 640794 w 940832"/>
                <a:gd name="connsiteY13" fmla="*/ 457200 h 936308"/>
                <a:gd name="connsiteX14" fmla="*/ 655082 w 940832"/>
                <a:gd name="connsiteY14" fmla="*/ 434340 h 936308"/>
                <a:gd name="connsiteX15" fmla="*/ 677823 w 940832"/>
                <a:gd name="connsiteY15" fmla="*/ 434340 h 936308"/>
                <a:gd name="connsiteX16" fmla="*/ 479821 w 940832"/>
                <a:gd name="connsiteY16" fmla="*/ 370522 h 936308"/>
                <a:gd name="connsiteX17" fmla="*/ 588406 w 940832"/>
                <a:gd name="connsiteY17" fmla="*/ 479107 h 936308"/>
                <a:gd name="connsiteX18" fmla="*/ 477916 w 940832"/>
                <a:gd name="connsiteY18" fmla="*/ 586740 h 936308"/>
                <a:gd name="connsiteX19" fmla="*/ 367426 w 940832"/>
                <a:gd name="connsiteY19" fmla="*/ 478155 h 936308"/>
                <a:gd name="connsiteX20" fmla="*/ 479821 w 940832"/>
                <a:gd name="connsiteY20" fmla="*/ 370522 h 936308"/>
                <a:gd name="connsiteX21" fmla="*/ 628412 w 940832"/>
                <a:gd name="connsiteY21" fmla="*/ 264795 h 936308"/>
                <a:gd name="connsiteX22" fmla="*/ 648414 w 940832"/>
                <a:gd name="connsiteY22" fmla="*/ 264795 h 936308"/>
                <a:gd name="connsiteX23" fmla="*/ 690324 w 940832"/>
                <a:gd name="connsiteY23" fmla="*/ 308610 h 936308"/>
                <a:gd name="connsiteX24" fmla="*/ 690324 w 940832"/>
                <a:gd name="connsiteY24" fmla="*/ 320040 h 936308"/>
                <a:gd name="connsiteX25" fmla="*/ 631270 w 940832"/>
                <a:gd name="connsiteY25" fmla="*/ 378143 h 936308"/>
                <a:gd name="connsiteX26" fmla="*/ 573167 w 940832"/>
                <a:gd name="connsiteY26" fmla="*/ 320992 h 936308"/>
                <a:gd name="connsiteX27" fmla="*/ 628412 w 940832"/>
                <a:gd name="connsiteY27" fmla="*/ 264795 h 936308"/>
                <a:gd name="connsiteX28" fmla="*/ 282654 w 940832"/>
                <a:gd name="connsiteY28" fmla="*/ 212408 h 936308"/>
                <a:gd name="connsiteX29" fmla="*/ 207407 w 940832"/>
                <a:gd name="connsiteY29" fmla="*/ 286703 h 936308"/>
                <a:gd name="connsiteX30" fmla="*/ 207407 w 940832"/>
                <a:gd name="connsiteY30" fmla="*/ 672465 h 936308"/>
                <a:gd name="connsiteX31" fmla="*/ 281702 w 940832"/>
                <a:gd name="connsiteY31" fmla="*/ 746760 h 936308"/>
                <a:gd name="connsiteX32" fmla="*/ 476012 w 940832"/>
                <a:gd name="connsiteY32" fmla="*/ 746760 h 936308"/>
                <a:gd name="connsiteX33" fmla="*/ 670322 w 940832"/>
                <a:gd name="connsiteY33" fmla="*/ 746760 h 936308"/>
                <a:gd name="connsiteX34" fmla="*/ 745570 w 940832"/>
                <a:gd name="connsiteY34" fmla="*/ 671513 h 936308"/>
                <a:gd name="connsiteX35" fmla="*/ 745570 w 940832"/>
                <a:gd name="connsiteY35" fmla="*/ 287655 h 936308"/>
                <a:gd name="connsiteX36" fmla="*/ 671274 w 940832"/>
                <a:gd name="connsiteY36" fmla="*/ 212408 h 936308"/>
                <a:gd name="connsiteX37" fmla="*/ 282654 w 940832"/>
                <a:gd name="connsiteY37" fmla="*/ 212408 h 936308"/>
                <a:gd name="connsiteX38" fmla="*/ 153114 w 940832"/>
                <a:gd name="connsiteY38" fmla="*/ 0 h 936308"/>
                <a:gd name="connsiteX39" fmla="*/ 789385 w 940832"/>
                <a:gd name="connsiteY39" fmla="*/ 0 h 936308"/>
                <a:gd name="connsiteX40" fmla="*/ 939880 w 940832"/>
                <a:gd name="connsiteY40" fmla="*/ 149543 h 936308"/>
                <a:gd name="connsiteX41" fmla="*/ 940832 w 940832"/>
                <a:gd name="connsiteY41" fmla="*/ 783908 h 936308"/>
                <a:gd name="connsiteX42" fmla="*/ 787480 w 940832"/>
                <a:gd name="connsiteY42" fmla="*/ 936308 h 936308"/>
                <a:gd name="connsiteX43" fmla="*/ 470297 w 940832"/>
                <a:gd name="connsiteY43" fmla="*/ 936308 h 936308"/>
                <a:gd name="connsiteX44" fmla="*/ 153114 w 940832"/>
                <a:gd name="connsiteY44" fmla="*/ 936308 h 936308"/>
                <a:gd name="connsiteX45" fmla="*/ 714 w 940832"/>
                <a:gd name="connsiteY45" fmla="*/ 784860 h 936308"/>
                <a:gd name="connsiteX46" fmla="*/ 714 w 940832"/>
                <a:gd name="connsiteY46" fmla="*/ 151448 h 936308"/>
                <a:gd name="connsiteX47" fmla="*/ 153114 w 940832"/>
                <a:gd name="connsiteY47" fmla="*/ 0 h 93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40832" h="936308">
                  <a:moveTo>
                    <a:pt x="677823" y="434340"/>
                  </a:moveTo>
                  <a:cubicBezTo>
                    <a:pt x="684847" y="435769"/>
                    <a:pt x="690324" y="440531"/>
                    <a:pt x="691276" y="454342"/>
                  </a:cubicBezTo>
                  <a:cubicBezTo>
                    <a:pt x="691276" y="523875"/>
                    <a:pt x="691276" y="592455"/>
                    <a:pt x="691276" y="661987"/>
                  </a:cubicBezTo>
                  <a:cubicBezTo>
                    <a:pt x="691276" y="682942"/>
                    <a:pt x="678894" y="691515"/>
                    <a:pt x="657939" y="691515"/>
                  </a:cubicBezTo>
                  <a:cubicBezTo>
                    <a:pt x="597932" y="691515"/>
                    <a:pt x="536972" y="691515"/>
                    <a:pt x="476964" y="691515"/>
                  </a:cubicBezTo>
                  <a:cubicBezTo>
                    <a:pt x="417909" y="691515"/>
                    <a:pt x="359807" y="691515"/>
                    <a:pt x="300751" y="691515"/>
                  </a:cubicBezTo>
                  <a:cubicBezTo>
                    <a:pt x="271224" y="691515"/>
                    <a:pt x="264557" y="684847"/>
                    <a:pt x="264557" y="656272"/>
                  </a:cubicBezTo>
                  <a:cubicBezTo>
                    <a:pt x="264557" y="590550"/>
                    <a:pt x="264557" y="525780"/>
                    <a:pt x="264557" y="460057"/>
                  </a:cubicBezTo>
                  <a:cubicBezTo>
                    <a:pt x="264557" y="451485"/>
                    <a:pt x="261699" y="440055"/>
                    <a:pt x="273129" y="437197"/>
                  </a:cubicBezTo>
                  <a:cubicBezTo>
                    <a:pt x="285511" y="434340"/>
                    <a:pt x="299799" y="432435"/>
                    <a:pt x="312182" y="438150"/>
                  </a:cubicBezTo>
                  <a:cubicBezTo>
                    <a:pt x="319801" y="441007"/>
                    <a:pt x="315991" y="450532"/>
                    <a:pt x="315039" y="456247"/>
                  </a:cubicBezTo>
                  <a:cubicBezTo>
                    <a:pt x="298847" y="545782"/>
                    <a:pt x="357901" y="612457"/>
                    <a:pt x="416957" y="634365"/>
                  </a:cubicBezTo>
                  <a:cubicBezTo>
                    <a:pt x="492204" y="661987"/>
                    <a:pt x="577929" y="634365"/>
                    <a:pt x="618886" y="568642"/>
                  </a:cubicBezTo>
                  <a:cubicBezTo>
                    <a:pt x="639841" y="534352"/>
                    <a:pt x="648414" y="497205"/>
                    <a:pt x="640794" y="457200"/>
                  </a:cubicBezTo>
                  <a:cubicBezTo>
                    <a:pt x="637936" y="443865"/>
                    <a:pt x="638889" y="433387"/>
                    <a:pt x="655082" y="434340"/>
                  </a:cubicBezTo>
                  <a:cubicBezTo>
                    <a:pt x="662226" y="434816"/>
                    <a:pt x="670798" y="432911"/>
                    <a:pt x="677823" y="434340"/>
                  </a:cubicBezTo>
                  <a:close/>
                  <a:moveTo>
                    <a:pt x="479821" y="370522"/>
                  </a:moveTo>
                  <a:cubicBezTo>
                    <a:pt x="540781" y="371475"/>
                    <a:pt x="588406" y="419100"/>
                    <a:pt x="588406" y="479107"/>
                  </a:cubicBezTo>
                  <a:cubicBezTo>
                    <a:pt x="588406" y="538162"/>
                    <a:pt x="537923" y="586740"/>
                    <a:pt x="477916" y="586740"/>
                  </a:cubicBezTo>
                  <a:cubicBezTo>
                    <a:pt x="417909" y="586740"/>
                    <a:pt x="367426" y="537210"/>
                    <a:pt x="367426" y="478155"/>
                  </a:cubicBezTo>
                  <a:cubicBezTo>
                    <a:pt x="367426" y="417195"/>
                    <a:pt x="416956" y="369570"/>
                    <a:pt x="479821" y="370522"/>
                  </a:cubicBezTo>
                  <a:close/>
                  <a:moveTo>
                    <a:pt x="628412" y="264795"/>
                  </a:moveTo>
                  <a:cubicBezTo>
                    <a:pt x="635080" y="264795"/>
                    <a:pt x="641747" y="264795"/>
                    <a:pt x="648414" y="264795"/>
                  </a:cubicBezTo>
                  <a:cubicBezTo>
                    <a:pt x="680799" y="265748"/>
                    <a:pt x="690324" y="276225"/>
                    <a:pt x="690324" y="308610"/>
                  </a:cubicBezTo>
                  <a:cubicBezTo>
                    <a:pt x="690324" y="312420"/>
                    <a:pt x="690324" y="316230"/>
                    <a:pt x="690324" y="320040"/>
                  </a:cubicBezTo>
                  <a:cubicBezTo>
                    <a:pt x="690324" y="376237"/>
                    <a:pt x="688420" y="378143"/>
                    <a:pt x="631270" y="378143"/>
                  </a:cubicBezTo>
                  <a:cubicBezTo>
                    <a:pt x="576024" y="378143"/>
                    <a:pt x="573167" y="374332"/>
                    <a:pt x="573167" y="320992"/>
                  </a:cubicBezTo>
                  <a:cubicBezTo>
                    <a:pt x="574120" y="271462"/>
                    <a:pt x="580787" y="264795"/>
                    <a:pt x="628412" y="264795"/>
                  </a:cubicBezTo>
                  <a:close/>
                  <a:moveTo>
                    <a:pt x="282654" y="212408"/>
                  </a:moveTo>
                  <a:cubicBezTo>
                    <a:pt x="234077" y="212408"/>
                    <a:pt x="207407" y="238125"/>
                    <a:pt x="207407" y="286703"/>
                  </a:cubicBezTo>
                  <a:cubicBezTo>
                    <a:pt x="207407" y="415290"/>
                    <a:pt x="207407" y="543878"/>
                    <a:pt x="207407" y="672465"/>
                  </a:cubicBezTo>
                  <a:cubicBezTo>
                    <a:pt x="207407" y="721043"/>
                    <a:pt x="233124" y="746760"/>
                    <a:pt x="281702" y="746760"/>
                  </a:cubicBezTo>
                  <a:cubicBezTo>
                    <a:pt x="346472" y="746760"/>
                    <a:pt x="411242" y="746760"/>
                    <a:pt x="476012" y="746760"/>
                  </a:cubicBezTo>
                  <a:cubicBezTo>
                    <a:pt x="540782" y="746760"/>
                    <a:pt x="605552" y="746760"/>
                    <a:pt x="670322" y="746760"/>
                  </a:cubicBezTo>
                  <a:cubicBezTo>
                    <a:pt x="720805" y="746760"/>
                    <a:pt x="745570" y="721043"/>
                    <a:pt x="745570" y="671513"/>
                  </a:cubicBezTo>
                  <a:cubicBezTo>
                    <a:pt x="745570" y="543878"/>
                    <a:pt x="745570" y="415290"/>
                    <a:pt x="745570" y="287655"/>
                  </a:cubicBezTo>
                  <a:cubicBezTo>
                    <a:pt x="745570" y="239078"/>
                    <a:pt x="718899" y="212408"/>
                    <a:pt x="671274" y="212408"/>
                  </a:cubicBezTo>
                  <a:cubicBezTo>
                    <a:pt x="541735" y="212408"/>
                    <a:pt x="412195" y="212408"/>
                    <a:pt x="282654" y="212408"/>
                  </a:cubicBezTo>
                  <a:close/>
                  <a:moveTo>
                    <a:pt x="153114" y="0"/>
                  </a:moveTo>
                  <a:cubicBezTo>
                    <a:pt x="365522" y="0"/>
                    <a:pt x="576977" y="0"/>
                    <a:pt x="789385" y="0"/>
                  </a:cubicBezTo>
                  <a:cubicBezTo>
                    <a:pt x="877967" y="0"/>
                    <a:pt x="939880" y="60960"/>
                    <a:pt x="939880" y="149543"/>
                  </a:cubicBezTo>
                  <a:cubicBezTo>
                    <a:pt x="939880" y="360998"/>
                    <a:pt x="939880" y="572453"/>
                    <a:pt x="940832" y="783908"/>
                  </a:cubicBezTo>
                  <a:cubicBezTo>
                    <a:pt x="939880" y="876300"/>
                    <a:pt x="878920" y="936308"/>
                    <a:pt x="787480" y="936308"/>
                  </a:cubicBezTo>
                  <a:cubicBezTo>
                    <a:pt x="681752" y="936308"/>
                    <a:pt x="576024" y="936308"/>
                    <a:pt x="470297" y="936308"/>
                  </a:cubicBezTo>
                  <a:cubicBezTo>
                    <a:pt x="364570" y="936308"/>
                    <a:pt x="258842" y="936308"/>
                    <a:pt x="153114" y="936308"/>
                  </a:cubicBezTo>
                  <a:cubicBezTo>
                    <a:pt x="62627" y="935355"/>
                    <a:pt x="714" y="874395"/>
                    <a:pt x="714" y="784860"/>
                  </a:cubicBezTo>
                  <a:cubicBezTo>
                    <a:pt x="-238" y="574358"/>
                    <a:pt x="-238" y="362903"/>
                    <a:pt x="714" y="151448"/>
                  </a:cubicBezTo>
                  <a:cubicBezTo>
                    <a:pt x="1667" y="60960"/>
                    <a:pt x="62627" y="0"/>
                    <a:pt x="15311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Rounded Rectangle 2">
              <a:extLst>
                <a:ext uri="{FF2B5EF4-FFF2-40B4-BE49-F238E27FC236}">
                  <a16:creationId xmlns:a16="http://schemas.microsoft.com/office/drawing/2014/main" id="{5EC86B5A-399C-463E-A44E-D9EF82BC4017}"/>
                </a:ext>
              </a:extLst>
            </p:cNvPr>
            <p:cNvSpPr/>
            <p:nvPr/>
          </p:nvSpPr>
          <p:spPr>
            <a:xfrm>
              <a:off x="2500305" y="1958260"/>
              <a:ext cx="516927" cy="516926"/>
            </a:xfrm>
            <a:custGeom>
              <a:avLst/>
              <a:gdLst/>
              <a:ahLst/>
              <a:cxnLst/>
              <a:rect l="l" t="t" r="r" b="b"/>
              <a:pathLst>
                <a:path w="3960440" h="3960440">
                  <a:moveTo>
                    <a:pt x="2607490" y="1396226"/>
                  </a:moveTo>
                  <a:lnTo>
                    <a:pt x="2607493" y="1396226"/>
                  </a:lnTo>
                  <a:lnTo>
                    <a:pt x="2900480" y="1396226"/>
                  </a:lnTo>
                  <a:cubicBezTo>
                    <a:pt x="2950186" y="1396226"/>
                    <a:pt x="2990480" y="1436520"/>
                    <a:pt x="2990480" y="1486226"/>
                  </a:cubicBezTo>
                  <a:cubicBezTo>
                    <a:pt x="2990480" y="1535932"/>
                    <a:pt x="2950186" y="1576226"/>
                    <a:pt x="2900480" y="1576226"/>
                  </a:cubicBezTo>
                  <a:lnTo>
                    <a:pt x="2697490" y="1576226"/>
                  </a:lnTo>
                  <a:lnTo>
                    <a:pt x="2697490" y="1706676"/>
                  </a:lnTo>
                  <a:lnTo>
                    <a:pt x="2900480" y="1706676"/>
                  </a:lnTo>
                  <a:cubicBezTo>
                    <a:pt x="2950186" y="1706676"/>
                    <a:pt x="2990480" y="1746970"/>
                    <a:pt x="2990480" y="1796676"/>
                  </a:cubicBezTo>
                  <a:cubicBezTo>
                    <a:pt x="2990480" y="1846382"/>
                    <a:pt x="2950186" y="1886676"/>
                    <a:pt x="2900480" y="1886676"/>
                  </a:cubicBezTo>
                  <a:lnTo>
                    <a:pt x="2697490" y="1886676"/>
                  </a:lnTo>
                  <a:lnTo>
                    <a:pt x="2697490" y="1987805"/>
                  </a:lnTo>
                  <a:lnTo>
                    <a:pt x="2900480" y="1987805"/>
                  </a:lnTo>
                  <a:cubicBezTo>
                    <a:pt x="2950186" y="1987805"/>
                    <a:pt x="2990480" y="2028099"/>
                    <a:pt x="2990480" y="2077805"/>
                  </a:cubicBezTo>
                  <a:cubicBezTo>
                    <a:pt x="2990480" y="2127511"/>
                    <a:pt x="2950186" y="2167805"/>
                    <a:pt x="2900480" y="2167805"/>
                  </a:cubicBezTo>
                  <a:lnTo>
                    <a:pt x="2607491" y="2167805"/>
                  </a:lnTo>
                  <a:cubicBezTo>
                    <a:pt x="2557785" y="2167805"/>
                    <a:pt x="2517491" y="2127511"/>
                    <a:pt x="2517491" y="2077805"/>
                  </a:cubicBezTo>
                  <a:lnTo>
                    <a:pt x="2518558" y="2072520"/>
                  </a:lnTo>
                  <a:cubicBezTo>
                    <a:pt x="2517543" y="2070807"/>
                    <a:pt x="2517490" y="2069026"/>
                    <a:pt x="2517490" y="2067233"/>
                  </a:cubicBezTo>
                  <a:lnTo>
                    <a:pt x="2517490" y="1486226"/>
                  </a:lnTo>
                  <a:cubicBezTo>
                    <a:pt x="2517490" y="1436520"/>
                    <a:pt x="2557784" y="1396226"/>
                    <a:pt x="2607490" y="1396226"/>
                  </a:cubicBezTo>
                  <a:close/>
                  <a:moveTo>
                    <a:pt x="1892179" y="1396226"/>
                  </a:moveTo>
                  <a:cubicBezTo>
                    <a:pt x="1933277" y="1396226"/>
                    <a:pt x="1967940" y="1423772"/>
                    <a:pt x="1977253" y="1461826"/>
                  </a:cubicBezTo>
                  <a:cubicBezTo>
                    <a:pt x="1983784" y="1464928"/>
                    <a:pt x="1988782" y="1470082"/>
                    <a:pt x="1993205" y="1475928"/>
                  </a:cubicBezTo>
                  <a:lnTo>
                    <a:pt x="2249400" y="1814563"/>
                  </a:lnTo>
                  <a:lnTo>
                    <a:pt x="2249400" y="1486226"/>
                  </a:lnTo>
                  <a:cubicBezTo>
                    <a:pt x="2249400" y="1436520"/>
                    <a:pt x="2289694" y="1396226"/>
                    <a:pt x="2339400" y="1396226"/>
                  </a:cubicBezTo>
                  <a:cubicBezTo>
                    <a:pt x="2389106" y="1396226"/>
                    <a:pt x="2429400" y="1436520"/>
                    <a:pt x="2429400" y="1486226"/>
                  </a:cubicBezTo>
                  <a:lnTo>
                    <a:pt x="2429400" y="2067233"/>
                  </a:lnTo>
                  <a:cubicBezTo>
                    <a:pt x="2429400" y="2116939"/>
                    <a:pt x="2389106" y="2157233"/>
                    <a:pt x="2339400" y="2157233"/>
                  </a:cubicBezTo>
                  <a:lnTo>
                    <a:pt x="2314279" y="2152162"/>
                  </a:lnTo>
                  <a:cubicBezTo>
                    <a:pt x="2312282" y="2152300"/>
                    <a:pt x="2310334" y="2152010"/>
                    <a:pt x="2308518" y="2150998"/>
                  </a:cubicBezTo>
                  <a:cubicBezTo>
                    <a:pt x="2306291" y="2150974"/>
                    <a:pt x="2304354" y="2150181"/>
                    <a:pt x="2302610" y="2148976"/>
                  </a:cubicBezTo>
                  <a:cubicBezTo>
                    <a:pt x="2283211" y="2145448"/>
                    <a:pt x="2265611" y="2134330"/>
                    <a:pt x="2252821" y="2117425"/>
                  </a:cubicBezTo>
                  <a:lnTo>
                    <a:pt x="1982179" y="1759694"/>
                  </a:lnTo>
                  <a:lnTo>
                    <a:pt x="1982179" y="2067233"/>
                  </a:lnTo>
                  <a:cubicBezTo>
                    <a:pt x="1982179" y="2116939"/>
                    <a:pt x="1941885" y="2157233"/>
                    <a:pt x="1892179" y="2157233"/>
                  </a:cubicBezTo>
                  <a:cubicBezTo>
                    <a:pt x="1842473" y="2157233"/>
                    <a:pt x="1802179" y="2116939"/>
                    <a:pt x="1802179" y="2067233"/>
                  </a:cubicBezTo>
                  <a:lnTo>
                    <a:pt x="1802179" y="1486226"/>
                  </a:lnTo>
                  <a:cubicBezTo>
                    <a:pt x="1802179" y="1436520"/>
                    <a:pt x="1842473" y="1396226"/>
                    <a:pt x="1892179" y="1396226"/>
                  </a:cubicBezTo>
                  <a:close/>
                  <a:moveTo>
                    <a:pt x="1624958" y="1396226"/>
                  </a:moveTo>
                  <a:cubicBezTo>
                    <a:pt x="1674664" y="1396226"/>
                    <a:pt x="1714958" y="1436520"/>
                    <a:pt x="1714958" y="1486226"/>
                  </a:cubicBezTo>
                  <a:lnTo>
                    <a:pt x="1714958" y="2067233"/>
                  </a:lnTo>
                  <a:cubicBezTo>
                    <a:pt x="1714958" y="2116939"/>
                    <a:pt x="1674664" y="2157233"/>
                    <a:pt x="1624958" y="2157233"/>
                  </a:cubicBezTo>
                  <a:cubicBezTo>
                    <a:pt x="1575252" y="2157233"/>
                    <a:pt x="1534958" y="2116939"/>
                    <a:pt x="1534958" y="2067233"/>
                  </a:cubicBezTo>
                  <a:lnTo>
                    <a:pt x="1534958" y="1486226"/>
                  </a:lnTo>
                  <a:cubicBezTo>
                    <a:pt x="1534958" y="1436520"/>
                    <a:pt x="1575252" y="1396226"/>
                    <a:pt x="1624958" y="1396226"/>
                  </a:cubicBezTo>
                  <a:close/>
                  <a:moveTo>
                    <a:pt x="1107687" y="1396226"/>
                  </a:moveTo>
                  <a:cubicBezTo>
                    <a:pt x="1157393" y="1396226"/>
                    <a:pt x="1197687" y="1436520"/>
                    <a:pt x="1197687" y="1486226"/>
                  </a:cubicBezTo>
                  <a:lnTo>
                    <a:pt x="1197687" y="1987804"/>
                  </a:lnTo>
                  <a:lnTo>
                    <a:pt x="1392703" y="1987804"/>
                  </a:lnTo>
                  <a:cubicBezTo>
                    <a:pt x="1442409" y="1987804"/>
                    <a:pt x="1482703" y="2028098"/>
                    <a:pt x="1482703" y="2077804"/>
                  </a:cubicBezTo>
                  <a:cubicBezTo>
                    <a:pt x="1482703" y="2127510"/>
                    <a:pt x="1442409" y="2167804"/>
                    <a:pt x="1392703" y="2167804"/>
                  </a:cubicBezTo>
                  <a:lnTo>
                    <a:pt x="1107687" y="2167804"/>
                  </a:lnTo>
                  <a:cubicBezTo>
                    <a:pt x="1057981" y="2167804"/>
                    <a:pt x="1017687" y="2127510"/>
                    <a:pt x="1017687" y="2077804"/>
                  </a:cubicBezTo>
                  <a:lnTo>
                    <a:pt x="1018754" y="2072519"/>
                  </a:lnTo>
                  <a:cubicBezTo>
                    <a:pt x="1017739" y="2070806"/>
                    <a:pt x="1017687" y="2069025"/>
                    <a:pt x="1017687" y="2067233"/>
                  </a:cubicBezTo>
                  <a:lnTo>
                    <a:pt x="1017687" y="1486226"/>
                  </a:lnTo>
                  <a:cubicBezTo>
                    <a:pt x="1017687" y="1436520"/>
                    <a:pt x="1057981" y="1396226"/>
                    <a:pt x="1107687" y="1396226"/>
                  </a:cubicBezTo>
                  <a:close/>
                  <a:moveTo>
                    <a:pt x="1980220" y="564375"/>
                  </a:moveTo>
                  <a:cubicBezTo>
                    <a:pt x="1154987" y="564375"/>
                    <a:pt x="486004" y="1107581"/>
                    <a:pt x="486004" y="1777659"/>
                  </a:cubicBezTo>
                  <a:cubicBezTo>
                    <a:pt x="486004" y="2401690"/>
                    <a:pt x="1066203" y="2915687"/>
                    <a:pt x="1812523" y="2982830"/>
                  </a:cubicBezTo>
                  <a:cubicBezTo>
                    <a:pt x="1958634" y="3025646"/>
                    <a:pt x="1856317" y="3253652"/>
                    <a:pt x="1853662" y="3361912"/>
                  </a:cubicBezTo>
                  <a:cubicBezTo>
                    <a:pt x="1848214" y="3540567"/>
                    <a:pt x="2675239" y="2976604"/>
                    <a:pt x="3034494" y="2637275"/>
                  </a:cubicBezTo>
                  <a:cubicBezTo>
                    <a:pt x="3306277" y="2417674"/>
                    <a:pt x="3474436" y="2113612"/>
                    <a:pt x="3474436" y="1777659"/>
                  </a:cubicBezTo>
                  <a:cubicBezTo>
                    <a:pt x="3474436" y="1107581"/>
                    <a:pt x="2805453" y="564375"/>
                    <a:pt x="1980220" y="564375"/>
                  </a:cubicBezTo>
                  <a:close/>
                  <a:moveTo>
                    <a:pt x="660087" y="0"/>
                  </a:moveTo>
                  <a:lnTo>
                    <a:pt x="3300353" y="0"/>
                  </a:lnTo>
                  <a:cubicBezTo>
                    <a:pt x="3664909" y="0"/>
                    <a:pt x="3960440" y="295531"/>
                    <a:pt x="3960440" y="660087"/>
                  </a:cubicBezTo>
                  <a:lnTo>
                    <a:pt x="3960440" y="3300353"/>
                  </a:lnTo>
                  <a:cubicBezTo>
                    <a:pt x="3960440" y="3664909"/>
                    <a:pt x="3664909" y="3960440"/>
                    <a:pt x="3300353" y="3960440"/>
                  </a:cubicBezTo>
                  <a:lnTo>
                    <a:pt x="660087" y="3960440"/>
                  </a:lnTo>
                  <a:cubicBezTo>
                    <a:pt x="295531" y="3960440"/>
                    <a:pt x="0" y="3664909"/>
                    <a:pt x="0" y="3300353"/>
                  </a:cubicBezTo>
                  <a:lnTo>
                    <a:pt x="0" y="660087"/>
                  </a:lnTo>
                  <a:cubicBezTo>
                    <a:pt x="0" y="295531"/>
                    <a:pt x="295531" y="0"/>
                    <a:pt x="6600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8">
              <a:extLst>
                <a:ext uri="{FF2B5EF4-FFF2-40B4-BE49-F238E27FC236}">
                  <a16:creationId xmlns:a16="http://schemas.microsoft.com/office/drawing/2014/main" id="{6216DFE5-6F2F-4A2B-B446-784CA02D8CDA}"/>
                </a:ext>
              </a:extLst>
            </p:cNvPr>
            <p:cNvSpPr/>
            <p:nvPr/>
          </p:nvSpPr>
          <p:spPr>
            <a:xfrm>
              <a:off x="1311030" y="1958260"/>
              <a:ext cx="507527" cy="516926"/>
            </a:xfrm>
            <a:custGeom>
              <a:avLst/>
              <a:gdLst/>
              <a:ahLst/>
              <a:cxnLst/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close/>
                  <a:moveTo>
                    <a:pt x="2688485" y="1475633"/>
                  </a:moveTo>
                  <a:cubicBezTo>
                    <a:pt x="2399554" y="1478429"/>
                    <a:pt x="2281670" y="1553418"/>
                    <a:pt x="2136833" y="1663036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lnTo>
                    <a:pt x="2136833" y="2084121"/>
                  </a:lnTo>
                  <a:cubicBezTo>
                    <a:pt x="2259735" y="1821652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235101" y="1504458"/>
                    <a:pt x="2840340" y="1479943"/>
                  </a:cubicBezTo>
                  <a:cubicBezTo>
                    <a:pt x="2784850" y="1476574"/>
                    <a:pt x="2734498" y="1475188"/>
                    <a:pt x="2688485" y="147563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2">
              <a:extLst>
                <a:ext uri="{FF2B5EF4-FFF2-40B4-BE49-F238E27FC236}">
                  <a16:creationId xmlns:a16="http://schemas.microsoft.com/office/drawing/2014/main" id="{DCBFAE96-06DB-4B32-BFC0-F2DB69CFB4A2}"/>
                </a:ext>
              </a:extLst>
            </p:cNvPr>
            <p:cNvSpPr/>
            <p:nvPr/>
          </p:nvSpPr>
          <p:spPr>
            <a:xfrm>
              <a:off x="3698980" y="1958317"/>
              <a:ext cx="516870" cy="516869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784484" y="2487854"/>
                  </a:moveTo>
                  <a:cubicBezTo>
                    <a:pt x="2774989" y="2487391"/>
                    <a:pt x="2765365" y="2488860"/>
                    <a:pt x="2756439" y="2492301"/>
                  </a:cubicBezTo>
                  <a:cubicBezTo>
                    <a:pt x="2734854" y="2500620"/>
                    <a:pt x="2720969" y="2519027"/>
                    <a:pt x="2720969" y="2539323"/>
                  </a:cubicBezTo>
                  <a:lnTo>
                    <a:pt x="2718062" y="2539323"/>
                  </a:lnTo>
                  <a:lnTo>
                    <a:pt x="2718062" y="2636901"/>
                  </a:lnTo>
                  <a:lnTo>
                    <a:pt x="2844095" y="2636901"/>
                  </a:lnTo>
                  <a:lnTo>
                    <a:pt x="2844095" y="2547101"/>
                  </a:lnTo>
                  <a:lnTo>
                    <a:pt x="2840575" y="2546667"/>
                  </a:lnTo>
                  <a:cubicBezTo>
                    <a:pt x="2844038" y="2526031"/>
                    <a:pt x="2832667" y="2505637"/>
                    <a:pt x="2811763" y="2494994"/>
                  </a:cubicBezTo>
                  <a:cubicBezTo>
                    <a:pt x="2803348" y="2490709"/>
                    <a:pt x="2793980" y="2488316"/>
                    <a:pt x="2784484" y="2487854"/>
                  </a:cubicBezTo>
                  <a:close/>
                  <a:moveTo>
                    <a:pt x="2218919" y="2459568"/>
                  </a:moveTo>
                  <a:cubicBezTo>
                    <a:pt x="2198232" y="2462191"/>
                    <a:pt x="2177586" y="2476073"/>
                    <a:pt x="2165645" y="2505359"/>
                  </a:cubicBezTo>
                  <a:lnTo>
                    <a:pt x="2165645" y="2981896"/>
                  </a:lnTo>
                  <a:cubicBezTo>
                    <a:pt x="2176061" y="3034481"/>
                    <a:pt x="2243614" y="3053730"/>
                    <a:pt x="2282578" y="2996778"/>
                  </a:cubicBezTo>
                  <a:lnTo>
                    <a:pt x="2282578" y="2521099"/>
                  </a:lnTo>
                  <a:cubicBezTo>
                    <a:pt x="2287988" y="2482101"/>
                    <a:pt x="2253397" y="2455196"/>
                    <a:pt x="2218919" y="2459568"/>
                  </a:cubicBezTo>
                  <a:close/>
                  <a:moveTo>
                    <a:pt x="1724507" y="2341658"/>
                  </a:moveTo>
                  <a:lnTo>
                    <a:pt x="1886507" y="2341658"/>
                  </a:lnTo>
                  <a:lnTo>
                    <a:pt x="1886507" y="3157984"/>
                  </a:lnTo>
                  <a:lnTo>
                    <a:pt x="1724507" y="3157984"/>
                  </a:lnTo>
                  <a:lnTo>
                    <a:pt x="1724507" y="3071637"/>
                  </a:lnTo>
                  <a:cubicBezTo>
                    <a:pt x="1508936" y="3302583"/>
                    <a:pt x="1432071" y="3083964"/>
                    <a:pt x="1448980" y="3019402"/>
                  </a:cubicBezTo>
                  <a:cubicBezTo>
                    <a:pt x="1449173" y="3019371"/>
                    <a:pt x="1449367" y="3019341"/>
                    <a:pt x="1449560" y="3019310"/>
                  </a:cubicBezTo>
                  <a:lnTo>
                    <a:pt x="1449560" y="2341867"/>
                  </a:lnTo>
                  <a:lnTo>
                    <a:pt x="1611560" y="2341867"/>
                  </a:lnTo>
                  <a:lnTo>
                    <a:pt x="1611560" y="3005106"/>
                  </a:lnTo>
                  <a:cubicBezTo>
                    <a:pt x="1619060" y="3048622"/>
                    <a:pt x="1686890" y="2980715"/>
                    <a:pt x="1724507" y="2960399"/>
                  </a:cubicBezTo>
                  <a:close/>
                  <a:moveTo>
                    <a:pt x="2794634" y="2323257"/>
                  </a:moveTo>
                  <a:cubicBezTo>
                    <a:pt x="2833672" y="2325523"/>
                    <a:pt x="2872097" y="2337568"/>
                    <a:pt x="2905793" y="2359152"/>
                  </a:cubicBezTo>
                  <a:cubicBezTo>
                    <a:pt x="2968205" y="2399130"/>
                    <a:pt x="3005231" y="2465918"/>
                    <a:pt x="3003877" y="2536796"/>
                  </a:cubicBezTo>
                  <a:lnTo>
                    <a:pt x="3006095" y="2536796"/>
                  </a:lnTo>
                  <a:lnTo>
                    <a:pt x="3006095" y="2785572"/>
                  </a:lnTo>
                  <a:lnTo>
                    <a:pt x="2925095" y="2785572"/>
                  </a:lnTo>
                  <a:lnTo>
                    <a:pt x="2844095" y="2785572"/>
                  </a:lnTo>
                  <a:lnTo>
                    <a:pt x="2718062" y="2785572"/>
                  </a:lnTo>
                  <a:lnTo>
                    <a:pt x="2718062" y="2967727"/>
                  </a:lnTo>
                  <a:lnTo>
                    <a:pt x="2721583" y="2968162"/>
                  </a:lnTo>
                  <a:cubicBezTo>
                    <a:pt x="2718120" y="2988798"/>
                    <a:pt x="2729491" y="3009192"/>
                    <a:pt x="2750395" y="3019835"/>
                  </a:cubicBezTo>
                  <a:cubicBezTo>
                    <a:pt x="2767225" y="3028404"/>
                    <a:pt x="2787866" y="3029409"/>
                    <a:pt x="2805719" y="3022528"/>
                  </a:cubicBezTo>
                  <a:cubicBezTo>
                    <a:pt x="2827304" y="3014209"/>
                    <a:pt x="2841189" y="2995802"/>
                    <a:pt x="2841189" y="2975506"/>
                  </a:cubicBezTo>
                  <a:lnTo>
                    <a:pt x="2843676" y="2975506"/>
                  </a:lnTo>
                  <a:lnTo>
                    <a:pt x="2843676" y="2857044"/>
                  </a:lnTo>
                  <a:lnTo>
                    <a:pt x="3005676" y="2857044"/>
                  </a:lnTo>
                  <a:lnTo>
                    <a:pt x="3005676" y="2975506"/>
                  </a:lnTo>
                  <a:lnTo>
                    <a:pt x="3006096" y="2975506"/>
                  </a:lnTo>
                  <a:lnTo>
                    <a:pt x="3005676" y="2978387"/>
                  </a:lnTo>
                  <a:lnTo>
                    <a:pt x="3005676" y="2981431"/>
                  </a:lnTo>
                  <a:lnTo>
                    <a:pt x="3005233" y="2981431"/>
                  </a:lnTo>
                  <a:cubicBezTo>
                    <a:pt x="3003752" y="3060853"/>
                    <a:pt x="2956391" y="3132900"/>
                    <a:pt x="2882363" y="3168797"/>
                  </a:cubicBezTo>
                  <a:cubicBezTo>
                    <a:pt x="2810063" y="3203855"/>
                    <a:pt x="2723757" y="3198845"/>
                    <a:pt x="2656365" y="3155677"/>
                  </a:cubicBezTo>
                  <a:cubicBezTo>
                    <a:pt x="2604277" y="3122312"/>
                    <a:pt x="2569872" y="3070275"/>
                    <a:pt x="2559993" y="3012681"/>
                  </a:cubicBezTo>
                  <a:lnTo>
                    <a:pt x="2556062" y="3012681"/>
                  </a:lnTo>
                  <a:lnTo>
                    <a:pt x="2556062" y="2539323"/>
                  </a:lnTo>
                  <a:cubicBezTo>
                    <a:pt x="2556062" y="2457588"/>
                    <a:pt x="2603922" y="2382823"/>
                    <a:pt x="2679795" y="2346032"/>
                  </a:cubicBezTo>
                  <a:cubicBezTo>
                    <a:pt x="2715945" y="2328503"/>
                    <a:pt x="2755596" y="2320991"/>
                    <a:pt x="2794634" y="2323257"/>
                  </a:cubicBezTo>
                  <a:close/>
                  <a:moveTo>
                    <a:pt x="921754" y="2059382"/>
                  </a:moveTo>
                  <a:lnTo>
                    <a:pt x="1461754" y="2059382"/>
                  </a:lnTo>
                  <a:lnTo>
                    <a:pt x="1461754" y="2221382"/>
                  </a:lnTo>
                  <a:lnTo>
                    <a:pt x="1263754" y="2221382"/>
                  </a:lnTo>
                  <a:lnTo>
                    <a:pt x="1263754" y="3160488"/>
                  </a:lnTo>
                  <a:lnTo>
                    <a:pt x="1101754" y="3160488"/>
                  </a:lnTo>
                  <a:lnTo>
                    <a:pt x="1101754" y="2221382"/>
                  </a:lnTo>
                  <a:lnTo>
                    <a:pt x="921754" y="2221382"/>
                  </a:lnTo>
                  <a:close/>
                  <a:moveTo>
                    <a:pt x="2003645" y="2056877"/>
                  </a:moveTo>
                  <a:lnTo>
                    <a:pt x="2165645" y="2056877"/>
                  </a:lnTo>
                  <a:lnTo>
                    <a:pt x="2165645" y="2406047"/>
                  </a:lnTo>
                  <a:cubicBezTo>
                    <a:pt x="2295483" y="2259477"/>
                    <a:pt x="2455251" y="2328666"/>
                    <a:pt x="2444578" y="2520484"/>
                  </a:cubicBezTo>
                  <a:cubicBezTo>
                    <a:pt x="2454106" y="2682617"/>
                    <a:pt x="2444578" y="2839987"/>
                    <a:pt x="2444578" y="2999738"/>
                  </a:cubicBezTo>
                  <a:cubicBezTo>
                    <a:pt x="2437328" y="3271827"/>
                    <a:pt x="2180048" y="3158151"/>
                    <a:pt x="2165645" y="3094482"/>
                  </a:cubicBezTo>
                  <a:lnTo>
                    <a:pt x="2165645" y="3157983"/>
                  </a:lnTo>
                  <a:lnTo>
                    <a:pt x="2003645" y="3157983"/>
                  </a:lnTo>
                  <a:close/>
                  <a:moveTo>
                    <a:pt x="1082145" y="1835984"/>
                  </a:moveTo>
                  <a:cubicBezTo>
                    <a:pt x="901872" y="1835984"/>
                    <a:pt x="755732" y="1982124"/>
                    <a:pt x="755732" y="2162397"/>
                  </a:cubicBezTo>
                  <a:lnTo>
                    <a:pt x="755732" y="3086444"/>
                  </a:lnTo>
                  <a:cubicBezTo>
                    <a:pt x="755732" y="3266717"/>
                    <a:pt x="901872" y="3412857"/>
                    <a:pt x="1082145" y="3412857"/>
                  </a:cubicBezTo>
                  <a:lnTo>
                    <a:pt x="2845706" y="3412857"/>
                  </a:lnTo>
                  <a:cubicBezTo>
                    <a:pt x="3025979" y="3412857"/>
                    <a:pt x="3172119" y="3266717"/>
                    <a:pt x="3172119" y="3086444"/>
                  </a:cubicBezTo>
                  <a:lnTo>
                    <a:pt x="3172119" y="2162397"/>
                  </a:lnTo>
                  <a:cubicBezTo>
                    <a:pt x="3172119" y="1982124"/>
                    <a:pt x="3025979" y="1835984"/>
                    <a:pt x="2845706" y="1835984"/>
                  </a:cubicBezTo>
                  <a:close/>
                  <a:moveTo>
                    <a:pt x="1918669" y="998231"/>
                  </a:moveTo>
                  <a:cubicBezTo>
                    <a:pt x="1949783" y="998231"/>
                    <a:pt x="1975005" y="1022442"/>
                    <a:pt x="1975005" y="1052309"/>
                  </a:cubicBezTo>
                  <a:cubicBezTo>
                    <a:pt x="1975005" y="1200582"/>
                    <a:pt x="1975004" y="1348856"/>
                    <a:pt x="1975004" y="1497129"/>
                  </a:cubicBezTo>
                  <a:cubicBezTo>
                    <a:pt x="1975004" y="1526996"/>
                    <a:pt x="1949782" y="1551207"/>
                    <a:pt x="1918668" y="1551207"/>
                  </a:cubicBezTo>
                  <a:lnTo>
                    <a:pt x="1918669" y="1551206"/>
                  </a:lnTo>
                  <a:cubicBezTo>
                    <a:pt x="1887555" y="1551206"/>
                    <a:pt x="1862333" y="1526995"/>
                    <a:pt x="1862333" y="1497128"/>
                  </a:cubicBezTo>
                  <a:lnTo>
                    <a:pt x="1862333" y="1052309"/>
                  </a:lnTo>
                  <a:cubicBezTo>
                    <a:pt x="1862333" y="1022442"/>
                    <a:pt x="1887555" y="998231"/>
                    <a:pt x="1918669" y="998231"/>
                  </a:cubicBezTo>
                  <a:close/>
                  <a:moveTo>
                    <a:pt x="2539373" y="865097"/>
                  </a:moveTo>
                  <a:lnTo>
                    <a:pt x="2539373" y="1483838"/>
                  </a:lnTo>
                  <a:cubicBezTo>
                    <a:pt x="2501756" y="1504154"/>
                    <a:pt x="2433926" y="1572061"/>
                    <a:pt x="2426426" y="1528545"/>
                  </a:cubicBezTo>
                  <a:lnTo>
                    <a:pt x="2426426" y="865306"/>
                  </a:lnTo>
                  <a:lnTo>
                    <a:pt x="2264426" y="865306"/>
                  </a:lnTo>
                  <a:lnTo>
                    <a:pt x="2264426" y="1542749"/>
                  </a:lnTo>
                  <a:cubicBezTo>
                    <a:pt x="2264233" y="1542780"/>
                    <a:pt x="2264039" y="1542810"/>
                    <a:pt x="2263846" y="1542841"/>
                  </a:cubicBezTo>
                  <a:cubicBezTo>
                    <a:pt x="2246937" y="1607403"/>
                    <a:pt x="2323802" y="1826022"/>
                    <a:pt x="2539373" y="1595076"/>
                  </a:cubicBezTo>
                  <a:lnTo>
                    <a:pt x="2539373" y="1681423"/>
                  </a:lnTo>
                  <a:lnTo>
                    <a:pt x="2701373" y="1681423"/>
                  </a:lnTo>
                  <a:lnTo>
                    <a:pt x="2701373" y="865097"/>
                  </a:lnTo>
                  <a:close/>
                  <a:moveTo>
                    <a:pt x="1918668" y="840143"/>
                  </a:moveTo>
                  <a:cubicBezTo>
                    <a:pt x="1799361" y="840143"/>
                    <a:pt x="1702644" y="932984"/>
                    <a:pt x="1702644" y="1047509"/>
                  </a:cubicBezTo>
                  <a:lnTo>
                    <a:pt x="1702644" y="1501930"/>
                  </a:lnTo>
                  <a:cubicBezTo>
                    <a:pt x="1702644" y="1616455"/>
                    <a:pt x="1799361" y="1709295"/>
                    <a:pt x="1918668" y="1709295"/>
                  </a:cubicBezTo>
                  <a:cubicBezTo>
                    <a:pt x="2037975" y="1709295"/>
                    <a:pt x="2134692" y="1616455"/>
                    <a:pt x="2134692" y="1501930"/>
                  </a:cubicBezTo>
                  <a:lnTo>
                    <a:pt x="2134692" y="1047509"/>
                  </a:lnTo>
                  <a:cubicBezTo>
                    <a:pt x="2134692" y="932984"/>
                    <a:pt x="2037975" y="840143"/>
                    <a:pt x="1918668" y="840143"/>
                  </a:cubicBezTo>
                  <a:close/>
                  <a:moveTo>
                    <a:pt x="1544554" y="609793"/>
                  </a:moveTo>
                  <a:lnTo>
                    <a:pt x="1425758" y="1008757"/>
                  </a:lnTo>
                  <a:lnTo>
                    <a:pt x="1311048" y="623516"/>
                  </a:lnTo>
                  <a:lnTo>
                    <a:pt x="1152958" y="623516"/>
                  </a:lnTo>
                  <a:lnTo>
                    <a:pt x="1345929" y="1271588"/>
                  </a:lnTo>
                  <a:lnTo>
                    <a:pt x="1347249" y="1271588"/>
                  </a:lnTo>
                  <a:lnTo>
                    <a:pt x="1347249" y="1698532"/>
                  </a:lnTo>
                  <a:lnTo>
                    <a:pt x="1509249" y="1698532"/>
                  </a:lnTo>
                  <a:lnTo>
                    <a:pt x="1509249" y="1257865"/>
                  </a:lnTo>
                  <a:lnTo>
                    <a:pt x="1509673" y="1257865"/>
                  </a:lnTo>
                  <a:lnTo>
                    <a:pt x="1702644" y="609793"/>
                  </a:ln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B62E73C-85D1-4026-89B7-A7B111BE60CA}"/>
              </a:ext>
            </a:extLst>
          </p:cNvPr>
          <p:cNvSpPr txBox="1"/>
          <p:nvPr/>
        </p:nvSpPr>
        <p:spPr>
          <a:xfrm>
            <a:off x="774951" y="600532"/>
            <a:ext cx="722604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800" dirty="0">
                <a:cs typeface="Arial" pitchFamily="34" charset="0"/>
              </a:rPr>
              <a:t>Get a modern PowerPoint  Presentation that is beautifully designed.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C6652-9804-438B-8B9D-057A24936957}"/>
              </a:ext>
            </a:extLst>
          </p:cNvPr>
          <p:cNvSpPr txBox="1"/>
          <p:nvPr/>
        </p:nvSpPr>
        <p:spPr>
          <a:xfrm>
            <a:off x="774951" y="2629163"/>
            <a:ext cx="7226049" cy="36009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Get a modern PowerPoint  Presentation that is beautifully designed. You can simply impress your audience and add a unique zing and appeal to your Presentations. You can simply impress your audience and add a unique zing and appeal to your Presentations. Get a modern PowerPoint 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 You can simply impress your audience and add a unique zing and appeal to your Presentations. I hope and I believe that this Template will your Time, Money and Reputation. Get a modern PowerPoint  Presentation that is beautifully designed. Get a modern PowerPoint  Presentation that is beautifully designed. I hope and I believe that this Template will your Time, Money and Reputation. You can simply impress your audience and add a unique zing and appeal to your Presentations. 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Get a modern PowerPoint  Presentation that is beautifully designed. </a:t>
            </a:r>
            <a:r>
              <a:rPr lang="en-US" altLang="ko-KR" sz="1200" dirty="0"/>
              <a:t>Easy to change colors, photos and Text.</a:t>
            </a:r>
            <a:endParaRPr lang="en-US" altLang="ko-KR" sz="12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694997" y="262803"/>
            <a:ext cx="365533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Columns  Style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FA10F-7FCB-43DE-96B0-D7E714E39E27}"/>
              </a:ext>
            </a:extLst>
          </p:cNvPr>
          <p:cNvGrpSpPr/>
          <p:nvPr/>
        </p:nvGrpSpPr>
        <p:grpSpPr>
          <a:xfrm>
            <a:off x="5160204" y="2404637"/>
            <a:ext cx="2926080" cy="3757117"/>
            <a:chOff x="5090630" y="1321272"/>
            <a:chExt cx="2926080" cy="37571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4FFD1C-1E78-4C7E-91CD-036775A46713}"/>
                </a:ext>
              </a:extLst>
            </p:cNvPr>
            <p:cNvSpPr txBox="1"/>
            <p:nvPr/>
          </p:nvSpPr>
          <p:spPr>
            <a:xfrm>
              <a:off x="5090630" y="1321272"/>
              <a:ext cx="2926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FE2348-B5E7-4335-8186-1BD3A0AFC643}"/>
                </a:ext>
              </a:extLst>
            </p:cNvPr>
            <p:cNvSpPr txBox="1"/>
            <p:nvPr/>
          </p:nvSpPr>
          <p:spPr>
            <a:xfrm>
              <a:off x="5090630" y="1846735"/>
              <a:ext cx="2926080" cy="3231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8C8DCA9-4BA0-4D2C-96D2-A0C67A192C33}"/>
              </a:ext>
            </a:extLst>
          </p:cNvPr>
          <p:cNvGrpSpPr/>
          <p:nvPr/>
        </p:nvGrpSpPr>
        <p:grpSpPr>
          <a:xfrm>
            <a:off x="8511695" y="2404637"/>
            <a:ext cx="2926080" cy="3757117"/>
            <a:chOff x="8156371" y="1321272"/>
            <a:chExt cx="2926080" cy="37571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9D8FBF-8D1B-4ECD-BC2F-A28BC9FC8743}"/>
                </a:ext>
              </a:extLst>
            </p:cNvPr>
            <p:cNvSpPr txBox="1"/>
            <p:nvPr/>
          </p:nvSpPr>
          <p:spPr>
            <a:xfrm>
              <a:off x="8156371" y="1321272"/>
              <a:ext cx="2926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824E17-823F-4669-88CB-CDC58E6E3D6B}"/>
                </a:ext>
              </a:extLst>
            </p:cNvPr>
            <p:cNvSpPr txBox="1"/>
            <p:nvPr/>
          </p:nvSpPr>
          <p:spPr>
            <a:xfrm>
              <a:off x="8156371" y="1846735"/>
              <a:ext cx="2926080" cy="3231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F4C6A-A8CB-4E0B-B97D-49558CA9FB8D}"/>
              </a:ext>
            </a:extLst>
          </p:cNvPr>
          <p:cNvGrpSpPr/>
          <p:nvPr/>
        </p:nvGrpSpPr>
        <p:grpSpPr>
          <a:xfrm>
            <a:off x="7841675" y="741654"/>
            <a:ext cx="1569116" cy="1275475"/>
            <a:chOff x="2939995" y="933055"/>
            <a:chExt cx="3043588" cy="247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4F64DD-414B-4E5D-BE4D-3A1DD0EB8475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8FDCDFE1-6D5E-4726-912B-631328318B1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95FE98AD-B72E-4CA2-BA76-1320CADE1E9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6179C6FA-E3C2-41FD-9640-5E52DB05FBC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92BF9FE4-A5A8-41E9-9A9C-6639C196E40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49E14071-98BC-42D7-AC41-D52A40293E5C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B3B44E-0574-4123-82E7-6D2F8A1B74C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56" name="Trapezoid 55">
                <a:extLst>
                  <a:ext uri="{FF2B5EF4-FFF2-40B4-BE49-F238E27FC236}">
                    <a16:creationId xmlns:a16="http://schemas.microsoft.com/office/drawing/2014/main" id="{1DBF7390-0A64-485E-A47A-054D04BA78E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3673B226-0D4B-4867-9DE8-1B530194E6B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9FD87ECF-52DC-41B6-B756-F92F1E5A7DE5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apezoid 58">
                <a:extLst>
                  <a:ext uri="{FF2B5EF4-FFF2-40B4-BE49-F238E27FC236}">
                    <a16:creationId xmlns:a16="http://schemas.microsoft.com/office/drawing/2014/main" id="{FAD34AC1-688B-4729-B459-835D9A599F79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rapezoid 59">
                <a:extLst>
                  <a:ext uri="{FF2B5EF4-FFF2-40B4-BE49-F238E27FC236}">
                    <a16:creationId xmlns:a16="http://schemas.microsoft.com/office/drawing/2014/main" id="{4B851A36-2CFA-4498-AF9B-CED824E694AF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8F2F7B-717F-4D16-B9AA-F541DBA37C6F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915C063-9B29-4A36-BF80-66DA201ED145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54" name="Trapezoid 53">
                  <a:extLst>
                    <a:ext uri="{FF2B5EF4-FFF2-40B4-BE49-F238E27FC236}">
                      <a16:creationId xmlns:a16="http://schemas.microsoft.com/office/drawing/2014/main" id="{B3F5B452-BE33-4558-BA0C-4D95933443EC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rapezoid 94">
                  <a:extLst>
                    <a:ext uri="{FF2B5EF4-FFF2-40B4-BE49-F238E27FC236}">
                      <a16:creationId xmlns:a16="http://schemas.microsoft.com/office/drawing/2014/main" id="{B384F4E1-BEC9-4FCC-887D-62263EC86EAF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7FE4F6-A1B3-4F68-8371-BD7070FC4E70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2F3B866-8127-45D2-970C-2C8E8A26B3A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326B1337-C791-4349-AA36-74BF1BCE207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71D008-BA5C-4D8C-9DC9-2885838ED104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A455559-CB08-4C98-8885-97228206E453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822DED0-81ED-4EC2-916F-C9679FC950E4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F5ABD1A-CBE6-4C65-8BFD-1A9543F44776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445B41F-F34C-4DD4-99CD-25268BF616E7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ectangle: Top Corners Rounded 34">
                <a:extLst>
                  <a:ext uri="{FF2B5EF4-FFF2-40B4-BE49-F238E27FC236}">
                    <a16:creationId xmlns:a16="http://schemas.microsoft.com/office/drawing/2014/main" id="{32612C16-D1F3-4108-AD9D-98C1FFC749F8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474F2DC-8C49-4C64-9946-CFD58690FA10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7D1F32FA-EAAA-4DF2-B041-EB76EF0B26D7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97755E68-001A-4FE6-BDFA-4BE882334A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C6CEED-13A1-4C84-889C-7EA293143AAB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987DFD5-C31F-4C3D-A612-4191A4CEAD6B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19214C-63B3-4588-BD07-5A5FE2A83EC1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DF4D31-3DD0-4E4D-B1A5-77FB7A22C36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Top Corners Rounded 40">
                <a:extLst>
                  <a:ext uri="{FF2B5EF4-FFF2-40B4-BE49-F238E27FC236}">
                    <a16:creationId xmlns:a16="http://schemas.microsoft.com/office/drawing/2014/main" id="{B405E06C-B8B0-42ED-A7A6-B9E044AA0EEF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9BD3B4FA-DDFD-4910-8AE6-D25B6B6B78C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036873C-989B-4267-B75A-6E5E29FF039A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13EC593-52F1-478C-B41A-324FD20CF01C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AD3B1D7-97B6-4167-8A7F-9CC9FF0CFC6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0EE723-4227-4B93-B05B-0CF27F713C1E}"/>
              </a:ext>
            </a:extLst>
          </p:cNvPr>
          <p:cNvSpPr/>
          <p:nvPr/>
        </p:nvSpPr>
        <p:spPr>
          <a:xfrm>
            <a:off x="0" y="4645891"/>
            <a:ext cx="12191903" cy="155170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714489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EB2CA-D11F-4CA5-BC5A-6C38FF4BF392}"/>
              </a:ext>
            </a:extLst>
          </p:cNvPr>
          <p:cNvSpPr txBox="1"/>
          <p:nvPr/>
        </p:nvSpPr>
        <p:spPr>
          <a:xfrm>
            <a:off x="51" y="5653820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</a:t>
            </a:r>
            <a:endParaRPr lang="fr-F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F9A2F9-8225-4E2C-948D-412A7DD3A611}"/>
              </a:ext>
            </a:extLst>
          </p:cNvPr>
          <p:cNvGrpSpPr/>
          <p:nvPr/>
        </p:nvGrpSpPr>
        <p:grpSpPr>
          <a:xfrm>
            <a:off x="1395046" y="1580366"/>
            <a:ext cx="9401908" cy="3468330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0A461C3-6023-4D0E-BD32-54DE63404A48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43D8A3F-A8C8-455A-82B5-6EAF5399E9F4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358A0C4-26E7-4066-879F-DD0D77AFC486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60C1DC-D281-413C-8EB3-460DD74A105A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10" name="Graphic 2">
                <a:extLst>
                  <a:ext uri="{FF2B5EF4-FFF2-40B4-BE49-F238E27FC236}">
                    <a16:creationId xmlns:a16="http://schemas.microsoft.com/office/drawing/2014/main" id="{A79DE4BA-8A39-4211-84F0-2435D01D6161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DF695B1-DAE8-474D-9F82-A92041184E62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12" name="Graphic 4">
                  <a:extLst>
                    <a:ext uri="{FF2B5EF4-FFF2-40B4-BE49-F238E27FC236}">
                      <a16:creationId xmlns:a16="http://schemas.microsoft.com/office/drawing/2014/main" id="{229B4A54-DAF7-4925-95BC-0DB7F6C79465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E8161BE7-58D2-415D-AD08-C4FA5068627D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0C9E7E-C862-46AE-A6AA-D50FB0239E21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8C8529-3C56-407E-BE45-9F7A1190BD92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C25436-9FCC-4D06-BF01-3440B805B1C9}"/>
              </a:ext>
            </a:extLst>
          </p:cNvPr>
          <p:cNvSpPr txBox="1"/>
          <p:nvPr/>
        </p:nvSpPr>
        <p:spPr>
          <a:xfrm>
            <a:off x="3191608" y="5292820"/>
            <a:ext cx="5808784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La revue de la littérature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6B87B-8206-4DCD-B6F0-90C67960255A}"/>
              </a:ext>
            </a:extLst>
          </p:cNvPr>
          <p:cNvSpPr txBox="1"/>
          <p:nvPr/>
        </p:nvSpPr>
        <p:spPr>
          <a:xfrm>
            <a:off x="1872451" y="5772676"/>
            <a:ext cx="8435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ALLPPT Layout Clean Text Slide for your Presentation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21CC0-A999-4B8A-B65A-355EFBB2CFB8}"/>
              </a:ext>
            </a:extLst>
          </p:cNvPr>
          <p:cNvSpPr txBox="1"/>
          <p:nvPr/>
        </p:nvSpPr>
        <p:spPr>
          <a:xfrm>
            <a:off x="953371" y="6066050"/>
            <a:ext cx="1028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41123902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6DF298-8096-43F9-B5CE-43022A3B153A}"/>
              </a:ext>
            </a:extLst>
          </p:cNvPr>
          <p:cNvGrpSpPr/>
          <p:nvPr/>
        </p:nvGrpSpPr>
        <p:grpSpPr>
          <a:xfrm>
            <a:off x="181145" y="1224666"/>
            <a:ext cx="4557306" cy="3102216"/>
            <a:chOff x="1208224" y="1365534"/>
            <a:chExt cx="7562415" cy="5147833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B20EBFE-F047-45B4-A4DF-5989DE884578}"/>
                </a:ext>
              </a:extLst>
            </p:cNvPr>
            <p:cNvSpPr/>
            <p:nvPr/>
          </p:nvSpPr>
          <p:spPr>
            <a:xfrm>
              <a:off x="1208224" y="6148942"/>
              <a:ext cx="7562415" cy="364425"/>
            </a:xfrm>
            <a:custGeom>
              <a:avLst/>
              <a:gdLst>
                <a:gd name="connsiteX0" fmla="*/ 9211437 w 9211437"/>
                <a:gd name="connsiteY0" fmla="*/ 182213 h 364426"/>
                <a:gd name="connsiteX1" fmla="*/ 4605719 w 9211437"/>
                <a:gd name="connsiteY1" fmla="*/ 364426 h 364426"/>
                <a:gd name="connsiteX2" fmla="*/ 0 w 9211437"/>
                <a:gd name="connsiteY2" fmla="*/ 182213 h 364426"/>
                <a:gd name="connsiteX3" fmla="*/ 4605719 w 9211437"/>
                <a:gd name="connsiteY3" fmla="*/ 0 h 364426"/>
                <a:gd name="connsiteX4" fmla="*/ 9211437 w 9211437"/>
                <a:gd name="connsiteY4" fmla="*/ 182213 h 3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437" h="364426">
                  <a:moveTo>
                    <a:pt x="9211437" y="182213"/>
                  </a:moveTo>
                  <a:cubicBezTo>
                    <a:pt x="9211437" y="282847"/>
                    <a:pt x="7149387" y="364426"/>
                    <a:pt x="4605719" y="364426"/>
                  </a:cubicBezTo>
                  <a:cubicBezTo>
                    <a:pt x="2062051" y="364426"/>
                    <a:pt x="0" y="282847"/>
                    <a:pt x="0" y="182213"/>
                  </a:cubicBezTo>
                  <a:cubicBezTo>
                    <a:pt x="0" y="81579"/>
                    <a:pt x="2062051" y="0"/>
                    <a:pt x="4605719" y="0"/>
                  </a:cubicBezTo>
                  <a:cubicBezTo>
                    <a:pt x="7149387" y="0"/>
                    <a:pt x="9211437" y="81579"/>
                    <a:pt x="9211437" y="182213"/>
                  </a:cubicBezTo>
                  <a:close/>
                </a:path>
              </a:pathLst>
            </a:custGeom>
            <a:solidFill>
              <a:schemeClr val="accent5">
                <a:lumMod val="50000"/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4F66837-8BD7-4F65-A86D-06FB8680AC1C}"/>
                </a:ext>
              </a:extLst>
            </p:cNvPr>
            <p:cNvGrpSpPr/>
            <p:nvPr/>
          </p:nvGrpSpPr>
          <p:grpSpPr>
            <a:xfrm>
              <a:off x="1672204" y="1379647"/>
              <a:ext cx="5613276" cy="5023497"/>
              <a:chOff x="1672204" y="1379647"/>
              <a:chExt cx="5613276" cy="5023497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B8C0CC1-525C-40FE-B5F6-AF40160D68D4}"/>
                  </a:ext>
                </a:extLst>
              </p:cNvPr>
              <p:cNvSpPr/>
              <p:nvPr/>
            </p:nvSpPr>
            <p:spPr>
              <a:xfrm>
                <a:off x="1672204" y="1379647"/>
                <a:ext cx="5597304" cy="5018012"/>
              </a:xfrm>
              <a:custGeom>
                <a:avLst/>
                <a:gdLst>
                  <a:gd name="connsiteX0" fmla="*/ 5587607 w 5597304"/>
                  <a:gd name="connsiteY0" fmla="*/ 4328838 h 5018012"/>
                  <a:gd name="connsiteX1" fmla="*/ 5528742 w 5597304"/>
                  <a:gd name="connsiteY1" fmla="*/ 4269116 h 5018012"/>
                  <a:gd name="connsiteX2" fmla="*/ 1619491 w 5597304"/>
                  <a:gd name="connsiteY2" fmla="*/ 4271212 h 5018012"/>
                  <a:gd name="connsiteX3" fmla="*/ 1520241 w 5597304"/>
                  <a:gd name="connsiteY3" fmla="*/ 4191487 h 5018012"/>
                  <a:gd name="connsiteX4" fmla="*/ 1499000 w 5597304"/>
                  <a:gd name="connsiteY4" fmla="*/ 4050898 h 5018012"/>
                  <a:gd name="connsiteX5" fmla="*/ 859777 w 5597304"/>
                  <a:gd name="connsiteY5" fmla="*/ 36777 h 5018012"/>
                  <a:gd name="connsiteX6" fmla="*/ 834631 w 5597304"/>
                  <a:gd name="connsiteY6" fmla="*/ 106 h 5018012"/>
                  <a:gd name="connsiteX7" fmla="*/ 498780 w 5597304"/>
                  <a:gd name="connsiteY7" fmla="*/ 26395 h 5018012"/>
                  <a:gd name="connsiteX8" fmla="*/ 22339 w 5597304"/>
                  <a:gd name="connsiteY8" fmla="*/ 152506 h 5018012"/>
                  <a:gd name="connsiteX9" fmla="*/ 1003 w 5597304"/>
                  <a:gd name="connsiteY9" fmla="*/ 184986 h 5018012"/>
                  <a:gd name="connsiteX10" fmla="*/ 730809 w 5597304"/>
                  <a:gd name="connsiteY10" fmla="*/ 4849760 h 5018012"/>
                  <a:gd name="connsiteX11" fmla="*/ 751954 w 5597304"/>
                  <a:gd name="connsiteY11" fmla="*/ 4970823 h 5018012"/>
                  <a:gd name="connsiteX12" fmla="*/ 810152 w 5597304"/>
                  <a:gd name="connsiteY12" fmla="*/ 5013781 h 5018012"/>
                  <a:gd name="connsiteX13" fmla="*/ 5535600 w 5597304"/>
                  <a:gd name="connsiteY13" fmla="*/ 5017972 h 5018012"/>
                  <a:gd name="connsiteX14" fmla="*/ 5595703 w 5597304"/>
                  <a:gd name="connsiteY14" fmla="*/ 4985015 h 5018012"/>
                  <a:gd name="connsiteX15" fmla="*/ 5587607 w 5597304"/>
                  <a:gd name="connsiteY15" fmla="*/ 4328838 h 5018012"/>
                  <a:gd name="connsiteX16" fmla="*/ 953884 w 5597304"/>
                  <a:gd name="connsiteY16" fmla="*/ 4482952 h 5018012"/>
                  <a:gd name="connsiteX17" fmla="*/ 955885 w 5597304"/>
                  <a:gd name="connsiteY17" fmla="*/ 4483524 h 5018012"/>
                  <a:gd name="connsiteX18" fmla="*/ 953980 w 5597304"/>
                  <a:gd name="connsiteY18" fmla="*/ 4484095 h 5018012"/>
                  <a:gd name="connsiteX19" fmla="*/ 953884 w 5597304"/>
                  <a:gd name="connsiteY19" fmla="*/ 4482952 h 501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597304" h="5018012">
                    <a:moveTo>
                      <a:pt x="5587607" y="4328838"/>
                    </a:moveTo>
                    <a:cubicBezTo>
                      <a:pt x="5590273" y="4281403"/>
                      <a:pt x="5577606" y="4269021"/>
                      <a:pt x="5528742" y="4269116"/>
                    </a:cubicBezTo>
                    <a:cubicBezTo>
                      <a:pt x="4225722" y="4270640"/>
                      <a:pt x="2922607" y="4270164"/>
                      <a:pt x="1619491" y="4271212"/>
                    </a:cubicBezTo>
                    <a:cubicBezTo>
                      <a:pt x="1574724" y="4271212"/>
                      <a:pt x="1526623" y="4263115"/>
                      <a:pt x="1520241" y="4191487"/>
                    </a:cubicBezTo>
                    <a:cubicBezTo>
                      <a:pt x="1516050" y="4144434"/>
                      <a:pt x="1506430" y="4097761"/>
                      <a:pt x="1499000" y="4050898"/>
                    </a:cubicBezTo>
                    <a:cubicBezTo>
                      <a:pt x="1446422" y="3721619"/>
                      <a:pt x="881304" y="166127"/>
                      <a:pt x="859777" y="36777"/>
                    </a:cubicBezTo>
                    <a:cubicBezTo>
                      <a:pt x="857396" y="22395"/>
                      <a:pt x="863302" y="-1799"/>
                      <a:pt x="834631" y="106"/>
                    </a:cubicBezTo>
                    <a:cubicBezTo>
                      <a:pt x="722522" y="7345"/>
                      <a:pt x="608317" y="1440"/>
                      <a:pt x="498780" y="26395"/>
                    </a:cubicBezTo>
                    <a:cubicBezTo>
                      <a:pt x="338665" y="62876"/>
                      <a:pt x="181312" y="111168"/>
                      <a:pt x="22339" y="152506"/>
                    </a:cubicBezTo>
                    <a:cubicBezTo>
                      <a:pt x="622" y="158126"/>
                      <a:pt x="-1949" y="167079"/>
                      <a:pt x="1003" y="184986"/>
                    </a:cubicBezTo>
                    <a:cubicBezTo>
                      <a:pt x="11767" y="251661"/>
                      <a:pt x="733190" y="4837092"/>
                      <a:pt x="730809" y="4849760"/>
                    </a:cubicBezTo>
                    <a:cubicBezTo>
                      <a:pt x="730523" y="4891385"/>
                      <a:pt x="740334" y="4931104"/>
                      <a:pt x="751954" y="4970823"/>
                    </a:cubicBezTo>
                    <a:cubicBezTo>
                      <a:pt x="760813" y="5001017"/>
                      <a:pt x="777481" y="5014067"/>
                      <a:pt x="810152" y="5013781"/>
                    </a:cubicBezTo>
                    <a:cubicBezTo>
                      <a:pt x="900354" y="5013018"/>
                      <a:pt x="5434159" y="5018543"/>
                      <a:pt x="5535600" y="5017972"/>
                    </a:cubicBezTo>
                    <a:cubicBezTo>
                      <a:pt x="5561794" y="5017781"/>
                      <a:pt x="5591893" y="5017114"/>
                      <a:pt x="5595703" y="4985015"/>
                    </a:cubicBezTo>
                    <a:cubicBezTo>
                      <a:pt x="5602942" y="4924341"/>
                      <a:pt x="5583034" y="4410943"/>
                      <a:pt x="5587607" y="4328838"/>
                    </a:cubicBezTo>
                    <a:close/>
                    <a:moveTo>
                      <a:pt x="953884" y="4482952"/>
                    </a:moveTo>
                    <a:cubicBezTo>
                      <a:pt x="954551" y="4483143"/>
                      <a:pt x="955218" y="4483333"/>
                      <a:pt x="955885" y="4483524"/>
                    </a:cubicBezTo>
                    <a:cubicBezTo>
                      <a:pt x="955218" y="4483714"/>
                      <a:pt x="954551" y="4483905"/>
                      <a:pt x="953980" y="4484095"/>
                    </a:cubicBezTo>
                    <a:cubicBezTo>
                      <a:pt x="953980" y="4483714"/>
                      <a:pt x="953980" y="4483333"/>
                      <a:pt x="953884" y="44829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88D1722-2A05-4DEF-8A0F-851EF893E3E0}"/>
                  </a:ext>
                </a:extLst>
              </p:cNvPr>
              <p:cNvSpPr/>
              <p:nvPr/>
            </p:nvSpPr>
            <p:spPr>
              <a:xfrm>
                <a:off x="1706732" y="1544908"/>
                <a:ext cx="5578748" cy="4858236"/>
              </a:xfrm>
              <a:custGeom>
                <a:avLst/>
                <a:gdLst>
                  <a:gd name="connsiteX0" fmla="*/ 5565842 w 5578748"/>
                  <a:gd name="connsiteY0" fmla="*/ 4451708 h 4858236"/>
                  <a:gd name="connsiteX1" fmla="*/ 5576986 w 5578748"/>
                  <a:gd name="connsiteY1" fmla="*/ 4822802 h 4858236"/>
                  <a:gd name="connsiteX2" fmla="*/ 5516884 w 5578748"/>
                  <a:gd name="connsiteY2" fmla="*/ 4855759 h 4858236"/>
                  <a:gd name="connsiteX3" fmla="*/ 5212655 w 5578748"/>
                  <a:gd name="connsiteY3" fmla="*/ 4857568 h 4858236"/>
                  <a:gd name="connsiteX4" fmla="*/ 1599251 w 5578748"/>
                  <a:gd name="connsiteY4" fmla="*/ 4857473 h 4858236"/>
                  <a:gd name="connsiteX5" fmla="*/ 1062136 w 5578748"/>
                  <a:gd name="connsiteY5" fmla="*/ 4854901 h 4858236"/>
                  <a:gd name="connsiteX6" fmla="*/ 791435 w 5578748"/>
                  <a:gd name="connsiteY6" fmla="*/ 4851663 h 4858236"/>
                  <a:gd name="connsiteX7" fmla="*/ 733238 w 5578748"/>
                  <a:gd name="connsiteY7" fmla="*/ 4808705 h 4858236"/>
                  <a:gd name="connsiteX8" fmla="*/ 712092 w 5578748"/>
                  <a:gd name="connsiteY8" fmla="*/ 4687642 h 4858236"/>
                  <a:gd name="connsiteX9" fmla="*/ 643512 w 5578748"/>
                  <a:gd name="connsiteY9" fmla="*/ 4127858 h 4858236"/>
                  <a:gd name="connsiteX10" fmla="*/ 503114 w 5578748"/>
                  <a:gd name="connsiteY10" fmla="*/ 3242890 h 4858236"/>
                  <a:gd name="connsiteX11" fmla="*/ 393481 w 5578748"/>
                  <a:gd name="connsiteY11" fmla="*/ 2555757 h 4858236"/>
                  <a:gd name="connsiteX12" fmla="*/ 303375 w 5578748"/>
                  <a:gd name="connsiteY12" fmla="*/ 1981209 h 4858236"/>
                  <a:gd name="connsiteX13" fmla="*/ 202791 w 5578748"/>
                  <a:gd name="connsiteY13" fmla="*/ 1351892 h 4858236"/>
                  <a:gd name="connsiteX14" fmla="*/ 122209 w 5578748"/>
                  <a:gd name="connsiteY14" fmla="*/ 834399 h 4858236"/>
                  <a:gd name="connsiteX15" fmla="*/ 50200 w 5578748"/>
                  <a:gd name="connsiteY15" fmla="*/ 387390 h 4858236"/>
                  <a:gd name="connsiteX16" fmla="*/ 1242 w 5578748"/>
                  <a:gd name="connsiteY16" fmla="*/ 79542 h 4858236"/>
                  <a:gd name="connsiteX17" fmla="*/ 33626 w 5578748"/>
                  <a:gd name="connsiteY17" fmla="*/ 25440 h 4858236"/>
                  <a:gd name="connsiteX18" fmla="*/ 193266 w 5578748"/>
                  <a:gd name="connsiteY18" fmla="*/ 390 h 4858236"/>
                  <a:gd name="connsiteX19" fmla="*/ 245939 w 5578748"/>
                  <a:gd name="connsiteY19" fmla="*/ 54111 h 4858236"/>
                  <a:gd name="connsiteX20" fmla="*/ 307470 w 5578748"/>
                  <a:gd name="connsiteY20" fmla="*/ 443874 h 4858236"/>
                  <a:gd name="connsiteX21" fmla="*/ 524164 w 5578748"/>
                  <a:gd name="connsiteY21" fmla="*/ 1824522 h 4858236"/>
                  <a:gd name="connsiteX22" fmla="*/ 873446 w 5578748"/>
                  <a:gd name="connsiteY22" fmla="*/ 4050515 h 4858236"/>
                  <a:gd name="connsiteX23" fmla="*/ 918499 w 5578748"/>
                  <a:gd name="connsiteY23" fmla="*/ 4341694 h 4858236"/>
                  <a:gd name="connsiteX24" fmla="*/ 1082139 w 5578748"/>
                  <a:gd name="connsiteY24" fmla="*/ 4428086 h 4858236"/>
                  <a:gd name="connsiteX25" fmla="*/ 5473259 w 5578748"/>
                  <a:gd name="connsiteY25" fmla="*/ 4428181 h 4858236"/>
                  <a:gd name="connsiteX26" fmla="*/ 5565842 w 5578748"/>
                  <a:gd name="connsiteY26" fmla="*/ 4451708 h 485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578748" h="4858236">
                    <a:moveTo>
                      <a:pt x="5565842" y="4451708"/>
                    </a:moveTo>
                    <a:cubicBezTo>
                      <a:pt x="5566890" y="4514859"/>
                      <a:pt x="5584225" y="4762223"/>
                      <a:pt x="5576986" y="4822802"/>
                    </a:cubicBezTo>
                    <a:cubicBezTo>
                      <a:pt x="5573176" y="4854806"/>
                      <a:pt x="5542982" y="4855568"/>
                      <a:pt x="5516884" y="4855759"/>
                    </a:cubicBezTo>
                    <a:cubicBezTo>
                      <a:pt x="5415442" y="4856330"/>
                      <a:pt x="5314096" y="4857473"/>
                      <a:pt x="5212655" y="4857568"/>
                    </a:cubicBezTo>
                    <a:cubicBezTo>
                      <a:pt x="4008219" y="4858331"/>
                      <a:pt x="2803687" y="4858616"/>
                      <a:pt x="1599251" y="4857473"/>
                    </a:cubicBezTo>
                    <a:cubicBezTo>
                      <a:pt x="1420181" y="4857282"/>
                      <a:pt x="1241111" y="4859283"/>
                      <a:pt x="1062136" y="4854901"/>
                    </a:cubicBezTo>
                    <a:cubicBezTo>
                      <a:pt x="971934" y="4852711"/>
                      <a:pt x="881637" y="4850901"/>
                      <a:pt x="791435" y="4851663"/>
                    </a:cubicBezTo>
                    <a:cubicBezTo>
                      <a:pt x="758765" y="4851948"/>
                      <a:pt x="742096" y="4838899"/>
                      <a:pt x="733238" y="4808705"/>
                    </a:cubicBezTo>
                    <a:cubicBezTo>
                      <a:pt x="721617" y="4768986"/>
                      <a:pt x="711711" y="4729266"/>
                      <a:pt x="712092" y="4687642"/>
                    </a:cubicBezTo>
                    <a:cubicBezTo>
                      <a:pt x="724665" y="4621539"/>
                      <a:pt x="663134" y="4248730"/>
                      <a:pt x="643512" y="4127858"/>
                    </a:cubicBezTo>
                    <a:cubicBezTo>
                      <a:pt x="595697" y="3833059"/>
                      <a:pt x="549596" y="3537975"/>
                      <a:pt x="503114" y="3242890"/>
                    </a:cubicBezTo>
                    <a:cubicBezTo>
                      <a:pt x="467014" y="3013814"/>
                      <a:pt x="430438" y="2784738"/>
                      <a:pt x="393481" y="2555757"/>
                    </a:cubicBezTo>
                    <a:cubicBezTo>
                      <a:pt x="362525" y="2364400"/>
                      <a:pt x="334235" y="2172566"/>
                      <a:pt x="303375" y="1981209"/>
                    </a:cubicBezTo>
                    <a:cubicBezTo>
                      <a:pt x="269561" y="1771468"/>
                      <a:pt x="236414" y="1561632"/>
                      <a:pt x="202791" y="1351892"/>
                    </a:cubicBezTo>
                    <a:cubicBezTo>
                      <a:pt x="175168" y="1179585"/>
                      <a:pt x="148879" y="1006896"/>
                      <a:pt x="122209" y="834399"/>
                    </a:cubicBezTo>
                    <a:cubicBezTo>
                      <a:pt x="99254" y="685237"/>
                      <a:pt x="74203" y="536361"/>
                      <a:pt x="50200" y="387390"/>
                    </a:cubicBezTo>
                    <a:cubicBezTo>
                      <a:pt x="33626" y="284806"/>
                      <a:pt x="18863" y="181936"/>
                      <a:pt x="1242" y="79542"/>
                    </a:cubicBezTo>
                    <a:cubicBezTo>
                      <a:pt x="-3426" y="52587"/>
                      <a:pt x="4575" y="32203"/>
                      <a:pt x="33626" y="25440"/>
                    </a:cubicBezTo>
                    <a:cubicBezTo>
                      <a:pt x="86205" y="13153"/>
                      <a:pt x="139640" y="6105"/>
                      <a:pt x="193266" y="390"/>
                    </a:cubicBezTo>
                    <a:cubicBezTo>
                      <a:pt x="231461" y="-3611"/>
                      <a:pt x="240700" y="23821"/>
                      <a:pt x="245939" y="54111"/>
                    </a:cubicBezTo>
                    <a:cubicBezTo>
                      <a:pt x="268227" y="183746"/>
                      <a:pt x="287087" y="313953"/>
                      <a:pt x="307470" y="443874"/>
                    </a:cubicBezTo>
                    <a:cubicBezTo>
                      <a:pt x="379670" y="904122"/>
                      <a:pt x="452155" y="1364274"/>
                      <a:pt x="524164" y="1824522"/>
                    </a:cubicBezTo>
                    <a:cubicBezTo>
                      <a:pt x="640369" y="2566520"/>
                      <a:pt x="757908" y="3308422"/>
                      <a:pt x="873446" y="4050515"/>
                    </a:cubicBezTo>
                    <a:cubicBezTo>
                      <a:pt x="888591" y="4147575"/>
                      <a:pt x="904878" y="4244444"/>
                      <a:pt x="918499" y="4341694"/>
                    </a:cubicBezTo>
                    <a:cubicBezTo>
                      <a:pt x="930024" y="4423895"/>
                      <a:pt x="1003367" y="4428086"/>
                      <a:pt x="1082139" y="4428086"/>
                    </a:cubicBezTo>
                    <a:cubicBezTo>
                      <a:pt x="2545846" y="4427895"/>
                      <a:pt x="4009552" y="4427895"/>
                      <a:pt x="5473259" y="4428181"/>
                    </a:cubicBezTo>
                    <a:cubicBezTo>
                      <a:pt x="5505644" y="4428181"/>
                      <a:pt x="5541077" y="4419990"/>
                      <a:pt x="5565842" y="4451708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3B24D82-FD89-4F4F-BEC7-26A1C4DF3DAA}"/>
                  </a:ext>
                </a:extLst>
              </p:cNvPr>
              <p:cNvSpPr/>
              <p:nvPr/>
            </p:nvSpPr>
            <p:spPr>
              <a:xfrm>
                <a:off x="1974099" y="1437421"/>
                <a:ext cx="1158619" cy="4412259"/>
              </a:xfrm>
              <a:custGeom>
                <a:avLst/>
                <a:gdLst>
                  <a:gd name="connsiteX0" fmla="*/ 1157386 w 1158619"/>
                  <a:gd name="connsiteY0" fmla="*/ 4185243 h 4412259"/>
                  <a:gd name="connsiteX1" fmla="*/ 1139003 w 1158619"/>
                  <a:gd name="connsiteY1" fmla="*/ 4228486 h 4412259"/>
                  <a:gd name="connsiteX2" fmla="*/ 816486 w 1158619"/>
                  <a:gd name="connsiteY2" fmla="*/ 4408985 h 4412259"/>
                  <a:gd name="connsiteX3" fmla="*/ 684565 w 1158619"/>
                  <a:gd name="connsiteY3" fmla="*/ 4408890 h 4412259"/>
                  <a:gd name="connsiteX4" fmla="*/ 637988 w 1158619"/>
                  <a:gd name="connsiteY4" fmla="*/ 4156763 h 4412259"/>
                  <a:gd name="connsiteX5" fmla="*/ 1242 w 1158619"/>
                  <a:gd name="connsiteY5" fmla="*/ 145024 h 4412259"/>
                  <a:gd name="connsiteX6" fmla="*/ 23816 w 1158619"/>
                  <a:gd name="connsiteY6" fmla="*/ 107686 h 4412259"/>
                  <a:gd name="connsiteX7" fmla="*/ 465776 w 1158619"/>
                  <a:gd name="connsiteY7" fmla="*/ 1958 h 4412259"/>
                  <a:gd name="connsiteX8" fmla="*/ 495018 w 1158619"/>
                  <a:gd name="connsiteY8" fmla="*/ 27485 h 4412259"/>
                  <a:gd name="connsiteX9" fmla="*/ 1157386 w 1158619"/>
                  <a:gd name="connsiteY9" fmla="*/ 4185243 h 4412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58619" h="4412259">
                    <a:moveTo>
                      <a:pt x="1157386" y="4185243"/>
                    </a:moveTo>
                    <a:cubicBezTo>
                      <a:pt x="1160720" y="4204293"/>
                      <a:pt x="1158148" y="4217914"/>
                      <a:pt x="1139003" y="4228486"/>
                    </a:cubicBezTo>
                    <a:cubicBezTo>
                      <a:pt x="1031180" y="4288018"/>
                      <a:pt x="923928" y="4348692"/>
                      <a:pt x="816486" y="4408985"/>
                    </a:cubicBezTo>
                    <a:cubicBezTo>
                      <a:pt x="772481" y="4413272"/>
                      <a:pt x="728571" y="4413462"/>
                      <a:pt x="684565" y="4408890"/>
                    </a:cubicBezTo>
                    <a:cubicBezTo>
                      <a:pt x="659324" y="4326689"/>
                      <a:pt x="652656" y="4240869"/>
                      <a:pt x="637988" y="4156763"/>
                    </a:cubicBezTo>
                    <a:cubicBezTo>
                      <a:pt x="614842" y="4023890"/>
                      <a:pt x="29436" y="327618"/>
                      <a:pt x="1242" y="145024"/>
                    </a:cubicBezTo>
                    <a:cubicBezTo>
                      <a:pt x="-1521" y="127498"/>
                      <a:pt x="-1806" y="113591"/>
                      <a:pt x="23816" y="107686"/>
                    </a:cubicBezTo>
                    <a:cubicBezTo>
                      <a:pt x="171549" y="74158"/>
                      <a:pt x="318996" y="39106"/>
                      <a:pt x="465776" y="1958"/>
                    </a:cubicBezTo>
                    <a:cubicBezTo>
                      <a:pt x="495780" y="-5662"/>
                      <a:pt x="492255" y="10245"/>
                      <a:pt x="495018" y="27485"/>
                    </a:cubicBezTo>
                    <a:cubicBezTo>
                      <a:pt x="522926" y="200269"/>
                      <a:pt x="1148718" y="4135618"/>
                      <a:pt x="1157386" y="418524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392DC26-649E-43F5-9006-90EC16A27085}"/>
                  </a:ext>
                </a:extLst>
              </p:cNvPr>
              <p:cNvSpPr/>
              <p:nvPr/>
            </p:nvSpPr>
            <p:spPr>
              <a:xfrm>
                <a:off x="3391422" y="5704486"/>
                <a:ext cx="2638615" cy="149888"/>
              </a:xfrm>
              <a:custGeom>
                <a:avLst/>
                <a:gdLst>
                  <a:gd name="connsiteX0" fmla="*/ 0 w 2638615"/>
                  <a:gd name="connsiteY0" fmla="*/ 145730 h 149888"/>
                  <a:gd name="connsiteX1" fmla="*/ 85439 w 2638615"/>
                  <a:gd name="connsiteY1" fmla="*/ 17714 h 149888"/>
                  <a:gd name="connsiteX2" fmla="*/ 251936 w 2638615"/>
                  <a:gd name="connsiteY2" fmla="*/ 5237 h 149888"/>
                  <a:gd name="connsiteX3" fmla="*/ 2602992 w 2638615"/>
                  <a:gd name="connsiteY3" fmla="*/ 2665 h 149888"/>
                  <a:gd name="connsiteX4" fmla="*/ 2638616 w 2638615"/>
                  <a:gd name="connsiteY4" fmla="*/ 4189 h 149888"/>
                  <a:gd name="connsiteX5" fmla="*/ 2605850 w 2638615"/>
                  <a:gd name="connsiteY5" fmla="*/ 137920 h 149888"/>
                  <a:gd name="connsiteX6" fmla="*/ 2560415 w 2638615"/>
                  <a:gd name="connsiteY6" fmla="*/ 144302 h 149888"/>
                  <a:gd name="connsiteX7" fmla="*/ 0 w 2638615"/>
                  <a:gd name="connsiteY7" fmla="*/ 145730 h 149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38615" h="149888">
                    <a:moveTo>
                      <a:pt x="0" y="145730"/>
                    </a:moveTo>
                    <a:cubicBezTo>
                      <a:pt x="29908" y="103249"/>
                      <a:pt x="76105" y="29716"/>
                      <a:pt x="85439" y="17714"/>
                    </a:cubicBezTo>
                    <a:cubicBezTo>
                      <a:pt x="102679" y="-4479"/>
                      <a:pt x="159639" y="4094"/>
                      <a:pt x="251936" y="5237"/>
                    </a:cubicBezTo>
                    <a:cubicBezTo>
                      <a:pt x="1050417" y="2665"/>
                      <a:pt x="1820704" y="-3526"/>
                      <a:pt x="2602992" y="2665"/>
                    </a:cubicBezTo>
                    <a:cubicBezTo>
                      <a:pt x="2613946" y="2760"/>
                      <a:pt x="2624995" y="3618"/>
                      <a:pt x="2638616" y="4189"/>
                    </a:cubicBezTo>
                    <a:cubicBezTo>
                      <a:pt x="2628805" y="42194"/>
                      <a:pt x="2615184" y="101630"/>
                      <a:pt x="2605850" y="137920"/>
                    </a:cubicBezTo>
                    <a:cubicBezTo>
                      <a:pt x="2592229" y="150398"/>
                      <a:pt x="2575560" y="144302"/>
                      <a:pt x="2560415" y="144302"/>
                    </a:cubicBezTo>
                    <a:cubicBezTo>
                      <a:pt x="1722406" y="144587"/>
                      <a:pt x="136493" y="155732"/>
                      <a:pt x="0" y="14573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44D84C1-438C-4B26-B842-3851E5459848}"/>
                  </a:ext>
                </a:extLst>
              </p:cNvPr>
              <p:cNvSpPr/>
              <p:nvPr/>
            </p:nvSpPr>
            <p:spPr>
              <a:xfrm>
                <a:off x="6236349" y="5704333"/>
                <a:ext cx="590470" cy="150198"/>
              </a:xfrm>
              <a:custGeom>
                <a:avLst/>
                <a:gdLst>
                  <a:gd name="connsiteX0" fmla="*/ 0 w 590470"/>
                  <a:gd name="connsiteY0" fmla="*/ 141121 h 150198"/>
                  <a:gd name="connsiteX1" fmla="*/ 101060 w 590470"/>
                  <a:gd name="connsiteY1" fmla="*/ 55 h 150198"/>
                  <a:gd name="connsiteX2" fmla="*/ 555022 w 590470"/>
                  <a:gd name="connsiteY2" fmla="*/ 2913 h 150198"/>
                  <a:gd name="connsiteX3" fmla="*/ 590169 w 590470"/>
                  <a:gd name="connsiteY3" fmla="*/ 35774 h 150198"/>
                  <a:gd name="connsiteX4" fmla="*/ 588645 w 590470"/>
                  <a:gd name="connsiteY4" fmla="*/ 145026 h 150198"/>
                  <a:gd name="connsiteX5" fmla="*/ 575500 w 590470"/>
                  <a:gd name="connsiteY5" fmla="*/ 149884 h 150198"/>
                  <a:gd name="connsiteX6" fmla="*/ 14574 w 590470"/>
                  <a:gd name="connsiteY6" fmla="*/ 150074 h 150198"/>
                  <a:gd name="connsiteX7" fmla="*/ 0 w 590470"/>
                  <a:gd name="connsiteY7" fmla="*/ 141121 h 15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0470" h="150198">
                    <a:moveTo>
                      <a:pt x="0" y="141121"/>
                    </a:moveTo>
                    <a:cubicBezTo>
                      <a:pt x="8573" y="50347"/>
                      <a:pt x="17145" y="-1945"/>
                      <a:pt x="101060" y="55"/>
                    </a:cubicBezTo>
                    <a:cubicBezTo>
                      <a:pt x="237077" y="3294"/>
                      <a:pt x="418814" y="8437"/>
                      <a:pt x="555022" y="2913"/>
                    </a:cubicBezTo>
                    <a:cubicBezTo>
                      <a:pt x="580834" y="1865"/>
                      <a:pt x="592550" y="7294"/>
                      <a:pt x="590169" y="35774"/>
                    </a:cubicBezTo>
                    <a:cubicBezTo>
                      <a:pt x="587597" y="65683"/>
                      <a:pt x="589026" y="114927"/>
                      <a:pt x="588645" y="145026"/>
                    </a:cubicBezTo>
                    <a:cubicBezTo>
                      <a:pt x="584454" y="147026"/>
                      <a:pt x="580739" y="149884"/>
                      <a:pt x="575500" y="149884"/>
                    </a:cubicBezTo>
                    <a:cubicBezTo>
                      <a:pt x="388525" y="150455"/>
                      <a:pt x="201549" y="150074"/>
                      <a:pt x="14574" y="150074"/>
                    </a:cubicBezTo>
                    <a:cubicBezTo>
                      <a:pt x="7430" y="150074"/>
                      <a:pt x="2477" y="147883"/>
                      <a:pt x="0" y="14112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1A21592-0A9A-4EB7-AF3C-602BD9C3AFA2}"/>
                </a:ext>
              </a:extLst>
            </p:cNvPr>
            <p:cNvGrpSpPr/>
            <p:nvPr/>
          </p:nvGrpSpPr>
          <p:grpSpPr>
            <a:xfrm>
              <a:off x="2591782" y="1365534"/>
              <a:ext cx="3628428" cy="3908010"/>
              <a:chOff x="2591782" y="1365534"/>
              <a:chExt cx="3628428" cy="390801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21EA173-1C7A-462B-B0CD-DA300E68EF34}"/>
                  </a:ext>
                </a:extLst>
              </p:cNvPr>
              <p:cNvGrpSpPr/>
              <p:nvPr/>
            </p:nvGrpSpPr>
            <p:grpSpPr>
              <a:xfrm>
                <a:off x="3525442" y="1365534"/>
                <a:ext cx="2694768" cy="3908010"/>
                <a:chOff x="3525442" y="1365534"/>
                <a:chExt cx="2694768" cy="3908010"/>
              </a:xfrm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74438BD1-3FBF-44A6-9B63-E5F96DA4BC39}"/>
                    </a:ext>
                  </a:extLst>
                </p:cNvPr>
                <p:cNvSpPr/>
                <p:nvPr/>
              </p:nvSpPr>
              <p:spPr>
                <a:xfrm>
                  <a:off x="3525442" y="1374297"/>
                  <a:ext cx="2694646" cy="3899247"/>
                </a:xfrm>
                <a:custGeom>
                  <a:avLst/>
                  <a:gdLst>
                    <a:gd name="connsiteX0" fmla="*/ 2683285 w 2694646"/>
                    <a:gd name="connsiteY0" fmla="*/ 1256184 h 3899247"/>
                    <a:gd name="connsiteX1" fmla="*/ 2596512 w 2694646"/>
                    <a:gd name="connsiteY1" fmla="*/ 1115119 h 3899247"/>
                    <a:gd name="connsiteX2" fmla="*/ 2623468 w 2694646"/>
                    <a:gd name="connsiteY2" fmla="*/ 1086734 h 3899247"/>
                    <a:gd name="connsiteX3" fmla="*/ 2590702 w 2694646"/>
                    <a:gd name="connsiteY3" fmla="*/ 839465 h 3899247"/>
                    <a:gd name="connsiteX4" fmla="*/ 2412680 w 2694646"/>
                    <a:gd name="connsiteY4" fmla="*/ 549333 h 3899247"/>
                    <a:gd name="connsiteX5" fmla="*/ 2376580 w 2694646"/>
                    <a:gd name="connsiteY5" fmla="*/ 534570 h 3899247"/>
                    <a:gd name="connsiteX6" fmla="*/ 2370198 w 2694646"/>
                    <a:gd name="connsiteY6" fmla="*/ 532951 h 3899247"/>
                    <a:gd name="connsiteX7" fmla="*/ 2139312 w 2694646"/>
                    <a:gd name="connsiteY7" fmla="*/ 214815 h 3899247"/>
                    <a:gd name="connsiteX8" fmla="*/ 1934715 w 2694646"/>
                    <a:gd name="connsiteY8" fmla="*/ 88323 h 3899247"/>
                    <a:gd name="connsiteX9" fmla="*/ 1176525 w 2694646"/>
                    <a:gd name="connsiteY9" fmla="*/ 35364 h 3899247"/>
                    <a:gd name="connsiteX10" fmla="*/ 683321 w 2694646"/>
                    <a:gd name="connsiteY10" fmla="*/ 300350 h 3899247"/>
                    <a:gd name="connsiteX11" fmla="*/ 610740 w 2694646"/>
                    <a:gd name="connsiteY11" fmla="*/ 384646 h 3899247"/>
                    <a:gd name="connsiteX12" fmla="*/ 463769 w 2694646"/>
                    <a:gd name="connsiteY12" fmla="*/ 843466 h 3899247"/>
                    <a:gd name="connsiteX13" fmla="*/ 524825 w 2694646"/>
                    <a:gd name="connsiteY13" fmla="*/ 1262089 h 3899247"/>
                    <a:gd name="connsiteX14" fmla="*/ 694656 w 2694646"/>
                    <a:gd name="connsiteY14" fmla="*/ 1567080 h 3899247"/>
                    <a:gd name="connsiteX15" fmla="*/ 762092 w 2694646"/>
                    <a:gd name="connsiteY15" fmla="*/ 1883119 h 3899247"/>
                    <a:gd name="connsiteX16" fmla="*/ 747424 w 2694646"/>
                    <a:gd name="connsiteY16" fmla="*/ 2024185 h 3899247"/>
                    <a:gd name="connsiteX17" fmla="*/ 714277 w 2694646"/>
                    <a:gd name="connsiteY17" fmla="*/ 2168584 h 3899247"/>
                    <a:gd name="connsiteX18" fmla="*/ 683797 w 2694646"/>
                    <a:gd name="connsiteY18" fmla="*/ 2263262 h 3899247"/>
                    <a:gd name="connsiteX19" fmla="*/ 593405 w 2694646"/>
                    <a:gd name="connsiteY19" fmla="*/ 2521580 h 3899247"/>
                    <a:gd name="connsiteX20" fmla="*/ 524349 w 2694646"/>
                    <a:gd name="connsiteY20" fmla="*/ 2672170 h 3899247"/>
                    <a:gd name="connsiteX21" fmla="*/ 426527 w 2694646"/>
                    <a:gd name="connsiteY21" fmla="*/ 2786661 h 3899247"/>
                    <a:gd name="connsiteX22" fmla="*/ 92009 w 2694646"/>
                    <a:gd name="connsiteY22" fmla="*/ 3228335 h 3899247"/>
                    <a:gd name="connsiteX23" fmla="*/ 4379 w 2694646"/>
                    <a:gd name="connsiteY23" fmla="*/ 3401690 h 3899247"/>
                    <a:gd name="connsiteX24" fmla="*/ 19905 w 2694646"/>
                    <a:gd name="connsiteY24" fmla="*/ 3453411 h 3899247"/>
                    <a:gd name="connsiteX25" fmla="*/ 1266727 w 2694646"/>
                    <a:gd name="connsiteY25" fmla="*/ 3895752 h 3899247"/>
                    <a:gd name="connsiteX26" fmla="*/ 1892710 w 2694646"/>
                    <a:gd name="connsiteY26" fmla="*/ 3843460 h 3899247"/>
                    <a:gd name="connsiteX27" fmla="*/ 2200653 w 2694646"/>
                    <a:gd name="connsiteY27" fmla="*/ 3747352 h 3899247"/>
                    <a:gd name="connsiteX28" fmla="*/ 2415823 w 2694646"/>
                    <a:gd name="connsiteY28" fmla="*/ 3657627 h 3899247"/>
                    <a:gd name="connsiteX29" fmla="*/ 2285140 w 2694646"/>
                    <a:gd name="connsiteY29" fmla="*/ 3452935 h 3899247"/>
                    <a:gd name="connsiteX30" fmla="*/ 2225133 w 2694646"/>
                    <a:gd name="connsiteY30" fmla="*/ 3165280 h 3899247"/>
                    <a:gd name="connsiteX31" fmla="*/ 1906903 w 2694646"/>
                    <a:gd name="connsiteY31" fmla="*/ 2489671 h 3899247"/>
                    <a:gd name="connsiteX32" fmla="*/ 1882042 w 2694646"/>
                    <a:gd name="connsiteY32" fmla="*/ 2434903 h 3899247"/>
                    <a:gd name="connsiteX33" fmla="*/ 1910522 w 2694646"/>
                    <a:gd name="connsiteY33" fmla="*/ 2317078 h 3899247"/>
                    <a:gd name="connsiteX34" fmla="*/ 1959766 w 2694646"/>
                    <a:gd name="connsiteY34" fmla="*/ 2187824 h 3899247"/>
                    <a:gd name="connsiteX35" fmla="*/ 2013677 w 2694646"/>
                    <a:gd name="connsiteY35" fmla="*/ 2178490 h 3899247"/>
                    <a:gd name="connsiteX36" fmla="*/ 2329050 w 2694646"/>
                    <a:gd name="connsiteY36" fmla="*/ 2184490 h 3899247"/>
                    <a:gd name="connsiteX37" fmla="*/ 2491261 w 2694646"/>
                    <a:gd name="connsiteY37" fmla="*/ 1933411 h 3899247"/>
                    <a:gd name="connsiteX38" fmla="*/ 2488118 w 2694646"/>
                    <a:gd name="connsiteY38" fmla="*/ 1919600 h 3899247"/>
                    <a:gd name="connsiteX39" fmla="*/ 2519550 w 2694646"/>
                    <a:gd name="connsiteY39" fmla="*/ 1757103 h 3899247"/>
                    <a:gd name="connsiteX40" fmla="*/ 2519836 w 2694646"/>
                    <a:gd name="connsiteY40" fmla="*/ 1692715 h 3899247"/>
                    <a:gd name="connsiteX41" fmla="*/ 2527647 w 2694646"/>
                    <a:gd name="connsiteY41" fmla="*/ 1626611 h 3899247"/>
                    <a:gd name="connsiteX42" fmla="*/ 2539172 w 2694646"/>
                    <a:gd name="connsiteY42" fmla="*/ 1541934 h 3899247"/>
                    <a:gd name="connsiteX43" fmla="*/ 2509930 w 2694646"/>
                    <a:gd name="connsiteY43" fmla="*/ 1467829 h 3899247"/>
                    <a:gd name="connsiteX44" fmla="*/ 2555936 w 2694646"/>
                    <a:gd name="connsiteY44" fmla="*/ 1397440 h 3899247"/>
                    <a:gd name="connsiteX45" fmla="*/ 2648519 w 2694646"/>
                    <a:gd name="connsiteY45" fmla="*/ 1362769 h 3899247"/>
                    <a:gd name="connsiteX46" fmla="*/ 2683285 w 2694646"/>
                    <a:gd name="connsiteY46" fmla="*/ 1256184 h 3899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2694646" h="3899247">
                      <a:moveTo>
                        <a:pt x="2683285" y="1256184"/>
                      </a:moveTo>
                      <a:cubicBezTo>
                        <a:pt x="2662140" y="1204368"/>
                        <a:pt x="2626802" y="1161315"/>
                        <a:pt x="2596512" y="1115119"/>
                      </a:cubicBezTo>
                      <a:cubicBezTo>
                        <a:pt x="2612514" y="1112261"/>
                        <a:pt x="2619753" y="1102736"/>
                        <a:pt x="2623468" y="1086734"/>
                      </a:cubicBezTo>
                      <a:cubicBezTo>
                        <a:pt x="2643566" y="1000056"/>
                        <a:pt x="2630897" y="917951"/>
                        <a:pt x="2590702" y="839465"/>
                      </a:cubicBezTo>
                      <a:cubicBezTo>
                        <a:pt x="2538886" y="738214"/>
                        <a:pt x="2476021" y="643631"/>
                        <a:pt x="2412680" y="549333"/>
                      </a:cubicBezTo>
                      <a:cubicBezTo>
                        <a:pt x="2404107" y="536570"/>
                        <a:pt x="2396773" y="519330"/>
                        <a:pt x="2376580" y="534570"/>
                      </a:cubicBezTo>
                      <a:cubicBezTo>
                        <a:pt x="2374580" y="533427"/>
                        <a:pt x="2372484" y="532951"/>
                        <a:pt x="2370198" y="532951"/>
                      </a:cubicBezTo>
                      <a:cubicBezTo>
                        <a:pt x="2323431" y="405030"/>
                        <a:pt x="2246945" y="298635"/>
                        <a:pt x="2139312" y="214815"/>
                      </a:cubicBezTo>
                      <a:cubicBezTo>
                        <a:pt x="2079305" y="159380"/>
                        <a:pt x="2009106" y="119851"/>
                        <a:pt x="1934715" y="88323"/>
                      </a:cubicBezTo>
                      <a:cubicBezTo>
                        <a:pt x="1688304" y="-16261"/>
                        <a:pt x="1433986" y="-19881"/>
                        <a:pt x="1176525" y="35364"/>
                      </a:cubicBezTo>
                      <a:cubicBezTo>
                        <a:pt x="986978" y="76036"/>
                        <a:pt x="818766" y="158237"/>
                        <a:pt x="683321" y="300350"/>
                      </a:cubicBezTo>
                      <a:cubicBezTo>
                        <a:pt x="654365" y="324353"/>
                        <a:pt x="634267" y="355976"/>
                        <a:pt x="610740" y="384646"/>
                      </a:cubicBezTo>
                      <a:cubicBezTo>
                        <a:pt x="496726" y="589434"/>
                        <a:pt x="468151" y="708210"/>
                        <a:pt x="463769" y="843466"/>
                      </a:cubicBezTo>
                      <a:cubicBezTo>
                        <a:pt x="453197" y="987483"/>
                        <a:pt x="482343" y="1125501"/>
                        <a:pt x="524825" y="1262089"/>
                      </a:cubicBezTo>
                      <a:cubicBezTo>
                        <a:pt x="560258" y="1376008"/>
                        <a:pt x="634362" y="1467639"/>
                        <a:pt x="694656" y="1567080"/>
                      </a:cubicBezTo>
                      <a:cubicBezTo>
                        <a:pt x="754187" y="1665282"/>
                        <a:pt x="783809" y="1767676"/>
                        <a:pt x="762092" y="1883119"/>
                      </a:cubicBezTo>
                      <a:cubicBezTo>
                        <a:pt x="753425" y="1929411"/>
                        <a:pt x="752091" y="1977131"/>
                        <a:pt x="747424" y="2024185"/>
                      </a:cubicBezTo>
                      <a:cubicBezTo>
                        <a:pt x="732184" y="2075429"/>
                        <a:pt x="725898" y="2118482"/>
                        <a:pt x="714277" y="2168584"/>
                      </a:cubicBezTo>
                      <a:cubicBezTo>
                        <a:pt x="703704" y="2192777"/>
                        <a:pt x="691322" y="2234306"/>
                        <a:pt x="683797" y="2263262"/>
                      </a:cubicBezTo>
                      <a:cubicBezTo>
                        <a:pt x="631600" y="2341653"/>
                        <a:pt x="593024" y="2424330"/>
                        <a:pt x="593405" y="2521580"/>
                      </a:cubicBezTo>
                      <a:cubicBezTo>
                        <a:pt x="593691" y="2581302"/>
                        <a:pt x="564639" y="2629689"/>
                        <a:pt x="524349" y="2672170"/>
                      </a:cubicBezTo>
                      <a:cubicBezTo>
                        <a:pt x="489773" y="2708651"/>
                        <a:pt x="454340" y="2744370"/>
                        <a:pt x="426527" y="2786661"/>
                      </a:cubicBezTo>
                      <a:cubicBezTo>
                        <a:pt x="291367" y="2916010"/>
                        <a:pt x="188307" y="3069649"/>
                        <a:pt x="92009" y="3228335"/>
                      </a:cubicBezTo>
                      <a:cubicBezTo>
                        <a:pt x="58385" y="3283771"/>
                        <a:pt x="26667" y="3340254"/>
                        <a:pt x="4379" y="3401690"/>
                      </a:cubicBezTo>
                      <a:cubicBezTo>
                        <a:pt x="-4003" y="3424645"/>
                        <a:pt x="-1146" y="3438647"/>
                        <a:pt x="19905" y="3453411"/>
                      </a:cubicBezTo>
                      <a:cubicBezTo>
                        <a:pt x="389284" y="3711253"/>
                        <a:pt x="816290" y="3870892"/>
                        <a:pt x="1266727" y="3895752"/>
                      </a:cubicBezTo>
                      <a:cubicBezTo>
                        <a:pt x="1476372" y="3907277"/>
                        <a:pt x="1687923" y="3890418"/>
                        <a:pt x="1892710" y="3843460"/>
                      </a:cubicBezTo>
                      <a:cubicBezTo>
                        <a:pt x="1997675" y="3819457"/>
                        <a:pt x="2100831" y="3787548"/>
                        <a:pt x="2200653" y="3747352"/>
                      </a:cubicBezTo>
                      <a:cubicBezTo>
                        <a:pt x="2227228" y="3736684"/>
                        <a:pt x="2395344" y="3640768"/>
                        <a:pt x="2415823" y="3657627"/>
                      </a:cubicBezTo>
                      <a:cubicBezTo>
                        <a:pt x="2347529" y="3601429"/>
                        <a:pt x="2308286" y="3532183"/>
                        <a:pt x="2285140" y="3452935"/>
                      </a:cubicBezTo>
                      <a:cubicBezTo>
                        <a:pt x="2257613" y="3358637"/>
                        <a:pt x="2243992" y="3261387"/>
                        <a:pt x="2225133" y="3165280"/>
                      </a:cubicBezTo>
                      <a:cubicBezTo>
                        <a:pt x="2175507" y="2913343"/>
                        <a:pt x="2098260" y="2674837"/>
                        <a:pt x="1906903" y="2489671"/>
                      </a:cubicBezTo>
                      <a:cubicBezTo>
                        <a:pt x="1891948" y="2475193"/>
                        <a:pt x="1881566" y="2457096"/>
                        <a:pt x="1882042" y="2434903"/>
                      </a:cubicBezTo>
                      <a:cubicBezTo>
                        <a:pt x="1894234" y="2396612"/>
                        <a:pt x="1917761" y="2365180"/>
                        <a:pt x="1910522" y="2317078"/>
                      </a:cubicBezTo>
                      <a:cubicBezTo>
                        <a:pt x="1903950" y="2273454"/>
                        <a:pt x="1937954" y="2229353"/>
                        <a:pt x="1959766" y="2187824"/>
                      </a:cubicBezTo>
                      <a:cubicBezTo>
                        <a:pt x="1975768" y="2173441"/>
                        <a:pt x="1995294" y="2178204"/>
                        <a:pt x="2013677" y="2178490"/>
                      </a:cubicBezTo>
                      <a:cubicBezTo>
                        <a:pt x="2118834" y="2180204"/>
                        <a:pt x="2223894" y="2182490"/>
                        <a:pt x="2329050" y="2184490"/>
                      </a:cubicBezTo>
                      <a:cubicBezTo>
                        <a:pt x="2479355" y="2157154"/>
                        <a:pt x="2530980" y="2077239"/>
                        <a:pt x="2491261" y="1933411"/>
                      </a:cubicBezTo>
                      <a:cubicBezTo>
                        <a:pt x="2490023" y="1928839"/>
                        <a:pt x="2490118" y="1923696"/>
                        <a:pt x="2488118" y="1919600"/>
                      </a:cubicBezTo>
                      <a:cubicBezTo>
                        <a:pt x="2457352" y="1857402"/>
                        <a:pt x="2468687" y="1803109"/>
                        <a:pt x="2519550" y="1757103"/>
                      </a:cubicBezTo>
                      <a:cubicBezTo>
                        <a:pt x="2544220" y="1734815"/>
                        <a:pt x="2541934" y="1713193"/>
                        <a:pt x="2519836" y="1692715"/>
                      </a:cubicBezTo>
                      <a:cubicBezTo>
                        <a:pt x="2490975" y="1665949"/>
                        <a:pt x="2496786" y="1647185"/>
                        <a:pt x="2527647" y="1626611"/>
                      </a:cubicBezTo>
                      <a:cubicBezTo>
                        <a:pt x="2561365" y="1604132"/>
                        <a:pt x="2565651" y="1574509"/>
                        <a:pt x="2539172" y="1541934"/>
                      </a:cubicBezTo>
                      <a:cubicBezTo>
                        <a:pt x="2521741" y="1520407"/>
                        <a:pt x="2515645" y="1494023"/>
                        <a:pt x="2509930" y="1467829"/>
                      </a:cubicBezTo>
                      <a:cubicBezTo>
                        <a:pt x="2498500" y="1415918"/>
                        <a:pt x="2504310" y="1406584"/>
                        <a:pt x="2555936" y="1397440"/>
                      </a:cubicBezTo>
                      <a:cubicBezTo>
                        <a:pt x="2589083" y="1391534"/>
                        <a:pt x="2619944" y="1380485"/>
                        <a:pt x="2648519" y="1362769"/>
                      </a:cubicBezTo>
                      <a:cubicBezTo>
                        <a:pt x="2697096" y="1332860"/>
                        <a:pt x="2704811" y="1308857"/>
                        <a:pt x="2683285" y="1256184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06E74E6B-6F6E-484C-836E-45D7771F7595}"/>
                    </a:ext>
                  </a:extLst>
                </p:cNvPr>
                <p:cNvSpPr/>
                <p:nvPr/>
              </p:nvSpPr>
              <p:spPr>
                <a:xfrm>
                  <a:off x="4619069" y="3087650"/>
                  <a:ext cx="396387" cy="412313"/>
                </a:xfrm>
                <a:custGeom>
                  <a:avLst/>
                  <a:gdLst>
                    <a:gd name="connsiteX0" fmla="*/ 357981 w 396387"/>
                    <a:gd name="connsiteY0" fmla="*/ 412273 h 412313"/>
                    <a:gd name="connsiteX1" fmla="*/ 16605 w 396387"/>
                    <a:gd name="connsiteY1" fmla="*/ 389889 h 412313"/>
                    <a:gd name="connsiteX2" fmla="*/ 31 w 396387"/>
                    <a:gd name="connsiteY2" fmla="*/ 371125 h 412313"/>
                    <a:gd name="connsiteX3" fmla="*/ 21748 w 396387"/>
                    <a:gd name="connsiteY3" fmla="*/ 16604 h 412313"/>
                    <a:gd name="connsiteX4" fmla="*/ 40512 w 396387"/>
                    <a:gd name="connsiteY4" fmla="*/ 31 h 412313"/>
                    <a:gd name="connsiteX5" fmla="*/ 379698 w 396387"/>
                    <a:gd name="connsiteY5" fmla="*/ 20033 h 412313"/>
                    <a:gd name="connsiteX6" fmla="*/ 396366 w 396387"/>
                    <a:gd name="connsiteY6" fmla="*/ 38702 h 412313"/>
                    <a:gd name="connsiteX7" fmla="*/ 376840 w 396387"/>
                    <a:gd name="connsiteY7" fmla="*/ 395604 h 412313"/>
                    <a:gd name="connsiteX8" fmla="*/ 357981 w 396387"/>
                    <a:gd name="connsiteY8" fmla="*/ 412273 h 412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6387" h="412313">
                      <a:moveTo>
                        <a:pt x="357981" y="412273"/>
                      </a:moveTo>
                      <a:lnTo>
                        <a:pt x="16605" y="389889"/>
                      </a:lnTo>
                      <a:cubicBezTo>
                        <a:pt x="6889" y="389222"/>
                        <a:pt x="-541" y="380840"/>
                        <a:pt x="31" y="371125"/>
                      </a:cubicBezTo>
                      <a:lnTo>
                        <a:pt x="21748" y="16604"/>
                      </a:lnTo>
                      <a:cubicBezTo>
                        <a:pt x="22319" y="6889"/>
                        <a:pt x="30701" y="-541"/>
                        <a:pt x="40512" y="31"/>
                      </a:cubicBezTo>
                      <a:lnTo>
                        <a:pt x="379698" y="20033"/>
                      </a:lnTo>
                      <a:cubicBezTo>
                        <a:pt x="389413" y="20605"/>
                        <a:pt x="396842" y="28987"/>
                        <a:pt x="396366" y="38702"/>
                      </a:cubicBezTo>
                      <a:lnTo>
                        <a:pt x="376840" y="395604"/>
                      </a:lnTo>
                      <a:cubicBezTo>
                        <a:pt x="376268" y="405415"/>
                        <a:pt x="367791" y="412940"/>
                        <a:pt x="357981" y="41227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D474C499-990C-4A6D-9C40-0C200356F1F7}"/>
                    </a:ext>
                  </a:extLst>
                </p:cNvPr>
                <p:cNvSpPr/>
                <p:nvPr/>
              </p:nvSpPr>
              <p:spPr>
                <a:xfrm>
                  <a:off x="4634782" y="3105364"/>
                  <a:ext cx="361255" cy="376018"/>
                </a:xfrm>
                <a:custGeom>
                  <a:avLst/>
                  <a:gdLst>
                    <a:gd name="connsiteX0" fmla="*/ 326265 w 361255"/>
                    <a:gd name="connsiteY0" fmla="*/ 375985 h 376018"/>
                    <a:gd name="connsiteX1" fmla="*/ 15083 w 361255"/>
                    <a:gd name="connsiteY1" fmla="*/ 355602 h 376018"/>
                    <a:gd name="connsiteX2" fmla="*/ 34 w 361255"/>
                    <a:gd name="connsiteY2" fmla="*/ 338457 h 376018"/>
                    <a:gd name="connsiteX3" fmla="*/ 19846 w 361255"/>
                    <a:gd name="connsiteY3" fmla="*/ 15178 h 376018"/>
                    <a:gd name="connsiteX4" fmla="*/ 36896 w 361255"/>
                    <a:gd name="connsiteY4" fmla="*/ 33 h 376018"/>
                    <a:gd name="connsiteX5" fmla="*/ 346077 w 361255"/>
                    <a:gd name="connsiteY5" fmla="*/ 18321 h 376018"/>
                    <a:gd name="connsiteX6" fmla="*/ 361222 w 361255"/>
                    <a:gd name="connsiteY6" fmla="*/ 35371 h 376018"/>
                    <a:gd name="connsiteX7" fmla="*/ 343410 w 361255"/>
                    <a:gd name="connsiteY7" fmla="*/ 360745 h 376018"/>
                    <a:gd name="connsiteX8" fmla="*/ 326265 w 361255"/>
                    <a:gd name="connsiteY8" fmla="*/ 375985 h 376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255" h="376018">
                      <a:moveTo>
                        <a:pt x="326265" y="375985"/>
                      </a:moveTo>
                      <a:lnTo>
                        <a:pt x="15083" y="355602"/>
                      </a:lnTo>
                      <a:cubicBezTo>
                        <a:pt x="6225" y="355030"/>
                        <a:pt x="-538" y="347410"/>
                        <a:pt x="34" y="338457"/>
                      </a:cubicBezTo>
                      <a:lnTo>
                        <a:pt x="19846" y="15178"/>
                      </a:lnTo>
                      <a:cubicBezTo>
                        <a:pt x="20417" y="6320"/>
                        <a:pt x="28037" y="-538"/>
                        <a:pt x="36896" y="33"/>
                      </a:cubicBezTo>
                      <a:lnTo>
                        <a:pt x="346077" y="18321"/>
                      </a:lnTo>
                      <a:cubicBezTo>
                        <a:pt x="354935" y="18893"/>
                        <a:pt x="361793" y="26418"/>
                        <a:pt x="361222" y="35371"/>
                      </a:cubicBezTo>
                      <a:lnTo>
                        <a:pt x="343410" y="360745"/>
                      </a:lnTo>
                      <a:cubicBezTo>
                        <a:pt x="342934" y="369699"/>
                        <a:pt x="335219" y="376557"/>
                        <a:pt x="326265" y="37598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A38C2BCD-8A95-4DE4-9518-F4DDC28B56BF}"/>
                    </a:ext>
                  </a:extLst>
                </p:cNvPr>
                <p:cNvSpPr/>
                <p:nvPr/>
              </p:nvSpPr>
              <p:spPr>
                <a:xfrm>
                  <a:off x="4768832" y="3111017"/>
                  <a:ext cx="100107" cy="364140"/>
                </a:xfrm>
                <a:custGeom>
                  <a:avLst/>
                  <a:gdLst>
                    <a:gd name="connsiteX0" fmla="*/ 77819 w 100107"/>
                    <a:gd name="connsiteY0" fmla="*/ 364141 h 364140"/>
                    <a:gd name="connsiteX1" fmla="*/ 0 w 100107"/>
                    <a:gd name="connsiteY1" fmla="*/ 356902 h 364140"/>
                    <a:gd name="connsiteX2" fmla="*/ 21241 w 100107"/>
                    <a:gd name="connsiteY2" fmla="*/ 0 h 364140"/>
                    <a:gd name="connsiteX3" fmla="*/ 100108 w 100107"/>
                    <a:gd name="connsiteY3" fmla="*/ 5334 h 364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07" h="364140">
                      <a:moveTo>
                        <a:pt x="77819" y="364141"/>
                      </a:moveTo>
                      <a:lnTo>
                        <a:pt x="0" y="356902"/>
                      </a:lnTo>
                      <a:lnTo>
                        <a:pt x="21241" y="0"/>
                      </a:lnTo>
                      <a:lnTo>
                        <a:pt x="100108" y="5334"/>
                      </a:lnTo>
                      <a:close/>
                    </a:path>
                  </a:pathLst>
                </a:custGeom>
                <a:solidFill>
                  <a:srgbClr val="FCEBE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A08036A-1021-4CF1-951B-2D76034B6DCA}"/>
                    </a:ext>
                  </a:extLst>
                </p:cNvPr>
                <p:cNvSpPr/>
                <p:nvPr/>
              </p:nvSpPr>
              <p:spPr>
                <a:xfrm>
                  <a:off x="4096341" y="1586812"/>
                  <a:ext cx="2123869" cy="1972260"/>
                </a:xfrm>
                <a:custGeom>
                  <a:avLst/>
                  <a:gdLst>
                    <a:gd name="connsiteX0" fmla="*/ 2112576 w 2123869"/>
                    <a:gd name="connsiteY0" fmla="*/ 1043954 h 1972260"/>
                    <a:gd name="connsiteX1" fmla="*/ 2025804 w 2123869"/>
                    <a:gd name="connsiteY1" fmla="*/ 902889 h 1972260"/>
                    <a:gd name="connsiteX2" fmla="*/ 2018184 w 2123869"/>
                    <a:gd name="connsiteY2" fmla="*/ 896222 h 1972260"/>
                    <a:gd name="connsiteX3" fmla="*/ 1994085 w 2123869"/>
                    <a:gd name="connsiteY3" fmla="*/ 858503 h 1972260"/>
                    <a:gd name="connsiteX4" fmla="*/ 1990657 w 2123869"/>
                    <a:gd name="connsiteY4" fmla="*/ 858503 h 1972260"/>
                    <a:gd name="connsiteX5" fmla="*/ 1843686 w 2123869"/>
                    <a:gd name="connsiteY5" fmla="*/ 657335 h 1972260"/>
                    <a:gd name="connsiteX6" fmla="*/ 1830637 w 2123869"/>
                    <a:gd name="connsiteY6" fmla="*/ 606281 h 1972260"/>
                    <a:gd name="connsiteX7" fmla="*/ 1842162 w 2123869"/>
                    <a:gd name="connsiteY7" fmla="*/ 486932 h 1972260"/>
                    <a:gd name="connsiteX8" fmla="*/ 1848067 w 2123869"/>
                    <a:gd name="connsiteY8" fmla="*/ 481693 h 1972260"/>
                    <a:gd name="connsiteX9" fmla="*/ 1805871 w 2123869"/>
                    <a:gd name="connsiteY9" fmla="*/ 322340 h 1972260"/>
                    <a:gd name="connsiteX10" fmla="*/ 1799490 w 2123869"/>
                    <a:gd name="connsiteY10" fmla="*/ 320721 h 1972260"/>
                    <a:gd name="connsiteX11" fmla="*/ 1799490 w 2123869"/>
                    <a:gd name="connsiteY11" fmla="*/ 320721 h 1972260"/>
                    <a:gd name="connsiteX12" fmla="*/ 1568604 w 2123869"/>
                    <a:gd name="connsiteY12" fmla="*/ 2586 h 1972260"/>
                    <a:gd name="connsiteX13" fmla="*/ 1494404 w 2123869"/>
                    <a:gd name="connsiteY13" fmla="*/ 12111 h 1972260"/>
                    <a:gd name="connsiteX14" fmla="*/ 902997 w 2123869"/>
                    <a:gd name="connsiteY14" fmla="*/ 124220 h 1972260"/>
                    <a:gd name="connsiteX15" fmla="*/ 182526 w 2123869"/>
                    <a:gd name="connsiteY15" fmla="*/ 81929 h 1972260"/>
                    <a:gd name="connsiteX16" fmla="*/ 112517 w 2123869"/>
                    <a:gd name="connsiteY16" fmla="*/ 88121 h 1972260"/>
                    <a:gd name="connsiteX17" fmla="*/ 39936 w 2123869"/>
                    <a:gd name="connsiteY17" fmla="*/ 172417 h 1972260"/>
                    <a:gd name="connsiteX18" fmla="*/ 35936 w 2123869"/>
                    <a:gd name="connsiteY18" fmla="*/ 190514 h 1972260"/>
                    <a:gd name="connsiteX19" fmla="*/ 5075 w 2123869"/>
                    <a:gd name="connsiteY19" fmla="*/ 516079 h 1972260"/>
                    <a:gd name="connsiteX20" fmla="*/ 3741 w 2123869"/>
                    <a:gd name="connsiteY20" fmla="*/ 557608 h 1972260"/>
                    <a:gd name="connsiteX21" fmla="*/ 57462 w 2123869"/>
                    <a:gd name="connsiteY21" fmla="*/ 565037 h 1972260"/>
                    <a:gd name="connsiteX22" fmla="*/ 96705 w 2123869"/>
                    <a:gd name="connsiteY22" fmla="*/ 605138 h 1972260"/>
                    <a:gd name="connsiteX23" fmla="*/ 154332 w 2123869"/>
                    <a:gd name="connsiteY23" fmla="*/ 1031381 h 1972260"/>
                    <a:gd name="connsiteX24" fmla="*/ 982149 w 2123869"/>
                    <a:gd name="connsiteY24" fmla="*/ 1471817 h 1972260"/>
                    <a:gd name="connsiteX25" fmla="*/ 1046539 w 2123869"/>
                    <a:gd name="connsiteY25" fmla="*/ 1455244 h 1972260"/>
                    <a:gd name="connsiteX26" fmla="*/ 1406297 w 2123869"/>
                    <a:gd name="connsiteY26" fmla="*/ 1246646 h 1972260"/>
                    <a:gd name="connsiteX27" fmla="*/ 1520217 w 2123869"/>
                    <a:gd name="connsiteY27" fmla="*/ 1106629 h 1972260"/>
                    <a:gd name="connsiteX28" fmla="*/ 1539076 w 2123869"/>
                    <a:gd name="connsiteY28" fmla="*/ 1123583 h 1972260"/>
                    <a:gd name="connsiteX29" fmla="*/ 1598131 w 2123869"/>
                    <a:gd name="connsiteY29" fmla="*/ 1278460 h 1972260"/>
                    <a:gd name="connsiteX30" fmla="*/ 1735196 w 2123869"/>
                    <a:gd name="connsiteY30" fmla="*/ 1917206 h 1972260"/>
                    <a:gd name="connsiteX31" fmla="*/ 1758246 w 2123869"/>
                    <a:gd name="connsiteY31" fmla="*/ 1972261 h 1972260"/>
                    <a:gd name="connsiteX32" fmla="*/ 1920457 w 2123869"/>
                    <a:gd name="connsiteY32" fmla="*/ 1721182 h 1972260"/>
                    <a:gd name="connsiteX33" fmla="*/ 1917314 w 2123869"/>
                    <a:gd name="connsiteY33" fmla="*/ 1707371 h 1972260"/>
                    <a:gd name="connsiteX34" fmla="*/ 1948746 w 2123869"/>
                    <a:gd name="connsiteY34" fmla="*/ 1544874 h 1972260"/>
                    <a:gd name="connsiteX35" fmla="*/ 1949032 w 2123869"/>
                    <a:gd name="connsiteY35" fmla="*/ 1480485 h 1972260"/>
                    <a:gd name="connsiteX36" fmla="*/ 1956843 w 2123869"/>
                    <a:gd name="connsiteY36" fmla="*/ 1414382 h 1972260"/>
                    <a:gd name="connsiteX37" fmla="*/ 1968368 w 2123869"/>
                    <a:gd name="connsiteY37" fmla="*/ 1329704 h 1972260"/>
                    <a:gd name="connsiteX38" fmla="*/ 1939126 w 2123869"/>
                    <a:gd name="connsiteY38" fmla="*/ 1255600 h 1972260"/>
                    <a:gd name="connsiteX39" fmla="*/ 1985132 w 2123869"/>
                    <a:gd name="connsiteY39" fmla="*/ 1185210 h 1972260"/>
                    <a:gd name="connsiteX40" fmla="*/ 2077715 w 2123869"/>
                    <a:gd name="connsiteY40" fmla="*/ 1150539 h 1972260"/>
                    <a:gd name="connsiteX41" fmla="*/ 2112576 w 2123869"/>
                    <a:gd name="connsiteY41" fmla="*/ 1043954 h 197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2123869" h="1972260">
                      <a:moveTo>
                        <a:pt x="2112576" y="1043954"/>
                      </a:moveTo>
                      <a:cubicBezTo>
                        <a:pt x="2091431" y="992138"/>
                        <a:pt x="2056093" y="949085"/>
                        <a:pt x="2025804" y="902889"/>
                      </a:cubicBezTo>
                      <a:cubicBezTo>
                        <a:pt x="2023708" y="899936"/>
                        <a:pt x="2021137" y="897841"/>
                        <a:pt x="2018184" y="896222"/>
                      </a:cubicBezTo>
                      <a:cubicBezTo>
                        <a:pt x="2023899" y="876029"/>
                        <a:pt x="2011040" y="866123"/>
                        <a:pt x="1994085" y="858503"/>
                      </a:cubicBezTo>
                      <a:cubicBezTo>
                        <a:pt x="1992942" y="858407"/>
                        <a:pt x="1991799" y="858503"/>
                        <a:pt x="1990657" y="858503"/>
                      </a:cubicBezTo>
                      <a:cubicBezTo>
                        <a:pt x="1941603" y="791542"/>
                        <a:pt x="1892358" y="724581"/>
                        <a:pt x="1843686" y="657335"/>
                      </a:cubicBezTo>
                      <a:cubicBezTo>
                        <a:pt x="1832923" y="642380"/>
                        <a:pt x="1819683" y="628188"/>
                        <a:pt x="1830637" y="606281"/>
                      </a:cubicBezTo>
                      <a:cubicBezTo>
                        <a:pt x="1849687" y="568181"/>
                        <a:pt x="1846924" y="527509"/>
                        <a:pt x="1842162" y="486932"/>
                      </a:cubicBezTo>
                      <a:cubicBezTo>
                        <a:pt x="1844257" y="485504"/>
                        <a:pt x="1846257" y="483789"/>
                        <a:pt x="1848067" y="481693"/>
                      </a:cubicBezTo>
                      <a:cubicBezTo>
                        <a:pt x="1853115" y="423496"/>
                        <a:pt x="1839399" y="370346"/>
                        <a:pt x="1805871" y="322340"/>
                      </a:cubicBezTo>
                      <a:cubicBezTo>
                        <a:pt x="1803871" y="321197"/>
                        <a:pt x="1801776" y="320721"/>
                        <a:pt x="1799490" y="320721"/>
                      </a:cubicBezTo>
                      <a:cubicBezTo>
                        <a:pt x="1799490" y="320721"/>
                        <a:pt x="1799490" y="320721"/>
                        <a:pt x="1799490" y="320721"/>
                      </a:cubicBezTo>
                      <a:cubicBezTo>
                        <a:pt x="1752722" y="192800"/>
                        <a:pt x="1676236" y="86406"/>
                        <a:pt x="1568604" y="2586"/>
                      </a:cubicBezTo>
                      <a:cubicBezTo>
                        <a:pt x="1542505" y="-4462"/>
                        <a:pt x="1518693" y="4301"/>
                        <a:pt x="1494404" y="12111"/>
                      </a:cubicBezTo>
                      <a:cubicBezTo>
                        <a:pt x="1302094" y="74690"/>
                        <a:pt x="1105498" y="116886"/>
                        <a:pt x="902997" y="124220"/>
                      </a:cubicBezTo>
                      <a:cubicBezTo>
                        <a:pt x="661728" y="132983"/>
                        <a:pt x="421984" y="107933"/>
                        <a:pt x="182526" y="81929"/>
                      </a:cubicBezTo>
                      <a:cubicBezTo>
                        <a:pt x="158237" y="79262"/>
                        <a:pt x="135282" y="79548"/>
                        <a:pt x="112517" y="88121"/>
                      </a:cubicBezTo>
                      <a:cubicBezTo>
                        <a:pt x="83561" y="112123"/>
                        <a:pt x="63463" y="143747"/>
                        <a:pt x="39936" y="172417"/>
                      </a:cubicBezTo>
                      <a:cubicBezTo>
                        <a:pt x="36793" y="178037"/>
                        <a:pt x="34507" y="184323"/>
                        <a:pt x="35936" y="190514"/>
                      </a:cubicBezTo>
                      <a:cubicBezTo>
                        <a:pt x="61939" y="302528"/>
                        <a:pt x="40413" y="409875"/>
                        <a:pt x="5075" y="516079"/>
                      </a:cubicBezTo>
                      <a:cubicBezTo>
                        <a:pt x="598" y="529604"/>
                        <a:pt x="-3021" y="543511"/>
                        <a:pt x="3741" y="557608"/>
                      </a:cubicBezTo>
                      <a:cubicBezTo>
                        <a:pt x="19743" y="573705"/>
                        <a:pt x="39365" y="568943"/>
                        <a:pt x="57462" y="565037"/>
                      </a:cubicBezTo>
                      <a:cubicBezTo>
                        <a:pt x="93372" y="557322"/>
                        <a:pt x="101849" y="570848"/>
                        <a:pt x="96705" y="605138"/>
                      </a:cubicBezTo>
                      <a:cubicBezTo>
                        <a:pt x="74607" y="752585"/>
                        <a:pt x="95658" y="893555"/>
                        <a:pt x="154332" y="1031381"/>
                      </a:cubicBezTo>
                      <a:cubicBezTo>
                        <a:pt x="287491" y="1343897"/>
                        <a:pt x="648774" y="1537826"/>
                        <a:pt x="982149" y="1471817"/>
                      </a:cubicBezTo>
                      <a:cubicBezTo>
                        <a:pt x="1003390" y="1465055"/>
                        <a:pt x="1025107" y="1460578"/>
                        <a:pt x="1046539" y="1455244"/>
                      </a:cubicBezTo>
                      <a:cubicBezTo>
                        <a:pt x="1186461" y="1420192"/>
                        <a:pt x="1310571" y="1358470"/>
                        <a:pt x="1406297" y="1246646"/>
                      </a:cubicBezTo>
                      <a:cubicBezTo>
                        <a:pt x="1445446" y="1200926"/>
                        <a:pt x="1480878" y="1152349"/>
                        <a:pt x="1520217" y="1106629"/>
                      </a:cubicBezTo>
                      <a:cubicBezTo>
                        <a:pt x="1532980" y="1104914"/>
                        <a:pt x="1535838" y="1115297"/>
                        <a:pt x="1539076" y="1123583"/>
                      </a:cubicBezTo>
                      <a:cubicBezTo>
                        <a:pt x="1559555" y="1174923"/>
                        <a:pt x="1581558" y="1225596"/>
                        <a:pt x="1598131" y="1278460"/>
                      </a:cubicBezTo>
                      <a:cubicBezTo>
                        <a:pt x="1663282" y="1487248"/>
                        <a:pt x="1702430" y="1701465"/>
                        <a:pt x="1735196" y="1917206"/>
                      </a:cubicBezTo>
                      <a:cubicBezTo>
                        <a:pt x="1738339" y="1937590"/>
                        <a:pt x="1739958" y="1958354"/>
                        <a:pt x="1758246" y="1972261"/>
                      </a:cubicBezTo>
                      <a:cubicBezTo>
                        <a:pt x="1908646" y="1944924"/>
                        <a:pt x="1960176" y="1865009"/>
                        <a:pt x="1920457" y="1721182"/>
                      </a:cubicBezTo>
                      <a:cubicBezTo>
                        <a:pt x="1919219" y="1716610"/>
                        <a:pt x="1919314" y="1711466"/>
                        <a:pt x="1917314" y="1707371"/>
                      </a:cubicBezTo>
                      <a:cubicBezTo>
                        <a:pt x="1886548" y="1645172"/>
                        <a:pt x="1897883" y="1590880"/>
                        <a:pt x="1948746" y="1544874"/>
                      </a:cubicBezTo>
                      <a:cubicBezTo>
                        <a:pt x="1973416" y="1522586"/>
                        <a:pt x="1971130" y="1500964"/>
                        <a:pt x="1949032" y="1480485"/>
                      </a:cubicBezTo>
                      <a:cubicBezTo>
                        <a:pt x="1920171" y="1453720"/>
                        <a:pt x="1925982" y="1434956"/>
                        <a:pt x="1956843" y="1414382"/>
                      </a:cubicBezTo>
                      <a:cubicBezTo>
                        <a:pt x="1990561" y="1391903"/>
                        <a:pt x="1994848" y="1362280"/>
                        <a:pt x="1968368" y="1329704"/>
                      </a:cubicBezTo>
                      <a:cubicBezTo>
                        <a:pt x="1950937" y="1308178"/>
                        <a:pt x="1944841" y="1281794"/>
                        <a:pt x="1939126" y="1255600"/>
                      </a:cubicBezTo>
                      <a:cubicBezTo>
                        <a:pt x="1927696" y="1203689"/>
                        <a:pt x="1933507" y="1194354"/>
                        <a:pt x="1985132" y="1185210"/>
                      </a:cubicBezTo>
                      <a:cubicBezTo>
                        <a:pt x="2018279" y="1179305"/>
                        <a:pt x="2049140" y="1168256"/>
                        <a:pt x="2077715" y="1150539"/>
                      </a:cubicBezTo>
                      <a:cubicBezTo>
                        <a:pt x="2126292" y="1120631"/>
                        <a:pt x="2134008" y="1096628"/>
                        <a:pt x="2112576" y="1043954"/>
                      </a:cubicBezTo>
                      <a:close/>
                    </a:path>
                  </a:pathLst>
                </a:custGeom>
                <a:solidFill>
                  <a:srgbClr val="C2B59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81066CDF-8C1D-452A-867E-1F31C59EDB7D}"/>
                    </a:ext>
                  </a:extLst>
                </p:cNvPr>
                <p:cNvSpPr/>
                <p:nvPr/>
              </p:nvSpPr>
              <p:spPr>
                <a:xfrm>
                  <a:off x="5254492" y="1898199"/>
                  <a:ext cx="862367" cy="731225"/>
                </a:xfrm>
                <a:custGeom>
                  <a:avLst/>
                  <a:gdLst>
                    <a:gd name="connsiteX0" fmla="*/ 836696 w 862367"/>
                    <a:gd name="connsiteY0" fmla="*/ 537782 h 731225"/>
                    <a:gd name="connsiteX1" fmla="*/ 833267 w 862367"/>
                    <a:gd name="connsiteY1" fmla="*/ 537782 h 731225"/>
                    <a:gd name="connsiteX2" fmla="*/ 686296 w 862367"/>
                    <a:gd name="connsiteY2" fmla="*/ 336613 h 731225"/>
                    <a:gd name="connsiteX3" fmla="*/ 673247 w 862367"/>
                    <a:gd name="connsiteY3" fmla="*/ 285560 h 731225"/>
                    <a:gd name="connsiteX4" fmla="*/ 684772 w 862367"/>
                    <a:gd name="connsiteY4" fmla="*/ 166211 h 731225"/>
                    <a:gd name="connsiteX5" fmla="*/ 690678 w 862367"/>
                    <a:gd name="connsiteY5" fmla="*/ 160973 h 731225"/>
                    <a:gd name="connsiteX6" fmla="*/ 648482 w 862367"/>
                    <a:gd name="connsiteY6" fmla="*/ 1619 h 731225"/>
                    <a:gd name="connsiteX7" fmla="*/ 642100 w 862367"/>
                    <a:gd name="connsiteY7" fmla="*/ 0 h 731225"/>
                    <a:gd name="connsiteX8" fmla="*/ 1544 w 862367"/>
                    <a:gd name="connsiteY8" fmla="*/ 285560 h 731225"/>
                    <a:gd name="connsiteX9" fmla="*/ 17546 w 862367"/>
                    <a:gd name="connsiteY9" fmla="*/ 338042 h 731225"/>
                    <a:gd name="connsiteX10" fmla="*/ 56218 w 862367"/>
                    <a:gd name="connsiteY10" fmla="*/ 680942 h 731225"/>
                    <a:gd name="connsiteX11" fmla="*/ 55360 w 862367"/>
                    <a:gd name="connsiteY11" fmla="*/ 731044 h 731225"/>
                    <a:gd name="connsiteX12" fmla="*/ 93079 w 862367"/>
                    <a:gd name="connsiteY12" fmla="*/ 729901 h 731225"/>
                    <a:gd name="connsiteX13" fmla="*/ 488557 w 862367"/>
                    <a:gd name="connsiteY13" fmla="*/ 654177 h 731225"/>
                    <a:gd name="connsiteX14" fmla="*/ 859651 w 862367"/>
                    <a:gd name="connsiteY14" fmla="*/ 579120 h 731225"/>
                    <a:gd name="connsiteX15" fmla="*/ 836696 w 862367"/>
                    <a:gd name="connsiteY15" fmla="*/ 537782 h 731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62367" h="731225">
                      <a:moveTo>
                        <a:pt x="836696" y="537782"/>
                      </a:moveTo>
                      <a:cubicBezTo>
                        <a:pt x="835553" y="537686"/>
                        <a:pt x="834410" y="537782"/>
                        <a:pt x="833267" y="537782"/>
                      </a:cubicBezTo>
                      <a:cubicBezTo>
                        <a:pt x="784213" y="470821"/>
                        <a:pt x="734969" y="403860"/>
                        <a:pt x="686296" y="336613"/>
                      </a:cubicBezTo>
                      <a:cubicBezTo>
                        <a:pt x="675533" y="321659"/>
                        <a:pt x="662293" y="307467"/>
                        <a:pt x="673247" y="285560"/>
                      </a:cubicBezTo>
                      <a:cubicBezTo>
                        <a:pt x="692297" y="247460"/>
                        <a:pt x="689535" y="206788"/>
                        <a:pt x="684772" y="166211"/>
                      </a:cubicBezTo>
                      <a:cubicBezTo>
                        <a:pt x="686868" y="164783"/>
                        <a:pt x="688868" y="163068"/>
                        <a:pt x="690678" y="160973"/>
                      </a:cubicBezTo>
                      <a:cubicBezTo>
                        <a:pt x="695726" y="102775"/>
                        <a:pt x="682010" y="49625"/>
                        <a:pt x="648482" y="1619"/>
                      </a:cubicBezTo>
                      <a:cubicBezTo>
                        <a:pt x="646482" y="476"/>
                        <a:pt x="644386" y="0"/>
                        <a:pt x="642100" y="0"/>
                      </a:cubicBezTo>
                      <a:cubicBezTo>
                        <a:pt x="430741" y="99917"/>
                        <a:pt x="216142" y="192691"/>
                        <a:pt x="1544" y="285560"/>
                      </a:cubicBezTo>
                      <a:cubicBezTo>
                        <a:pt x="-4552" y="306515"/>
                        <a:pt x="8783" y="322040"/>
                        <a:pt x="17546" y="338042"/>
                      </a:cubicBezTo>
                      <a:cubicBezTo>
                        <a:pt x="77268" y="447199"/>
                        <a:pt x="88221" y="561594"/>
                        <a:pt x="56218" y="680942"/>
                      </a:cubicBezTo>
                      <a:cubicBezTo>
                        <a:pt x="51740" y="697420"/>
                        <a:pt x="44692" y="714185"/>
                        <a:pt x="55360" y="731044"/>
                      </a:cubicBezTo>
                      <a:cubicBezTo>
                        <a:pt x="67933" y="730758"/>
                        <a:pt x="80887" y="732187"/>
                        <a:pt x="93079" y="729901"/>
                      </a:cubicBezTo>
                      <a:cubicBezTo>
                        <a:pt x="225000" y="705040"/>
                        <a:pt x="356922" y="680085"/>
                        <a:pt x="488557" y="654177"/>
                      </a:cubicBezTo>
                      <a:cubicBezTo>
                        <a:pt x="612382" y="629793"/>
                        <a:pt x="736017" y="604171"/>
                        <a:pt x="859651" y="579120"/>
                      </a:cubicBezTo>
                      <a:cubicBezTo>
                        <a:pt x="868414" y="556451"/>
                        <a:pt x="854698" y="545878"/>
                        <a:pt x="836696" y="537782"/>
                      </a:cubicBez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2AD838B9-8141-4865-BE0C-BD7AC6032B7E}"/>
                    </a:ext>
                  </a:extLst>
                </p:cNvPr>
                <p:cNvSpPr/>
                <p:nvPr/>
              </p:nvSpPr>
              <p:spPr>
                <a:xfrm>
                  <a:off x="3994788" y="4089830"/>
                  <a:ext cx="1360045" cy="1174460"/>
                </a:xfrm>
                <a:custGeom>
                  <a:avLst/>
                  <a:gdLst>
                    <a:gd name="connsiteX0" fmla="*/ 1345830 w 1360045"/>
                    <a:gd name="connsiteY0" fmla="*/ 1134214 h 1174460"/>
                    <a:gd name="connsiteX1" fmla="*/ 798428 w 1360045"/>
                    <a:gd name="connsiteY1" fmla="*/ 1171171 h 1174460"/>
                    <a:gd name="connsiteX2" fmla="*/ 49192 w 1360045"/>
                    <a:gd name="connsiteY2" fmla="*/ 1004388 h 1174460"/>
                    <a:gd name="connsiteX3" fmla="*/ 12235 w 1360045"/>
                    <a:gd name="connsiteY3" fmla="*/ 979147 h 1174460"/>
                    <a:gd name="connsiteX4" fmla="*/ 1376 w 1360045"/>
                    <a:gd name="connsiteY4" fmla="*/ 919901 h 1174460"/>
                    <a:gd name="connsiteX5" fmla="*/ 158063 w 1360045"/>
                    <a:gd name="connsiteY5" fmla="*/ 306777 h 1174460"/>
                    <a:gd name="connsiteX6" fmla="*/ 660887 w 1360045"/>
                    <a:gd name="connsiteY6" fmla="*/ 72 h 1174460"/>
                    <a:gd name="connsiteX7" fmla="*/ 1081321 w 1360045"/>
                    <a:gd name="connsiteY7" fmla="*/ 148471 h 1174460"/>
                    <a:gd name="connsiteX8" fmla="*/ 1260200 w 1360045"/>
                    <a:gd name="connsiteY8" fmla="*/ 430316 h 1174460"/>
                    <a:gd name="connsiteX9" fmla="*/ 1342020 w 1360045"/>
                    <a:gd name="connsiteY9" fmla="*/ 863132 h 1174460"/>
                    <a:gd name="connsiteX10" fmla="*/ 1358403 w 1360045"/>
                    <a:gd name="connsiteY10" fmla="*/ 1076016 h 1174460"/>
                    <a:gd name="connsiteX11" fmla="*/ 1345830 w 1360045"/>
                    <a:gd name="connsiteY11" fmla="*/ 1134214 h 1174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60045" h="1174460">
                      <a:moveTo>
                        <a:pt x="1345830" y="1134214"/>
                      </a:moveTo>
                      <a:cubicBezTo>
                        <a:pt x="1164760" y="1167551"/>
                        <a:pt x="982356" y="1181362"/>
                        <a:pt x="798428" y="1171171"/>
                      </a:cubicBezTo>
                      <a:cubicBezTo>
                        <a:pt x="539539" y="1156883"/>
                        <a:pt x="288841" y="1105067"/>
                        <a:pt x="49192" y="1004388"/>
                      </a:cubicBezTo>
                      <a:cubicBezTo>
                        <a:pt x="35285" y="998577"/>
                        <a:pt x="17283" y="998101"/>
                        <a:pt x="12235" y="979147"/>
                      </a:cubicBezTo>
                      <a:cubicBezTo>
                        <a:pt x="-2053" y="961430"/>
                        <a:pt x="-910" y="939904"/>
                        <a:pt x="1376" y="919901"/>
                      </a:cubicBezTo>
                      <a:cubicBezTo>
                        <a:pt x="25189" y="708351"/>
                        <a:pt x="58241" y="498515"/>
                        <a:pt x="158063" y="306777"/>
                      </a:cubicBezTo>
                      <a:cubicBezTo>
                        <a:pt x="263409" y="104371"/>
                        <a:pt x="431811" y="3215"/>
                        <a:pt x="660887" y="72"/>
                      </a:cubicBezTo>
                      <a:cubicBezTo>
                        <a:pt x="820050" y="-2119"/>
                        <a:pt x="960734" y="45887"/>
                        <a:pt x="1081321" y="148471"/>
                      </a:cubicBezTo>
                      <a:cubicBezTo>
                        <a:pt x="1169332" y="223433"/>
                        <a:pt x="1220195" y="324398"/>
                        <a:pt x="1260200" y="430316"/>
                      </a:cubicBezTo>
                      <a:cubicBezTo>
                        <a:pt x="1312778" y="569572"/>
                        <a:pt x="1325827" y="716638"/>
                        <a:pt x="1342020" y="863132"/>
                      </a:cubicBezTo>
                      <a:cubicBezTo>
                        <a:pt x="1349926" y="933998"/>
                        <a:pt x="1347545" y="1005435"/>
                        <a:pt x="1358403" y="1076016"/>
                      </a:cubicBezTo>
                      <a:cubicBezTo>
                        <a:pt x="1361546" y="1096590"/>
                        <a:pt x="1361546" y="1117354"/>
                        <a:pt x="1345830" y="11342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507D80D0-CABB-48D9-BDAC-E6E751CB8062}"/>
                    </a:ext>
                  </a:extLst>
                </p:cNvPr>
                <p:cNvSpPr/>
                <p:nvPr/>
              </p:nvSpPr>
              <p:spPr>
                <a:xfrm>
                  <a:off x="4209715" y="1365534"/>
                  <a:ext cx="1455896" cy="353523"/>
                </a:xfrm>
                <a:custGeom>
                  <a:avLst/>
                  <a:gdLst>
                    <a:gd name="connsiteX0" fmla="*/ 1455896 w 1455896"/>
                    <a:gd name="connsiteY0" fmla="*/ 214720 h 353523"/>
                    <a:gd name="connsiteX1" fmla="*/ 480536 w 1455896"/>
                    <a:gd name="connsiteY1" fmla="*/ 345975 h 353523"/>
                    <a:gd name="connsiteX2" fmla="*/ 0 w 1455896"/>
                    <a:gd name="connsiteY2" fmla="*/ 300350 h 353523"/>
                    <a:gd name="connsiteX3" fmla="*/ 493205 w 1455896"/>
                    <a:gd name="connsiteY3" fmla="*/ 35364 h 353523"/>
                    <a:gd name="connsiteX4" fmla="*/ 1251394 w 1455896"/>
                    <a:gd name="connsiteY4" fmla="*/ 88323 h 353523"/>
                    <a:gd name="connsiteX5" fmla="*/ 1455896 w 1455896"/>
                    <a:gd name="connsiteY5" fmla="*/ 214720 h 353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55896" h="353523">
                      <a:moveTo>
                        <a:pt x="1455896" y="214720"/>
                      </a:moveTo>
                      <a:cubicBezTo>
                        <a:pt x="1140523" y="331020"/>
                        <a:pt x="815435" y="372073"/>
                        <a:pt x="480536" y="345975"/>
                      </a:cubicBezTo>
                      <a:cubicBezTo>
                        <a:pt x="320040" y="333497"/>
                        <a:pt x="159734" y="320638"/>
                        <a:pt x="0" y="300350"/>
                      </a:cubicBezTo>
                      <a:cubicBezTo>
                        <a:pt x="135446" y="158237"/>
                        <a:pt x="303657" y="76036"/>
                        <a:pt x="493205" y="35364"/>
                      </a:cubicBezTo>
                      <a:cubicBezTo>
                        <a:pt x="750665" y="-19881"/>
                        <a:pt x="1004983" y="-16261"/>
                        <a:pt x="1251394" y="88323"/>
                      </a:cubicBezTo>
                      <a:cubicBezTo>
                        <a:pt x="1325785" y="119756"/>
                        <a:pt x="1395984" y="159285"/>
                        <a:pt x="1455896" y="21472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A5AAFA42-7B07-47A1-B3DF-F74A3856A150}"/>
                    </a:ext>
                  </a:extLst>
                </p:cNvPr>
                <p:cNvSpPr/>
                <p:nvPr/>
              </p:nvSpPr>
              <p:spPr>
                <a:xfrm>
                  <a:off x="3945217" y="3916984"/>
                  <a:ext cx="1453694" cy="1307059"/>
                </a:xfrm>
                <a:custGeom>
                  <a:avLst/>
                  <a:gdLst>
                    <a:gd name="connsiteX0" fmla="*/ 149627 w 1453694"/>
                    <a:gd name="connsiteY0" fmla="*/ 405899 h 1307059"/>
                    <a:gd name="connsiteX1" fmla="*/ 309647 w 1453694"/>
                    <a:gd name="connsiteY1" fmla="*/ 155677 h 1307059"/>
                    <a:gd name="connsiteX2" fmla="*/ 635211 w 1453694"/>
                    <a:gd name="connsiteY2" fmla="*/ 6039 h 1307059"/>
                    <a:gd name="connsiteX3" fmla="*/ 1128225 w 1453694"/>
                    <a:gd name="connsiteY3" fmla="*/ 139580 h 1307059"/>
                    <a:gd name="connsiteX4" fmla="*/ 1317868 w 1453694"/>
                    <a:gd name="connsiteY4" fmla="*/ 412281 h 1307059"/>
                    <a:gd name="connsiteX5" fmla="*/ 1406736 w 1453694"/>
                    <a:gd name="connsiteY5" fmla="*/ 807282 h 1307059"/>
                    <a:gd name="connsiteX6" fmla="*/ 1435597 w 1453694"/>
                    <a:gd name="connsiteY6" fmla="*/ 1217334 h 1307059"/>
                    <a:gd name="connsiteX7" fmla="*/ 1453695 w 1453694"/>
                    <a:gd name="connsiteY7" fmla="*/ 1290295 h 1307059"/>
                    <a:gd name="connsiteX8" fmla="*/ 1395496 w 1453694"/>
                    <a:gd name="connsiteY8" fmla="*/ 1307059 h 1307059"/>
                    <a:gd name="connsiteX9" fmla="*/ 1274339 w 1453694"/>
                    <a:gd name="connsiteY9" fmla="*/ 550012 h 1307059"/>
                    <a:gd name="connsiteX10" fmla="*/ 383370 w 1453694"/>
                    <a:gd name="connsiteY10" fmla="*/ 287598 h 1307059"/>
                    <a:gd name="connsiteX11" fmla="*/ 161819 w 1453694"/>
                    <a:gd name="connsiteY11" fmla="*/ 620211 h 1307059"/>
                    <a:gd name="connsiteX12" fmla="*/ 73522 w 1453694"/>
                    <a:gd name="connsiteY12" fmla="*/ 1026929 h 1307059"/>
                    <a:gd name="connsiteX13" fmla="*/ 61997 w 1453694"/>
                    <a:gd name="connsiteY13" fmla="*/ 1151992 h 1307059"/>
                    <a:gd name="connsiteX14" fmla="*/ 7323 w 1453694"/>
                    <a:gd name="connsiteY14" fmla="*/ 1136466 h 1307059"/>
                    <a:gd name="connsiteX15" fmla="*/ 12466 w 1453694"/>
                    <a:gd name="connsiteY15" fmla="*/ 1020357 h 1307059"/>
                    <a:gd name="connsiteX16" fmla="*/ 116003 w 1453694"/>
                    <a:gd name="connsiteY16" fmla="*/ 467145 h 1307059"/>
                    <a:gd name="connsiteX17" fmla="*/ 149627 w 1453694"/>
                    <a:gd name="connsiteY17" fmla="*/ 405899 h 1307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453694" h="1307059">
                      <a:moveTo>
                        <a:pt x="149627" y="405899"/>
                      </a:moveTo>
                      <a:cubicBezTo>
                        <a:pt x="194013" y="316840"/>
                        <a:pt x="234208" y="225210"/>
                        <a:pt x="309647" y="155677"/>
                      </a:cubicBezTo>
                      <a:cubicBezTo>
                        <a:pt x="402134" y="70428"/>
                        <a:pt x="510433" y="22137"/>
                        <a:pt x="635211" y="6039"/>
                      </a:cubicBezTo>
                      <a:cubicBezTo>
                        <a:pt x="818663" y="-17583"/>
                        <a:pt x="982683" y="28328"/>
                        <a:pt x="1128225" y="139580"/>
                      </a:cubicBezTo>
                      <a:cubicBezTo>
                        <a:pt x="1219951" y="209684"/>
                        <a:pt x="1275958" y="306648"/>
                        <a:pt x="1317868" y="412281"/>
                      </a:cubicBezTo>
                      <a:cubicBezTo>
                        <a:pt x="1368160" y="539249"/>
                        <a:pt x="1392449" y="671837"/>
                        <a:pt x="1406736" y="807282"/>
                      </a:cubicBezTo>
                      <a:cubicBezTo>
                        <a:pt x="1421119" y="943681"/>
                        <a:pt x="1435406" y="1079888"/>
                        <a:pt x="1435597" y="1217334"/>
                      </a:cubicBezTo>
                      <a:cubicBezTo>
                        <a:pt x="1435597" y="1241623"/>
                        <a:pt x="1447408" y="1265911"/>
                        <a:pt x="1453695" y="1290295"/>
                      </a:cubicBezTo>
                      <a:cubicBezTo>
                        <a:pt x="1436359" y="1303059"/>
                        <a:pt x="1414928" y="1301725"/>
                        <a:pt x="1395496" y="1307059"/>
                      </a:cubicBezTo>
                      <a:cubicBezTo>
                        <a:pt x="1378351" y="1051027"/>
                        <a:pt x="1372161" y="794043"/>
                        <a:pt x="1274339" y="550012"/>
                      </a:cubicBezTo>
                      <a:cubicBezTo>
                        <a:pt x="1121177" y="168060"/>
                        <a:pt x="648165" y="94336"/>
                        <a:pt x="383370" y="287598"/>
                      </a:cubicBezTo>
                      <a:cubicBezTo>
                        <a:pt x="268784" y="371228"/>
                        <a:pt x="206110" y="490005"/>
                        <a:pt x="161819" y="620211"/>
                      </a:cubicBezTo>
                      <a:cubicBezTo>
                        <a:pt x="116861" y="752323"/>
                        <a:pt x="92381" y="888816"/>
                        <a:pt x="73522" y="1026929"/>
                      </a:cubicBezTo>
                      <a:cubicBezTo>
                        <a:pt x="67807" y="1068744"/>
                        <a:pt x="70379" y="1110749"/>
                        <a:pt x="61997" y="1151992"/>
                      </a:cubicBezTo>
                      <a:cubicBezTo>
                        <a:pt x="38660" y="1164946"/>
                        <a:pt x="24278" y="1146182"/>
                        <a:pt x="7323" y="1136466"/>
                      </a:cubicBezTo>
                      <a:cubicBezTo>
                        <a:pt x="-10203" y="1097033"/>
                        <a:pt x="8752" y="1058647"/>
                        <a:pt x="12466" y="1020357"/>
                      </a:cubicBezTo>
                      <a:cubicBezTo>
                        <a:pt x="30469" y="833000"/>
                        <a:pt x="56377" y="646786"/>
                        <a:pt x="116003" y="467145"/>
                      </a:cubicBezTo>
                      <a:cubicBezTo>
                        <a:pt x="123338" y="444666"/>
                        <a:pt x="129433" y="421425"/>
                        <a:pt x="149627" y="405899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B6102D22-1266-4F9C-A5E5-40197D54AC15}"/>
                    </a:ext>
                  </a:extLst>
                </p:cNvPr>
                <p:cNvSpPr/>
                <p:nvPr/>
              </p:nvSpPr>
              <p:spPr>
                <a:xfrm>
                  <a:off x="4210001" y="3399148"/>
                  <a:ext cx="1276159" cy="421149"/>
                </a:xfrm>
                <a:custGeom>
                  <a:avLst/>
                  <a:gdLst>
                    <a:gd name="connsiteX0" fmla="*/ 63817 w 1276159"/>
                    <a:gd name="connsiteY0" fmla="*/ 0 h 421149"/>
                    <a:gd name="connsiteX1" fmla="*/ 548354 w 1276159"/>
                    <a:gd name="connsiteY1" fmla="*/ 143542 h 421149"/>
                    <a:gd name="connsiteX2" fmla="*/ 1086993 w 1276159"/>
                    <a:gd name="connsiteY2" fmla="*/ 171545 h 421149"/>
                    <a:gd name="connsiteX3" fmla="*/ 1276159 w 1276159"/>
                    <a:gd name="connsiteY3" fmla="*/ 163544 h 421149"/>
                    <a:gd name="connsiteX4" fmla="*/ 1226915 w 1276159"/>
                    <a:gd name="connsiteY4" fmla="*/ 292799 h 421149"/>
                    <a:gd name="connsiteX5" fmla="*/ 1198436 w 1276159"/>
                    <a:gd name="connsiteY5" fmla="*/ 410623 h 421149"/>
                    <a:gd name="connsiteX6" fmla="*/ 791623 w 1276159"/>
                    <a:gd name="connsiteY6" fmla="*/ 419386 h 421149"/>
                    <a:gd name="connsiteX7" fmla="*/ 133255 w 1276159"/>
                    <a:gd name="connsiteY7" fmla="*/ 287179 h 421149"/>
                    <a:gd name="connsiteX8" fmla="*/ 0 w 1276159"/>
                    <a:gd name="connsiteY8" fmla="*/ 239078 h 421149"/>
                    <a:gd name="connsiteX9" fmla="*/ 30480 w 1276159"/>
                    <a:gd name="connsiteY9" fmla="*/ 144399 h 421149"/>
                    <a:gd name="connsiteX10" fmla="*/ 63817 w 1276159"/>
                    <a:gd name="connsiteY10" fmla="*/ 0 h 421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76159" h="421149">
                      <a:moveTo>
                        <a:pt x="63817" y="0"/>
                      </a:moveTo>
                      <a:cubicBezTo>
                        <a:pt x="219456" y="67723"/>
                        <a:pt x="381857" y="113538"/>
                        <a:pt x="548354" y="143542"/>
                      </a:cubicBezTo>
                      <a:cubicBezTo>
                        <a:pt x="726472" y="175641"/>
                        <a:pt x="906875" y="177070"/>
                        <a:pt x="1086993" y="171545"/>
                      </a:cubicBezTo>
                      <a:cubicBezTo>
                        <a:pt x="1149953" y="169640"/>
                        <a:pt x="1212913" y="161163"/>
                        <a:pt x="1276159" y="163544"/>
                      </a:cubicBezTo>
                      <a:cubicBezTo>
                        <a:pt x="1254252" y="205073"/>
                        <a:pt x="1220343" y="249174"/>
                        <a:pt x="1226915" y="292799"/>
                      </a:cubicBezTo>
                      <a:cubicBezTo>
                        <a:pt x="1234154" y="340900"/>
                        <a:pt x="1210627" y="372332"/>
                        <a:pt x="1198436" y="410623"/>
                      </a:cubicBezTo>
                      <a:cubicBezTo>
                        <a:pt x="1063181" y="427292"/>
                        <a:pt x="927259" y="419100"/>
                        <a:pt x="791623" y="419386"/>
                      </a:cubicBezTo>
                      <a:cubicBezTo>
                        <a:pt x="563499" y="419767"/>
                        <a:pt x="346329" y="363284"/>
                        <a:pt x="133255" y="287179"/>
                      </a:cubicBezTo>
                      <a:cubicBezTo>
                        <a:pt x="88773" y="271272"/>
                        <a:pt x="44387" y="255079"/>
                        <a:pt x="0" y="239078"/>
                      </a:cubicBezTo>
                      <a:cubicBezTo>
                        <a:pt x="7525" y="210122"/>
                        <a:pt x="20002" y="168593"/>
                        <a:pt x="30480" y="144399"/>
                      </a:cubicBezTo>
                      <a:cubicBezTo>
                        <a:pt x="42291" y="94298"/>
                        <a:pt x="48673" y="51245"/>
                        <a:pt x="638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9A4DF9C7-F2D4-4EB8-A157-A9964C960D01}"/>
                    </a:ext>
                  </a:extLst>
                </p:cNvPr>
                <p:cNvSpPr/>
                <p:nvPr/>
              </p:nvSpPr>
              <p:spPr>
                <a:xfrm>
                  <a:off x="5902879" y="1893924"/>
                  <a:ext cx="256290" cy="586538"/>
                </a:xfrm>
                <a:custGeom>
                  <a:avLst/>
                  <a:gdLst>
                    <a:gd name="connsiteX0" fmla="*/ 35623 w 256290"/>
                    <a:gd name="connsiteY0" fmla="*/ 165057 h 586538"/>
                    <a:gd name="connsiteX1" fmla="*/ 0 w 256290"/>
                    <a:gd name="connsiteY1" fmla="*/ 5990 h 586538"/>
                    <a:gd name="connsiteX2" fmla="*/ 36100 w 256290"/>
                    <a:gd name="connsiteY2" fmla="*/ 20753 h 586538"/>
                    <a:gd name="connsiteX3" fmla="*/ 214122 w 256290"/>
                    <a:gd name="connsiteY3" fmla="*/ 310885 h 586538"/>
                    <a:gd name="connsiteX4" fmla="*/ 246888 w 256290"/>
                    <a:gd name="connsiteY4" fmla="*/ 558154 h 586538"/>
                    <a:gd name="connsiteX5" fmla="*/ 219933 w 256290"/>
                    <a:gd name="connsiteY5" fmla="*/ 586538 h 586538"/>
                    <a:gd name="connsiteX6" fmla="*/ 211169 w 256290"/>
                    <a:gd name="connsiteY6" fmla="*/ 583681 h 586538"/>
                    <a:gd name="connsiteX7" fmla="*/ 187738 w 256290"/>
                    <a:gd name="connsiteY7" fmla="*/ 546343 h 586538"/>
                    <a:gd name="connsiteX8" fmla="*/ 128969 w 256290"/>
                    <a:gd name="connsiteY8" fmla="*/ 487288 h 586538"/>
                    <a:gd name="connsiteX9" fmla="*/ 66104 w 256290"/>
                    <a:gd name="connsiteY9" fmla="*/ 405182 h 586538"/>
                    <a:gd name="connsiteX10" fmla="*/ 35623 w 256290"/>
                    <a:gd name="connsiteY10" fmla="*/ 165057 h 586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6290" h="586538">
                      <a:moveTo>
                        <a:pt x="35623" y="165057"/>
                      </a:moveTo>
                      <a:cubicBezTo>
                        <a:pt x="33719" y="109812"/>
                        <a:pt x="8858" y="59711"/>
                        <a:pt x="0" y="5990"/>
                      </a:cubicBezTo>
                      <a:cubicBezTo>
                        <a:pt x="20288" y="-9250"/>
                        <a:pt x="27527" y="7895"/>
                        <a:pt x="36100" y="20753"/>
                      </a:cubicBezTo>
                      <a:cubicBezTo>
                        <a:pt x="99346" y="115051"/>
                        <a:pt x="162211" y="209539"/>
                        <a:pt x="214122" y="310885"/>
                      </a:cubicBezTo>
                      <a:cubicBezTo>
                        <a:pt x="254318" y="389371"/>
                        <a:pt x="266986" y="471476"/>
                        <a:pt x="246888" y="558154"/>
                      </a:cubicBezTo>
                      <a:cubicBezTo>
                        <a:pt x="243174" y="574061"/>
                        <a:pt x="235934" y="583681"/>
                        <a:pt x="219933" y="586538"/>
                      </a:cubicBezTo>
                      <a:cubicBezTo>
                        <a:pt x="217075" y="585586"/>
                        <a:pt x="214122" y="584633"/>
                        <a:pt x="211169" y="583681"/>
                      </a:cubicBezTo>
                      <a:cubicBezTo>
                        <a:pt x="209169" y="567584"/>
                        <a:pt x="196501" y="558249"/>
                        <a:pt x="187738" y="546343"/>
                      </a:cubicBezTo>
                      <a:cubicBezTo>
                        <a:pt x="158782" y="535961"/>
                        <a:pt x="145256" y="510243"/>
                        <a:pt x="128969" y="487288"/>
                      </a:cubicBezTo>
                      <a:cubicBezTo>
                        <a:pt x="108966" y="459094"/>
                        <a:pt x="90297" y="428328"/>
                        <a:pt x="66104" y="405182"/>
                      </a:cubicBezTo>
                      <a:cubicBezTo>
                        <a:pt x="-10477" y="331745"/>
                        <a:pt x="18859" y="248306"/>
                        <a:pt x="35623" y="16505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0B79B56D-7B0C-4BAF-9DC2-589A5DA917CD}"/>
                    </a:ext>
                  </a:extLst>
                </p:cNvPr>
                <p:cNvSpPr/>
                <p:nvPr/>
              </p:nvSpPr>
              <p:spPr>
                <a:xfrm>
                  <a:off x="4446981" y="2003936"/>
                  <a:ext cx="895328" cy="893657"/>
                </a:xfrm>
                <a:custGeom>
                  <a:avLst/>
                  <a:gdLst>
                    <a:gd name="connsiteX0" fmla="*/ 808960 w 895328"/>
                    <a:gd name="connsiteY0" fmla="*/ 179917 h 893657"/>
                    <a:gd name="connsiteX1" fmla="*/ 862776 w 895328"/>
                    <a:gd name="connsiteY1" fmla="*/ 625401 h 893657"/>
                    <a:gd name="connsiteX2" fmla="*/ 764384 w 895328"/>
                    <a:gd name="connsiteY2" fmla="*/ 763418 h 893657"/>
                    <a:gd name="connsiteX3" fmla="*/ 274132 w 895328"/>
                    <a:gd name="connsiteY3" fmla="*/ 859145 h 893657"/>
                    <a:gd name="connsiteX4" fmla="*/ 2 w 895328"/>
                    <a:gd name="connsiteY4" fmla="*/ 446617 h 893657"/>
                    <a:gd name="connsiteX5" fmla="*/ 292420 w 895328"/>
                    <a:gd name="connsiteY5" fmla="*/ 27517 h 893657"/>
                    <a:gd name="connsiteX6" fmla="*/ 793625 w 895328"/>
                    <a:gd name="connsiteY6" fmla="*/ 162201 h 893657"/>
                    <a:gd name="connsiteX7" fmla="*/ 808960 w 895328"/>
                    <a:gd name="connsiteY7" fmla="*/ 179917 h 893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5328" h="893657">
                      <a:moveTo>
                        <a:pt x="808960" y="179917"/>
                      </a:moveTo>
                      <a:cubicBezTo>
                        <a:pt x="905830" y="318887"/>
                        <a:pt x="917355" y="468144"/>
                        <a:pt x="862776" y="625401"/>
                      </a:cubicBezTo>
                      <a:cubicBezTo>
                        <a:pt x="832582" y="673217"/>
                        <a:pt x="805436" y="722747"/>
                        <a:pt x="764384" y="763418"/>
                      </a:cubicBezTo>
                      <a:cubicBezTo>
                        <a:pt x="635986" y="890577"/>
                        <a:pt x="442724" y="929058"/>
                        <a:pt x="274132" y="859145"/>
                      </a:cubicBezTo>
                      <a:cubicBezTo>
                        <a:pt x="109254" y="790755"/>
                        <a:pt x="-570" y="625592"/>
                        <a:pt x="2" y="446617"/>
                      </a:cubicBezTo>
                      <a:cubicBezTo>
                        <a:pt x="574" y="259260"/>
                        <a:pt x="119065" y="89430"/>
                        <a:pt x="292420" y="27517"/>
                      </a:cubicBezTo>
                      <a:cubicBezTo>
                        <a:pt x="474728" y="-37634"/>
                        <a:pt x="671134" y="15135"/>
                        <a:pt x="793625" y="162201"/>
                      </a:cubicBezTo>
                      <a:cubicBezTo>
                        <a:pt x="798769" y="168201"/>
                        <a:pt x="803912" y="174012"/>
                        <a:pt x="808960" y="17991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E3713A3B-5DB6-436A-BEDD-A309A4DA30D1}"/>
                    </a:ext>
                  </a:extLst>
                </p:cNvPr>
                <p:cNvSpPr/>
                <p:nvPr/>
              </p:nvSpPr>
              <p:spPr>
                <a:xfrm>
                  <a:off x="5085634" y="2669152"/>
                  <a:ext cx="531663" cy="864870"/>
                </a:xfrm>
                <a:custGeom>
                  <a:avLst/>
                  <a:gdLst>
                    <a:gd name="connsiteX0" fmla="*/ 523113 w 531663"/>
                    <a:gd name="connsiteY0" fmla="*/ 0 h 864870"/>
                    <a:gd name="connsiteX1" fmla="*/ 522541 w 531663"/>
                    <a:gd name="connsiteY1" fmla="*/ 32195 h 864870"/>
                    <a:gd name="connsiteX2" fmla="*/ 413290 w 531663"/>
                    <a:gd name="connsiteY2" fmla="*/ 852583 h 864870"/>
                    <a:gd name="connsiteX3" fmla="*/ 407765 w 531663"/>
                    <a:gd name="connsiteY3" fmla="*/ 864870 h 864870"/>
                    <a:gd name="connsiteX4" fmla="*/ 0 w 531663"/>
                    <a:gd name="connsiteY4" fmla="*/ 369951 h 864870"/>
                    <a:gd name="connsiteX5" fmla="*/ 115538 w 531663"/>
                    <a:gd name="connsiteY5" fmla="*/ 333280 h 864870"/>
                    <a:gd name="connsiteX6" fmla="*/ 424815 w 531663"/>
                    <a:gd name="connsiteY6" fmla="*/ 126683 h 864870"/>
                    <a:gd name="connsiteX7" fmla="*/ 523113 w 531663"/>
                    <a:gd name="connsiteY7" fmla="*/ 0 h 864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1663" h="864870">
                      <a:moveTo>
                        <a:pt x="523113" y="0"/>
                      </a:moveTo>
                      <a:cubicBezTo>
                        <a:pt x="540734" y="10858"/>
                        <a:pt x="526256" y="22955"/>
                        <a:pt x="522541" y="32195"/>
                      </a:cubicBezTo>
                      <a:cubicBezTo>
                        <a:pt x="415766" y="296323"/>
                        <a:pt x="387858" y="570833"/>
                        <a:pt x="413290" y="852583"/>
                      </a:cubicBezTo>
                      <a:cubicBezTo>
                        <a:pt x="413480" y="854964"/>
                        <a:pt x="411194" y="857536"/>
                        <a:pt x="407765" y="864870"/>
                      </a:cubicBezTo>
                      <a:cubicBezTo>
                        <a:pt x="270796" y="698659"/>
                        <a:pt x="135350" y="534257"/>
                        <a:pt x="0" y="369951"/>
                      </a:cubicBezTo>
                      <a:cubicBezTo>
                        <a:pt x="38481" y="357664"/>
                        <a:pt x="76581" y="343948"/>
                        <a:pt x="115538" y="333280"/>
                      </a:cubicBezTo>
                      <a:cubicBezTo>
                        <a:pt x="241745" y="298704"/>
                        <a:pt x="342805" y="226790"/>
                        <a:pt x="424815" y="126683"/>
                      </a:cubicBezTo>
                      <a:cubicBezTo>
                        <a:pt x="458534" y="85344"/>
                        <a:pt x="490347" y="42291"/>
                        <a:pt x="52311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8A0177C6-3B8D-4C40-A7B3-468EF7DF13CA}"/>
                    </a:ext>
                  </a:extLst>
                </p:cNvPr>
                <p:cNvSpPr/>
                <p:nvPr/>
              </p:nvSpPr>
              <p:spPr>
                <a:xfrm>
                  <a:off x="5563849" y="2058981"/>
                  <a:ext cx="526767" cy="450897"/>
                </a:xfrm>
                <a:custGeom>
                  <a:avLst/>
                  <a:gdLst>
                    <a:gd name="connsiteX0" fmla="*/ 374653 w 526767"/>
                    <a:gd name="connsiteY0" fmla="*/ 0 h 450897"/>
                    <a:gd name="connsiteX1" fmla="*/ 363700 w 526767"/>
                    <a:gd name="connsiteY1" fmla="*/ 124873 h 450897"/>
                    <a:gd name="connsiteX2" fmla="*/ 376749 w 526767"/>
                    <a:gd name="connsiteY2" fmla="*/ 175927 h 450897"/>
                    <a:gd name="connsiteX3" fmla="*/ 526768 w 526767"/>
                    <a:gd name="connsiteY3" fmla="*/ 381191 h 450897"/>
                    <a:gd name="connsiteX4" fmla="*/ 147292 w 526767"/>
                    <a:gd name="connsiteY4" fmla="*/ 436436 h 450897"/>
                    <a:gd name="connsiteX5" fmla="*/ 3560 w 526767"/>
                    <a:gd name="connsiteY5" fmla="*/ 301847 h 450897"/>
                    <a:gd name="connsiteX6" fmla="*/ 49660 w 526767"/>
                    <a:gd name="connsiteY6" fmla="*/ 154496 h 450897"/>
                    <a:gd name="connsiteX7" fmla="*/ 374653 w 526767"/>
                    <a:gd name="connsiteY7" fmla="*/ 0 h 4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767" h="450897">
                      <a:moveTo>
                        <a:pt x="374653" y="0"/>
                      </a:moveTo>
                      <a:cubicBezTo>
                        <a:pt x="379702" y="42386"/>
                        <a:pt x="383607" y="84963"/>
                        <a:pt x="363700" y="124873"/>
                      </a:cubicBezTo>
                      <a:cubicBezTo>
                        <a:pt x="352746" y="146780"/>
                        <a:pt x="365986" y="160973"/>
                        <a:pt x="376749" y="175927"/>
                      </a:cubicBezTo>
                      <a:cubicBezTo>
                        <a:pt x="426469" y="244602"/>
                        <a:pt x="476762" y="312801"/>
                        <a:pt x="526768" y="381191"/>
                      </a:cubicBezTo>
                      <a:cubicBezTo>
                        <a:pt x="407610" y="449961"/>
                        <a:pt x="279308" y="466725"/>
                        <a:pt x="147292" y="436436"/>
                      </a:cubicBezTo>
                      <a:cubicBezTo>
                        <a:pt x="77569" y="420434"/>
                        <a:pt x="20895" y="380048"/>
                        <a:pt x="3560" y="301847"/>
                      </a:cubicBezTo>
                      <a:cubicBezTo>
                        <a:pt x="-9395" y="243269"/>
                        <a:pt x="14609" y="194405"/>
                        <a:pt x="49660" y="154496"/>
                      </a:cubicBezTo>
                      <a:cubicBezTo>
                        <a:pt x="135005" y="57436"/>
                        <a:pt x="246923" y="10668"/>
                        <a:pt x="374653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17FD7C3D-4832-4F78-8605-86C0781A6043}"/>
                    </a:ext>
                  </a:extLst>
                </p:cNvPr>
                <p:cNvSpPr/>
                <p:nvPr/>
              </p:nvSpPr>
              <p:spPr>
                <a:xfrm>
                  <a:off x="4784703" y="2354441"/>
                  <a:ext cx="204728" cy="203655"/>
                </a:xfrm>
                <a:custGeom>
                  <a:avLst/>
                  <a:gdLst>
                    <a:gd name="connsiteX0" fmla="*/ 204728 w 204728"/>
                    <a:gd name="connsiteY0" fmla="*/ 101637 h 203655"/>
                    <a:gd name="connsiteX1" fmla="*/ 104144 w 204728"/>
                    <a:gd name="connsiteY1" fmla="*/ 203650 h 203655"/>
                    <a:gd name="connsiteX2" fmla="*/ 36 w 204728"/>
                    <a:gd name="connsiteY2" fmla="*/ 99351 h 203655"/>
                    <a:gd name="connsiteX3" fmla="*/ 104144 w 204728"/>
                    <a:gd name="connsiteY3" fmla="*/ 6 h 203655"/>
                    <a:gd name="connsiteX4" fmla="*/ 204728 w 204728"/>
                    <a:gd name="connsiteY4" fmla="*/ 101637 h 203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28" h="203655">
                      <a:moveTo>
                        <a:pt x="204728" y="101637"/>
                      </a:moveTo>
                      <a:cubicBezTo>
                        <a:pt x="204728" y="159645"/>
                        <a:pt x="161866" y="203079"/>
                        <a:pt x="104144" y="203650"/>
                      </a:cubicBezTo>
                      <a:cubicBezTo>
                        <a:pt x="45375" y="204222"/>
                        <a:pt x="-1488" y="157263"/>
                        <a:pt x="36" y="99351"/>
                      </a:cubicBezTo>
                      <a:cubicBezTo>
                        <a:pt x="1560" y="42297"/>
                        <a:pt x="46328" y="-566"/>
                        <a:pt x="104144" y="6"/>
                      </a:cubicBezTo>
                      <a:cubicBezTo>
                        <a:pt x="160532" y="482"/>
                        <a:pt x="204728" y="45249"/>
                        <a:pt x="204728" y="1016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A6F3B24F-EDBE-495F-AAFC-1761D6194534}"/>
                    </a:ext>
                  </a:extLst>
                </p:cNvPr>
                <p:cNvSpPr/>
                <p:nvPr/>
              </p:nvSpPr>
              <p:spPr>
                <a:xfrm>
                  <a:off x="4246081" y="3481347"/>
                  <a:ext cx="1156435" cy="264799"/>
                </a:xfrm>
                <a:custGeom>
                  <a:avLst/>
                  <a:gdLst>
                    <a:gd name="connsiteX0" fmla="*/ 752971 w 1156435"/>
                    <a:gd name="connsiteY0" fmla="*/ 162403 h 264799"/>
                    <a:gd name="connsiteX1" fmla="*/ 780593 w 1156435"/>
                    <a:gd name="connsiteY1" fmla="*/ 162498 h 264799"/>
                    <a:gd name="connsiteX2" fmla="*/ 782117 w 1156435"/>
                    <a:gd name="connsiteY2" fmla="*/ 186596 h 264799"/>
                    <a:gd name="connsiteX3" fmla="*/ 763257 w 1156435"/>
                    <a:gd name="connsiteY3" fmla="*/ 244413 h 264799"/>
                    <a:gd name="connsiteX4" fmla="*/ 727253 w 1156435"/>
                    <a:gd name="connsiteY4" fmla="*/ 264701 h 264799"/>
                    <a:gd name="connsiteX5" fmla="*/ 711061 w 1156435"/>
                    <a:gd name="connsiteY5" fmla="*/ 256986 h 264799"/>
                    <a:gd name="connsiteX6" fmla="*/ 752971 w 1156435"/>
                    <a:gd name="connsiteY6" fmla="*/ 162403 h 264799"/>
                    <a:gd name="connsiteX7" fmla="*/ 999002 w 1156435"/>
                    <a:gd name="connsiteY7" fmla="*/ 158688 h 264799"/>
                    <a:gd name="connsiteX8" fmla="*/ 1026624 w 1156435"/>
                    <a:gd name="connsiteY8" fmla="*/ 158783 h 264799"/>
                    <a:gd name="connsiteX9" fmla="*/ 1028148 w 1156435"/>
                    <a:gd name="connsiteY9" fmla="*/ 182881 h 264799"/>
                    <a:gd name="connsiteX10" fmla="*/ 1009289 w 1156435"/>
                    <a:gd name="connsiteY10" fmla="*/ 240698 h 264799"/>
                    <a:gd name="connsiteX11" fmla="*/ 973284 w 1156435"/>
                    <a:gd name="connsiteY11" fmla="*/ 260986 h 264799"/>
                    <a:gd name="connsiteX12" fmla="*/ 957092 w 1156435"/>
                    <a:gd name="connsiteY12" fmla="*/ 253271 h 264799"/>
                    <a:gd name="connsiteX13" fmla="*/ 999002 w 1156435"/>
                    <a:gd name="connsiteY13" fmla="*/ 158688 h 264799"/>
                    <a:gd name="connsiteX14" fmla="*/ 893393 w 1156435"/>
                    <a:gd name="connsiteY14" fmla="*/ 156307 h 264799"/>
                    <a:gd name="connsiteX15" fmla="*/ 908514 w 1156435"/>
                    <a:gd name="connsiteY15" fmla="*/ 161927 h 264799"/>
                    <a:gd name="connsiteX16" fmla="*/ 905942 w 1156435"/>
                    <a:gd name="connsiteY16" fmla="*/ 187739 h 264799"/>
                    <a:gd name="connsiteX17" fmla="*/ 888321 w 1156435"/>
                    <a:gd name="connsiteY17" fmla="*/ 241270 h 264799"/>
                    <a:gd name="connsiteX18" fmla="*/ 852793 w 1156435"/>
                    <a:gd name="connsiteY18" fmla="*/ 261177 h 264799"/>
                    <a:gd name="connsiteX19" fmla="*/ 836696 w 1156435"/>
                    <a:gd name="connsiteY19" fmla="*/ 254510 h 264799"/>
                    <a:gd name="connsiteX20" fmla="*/ 876986 w 1156435"/>
                    <a:gd name="connsiteY20" fmla="*/ 158688 h 264799"/>
                    <a:gd name="connsiteX21" fmla="*/ 893393 w 1156435"/>
                    <a:gd name="connsiteY21" fmla="*/ 156307 h 264799"/>
                    <a:gd name="connsiteX22" fmla="*/ 1122255 w 1156435"/>
                    <a:gd name="connsiteY22" fmla="*/ 150687 h 264799"/>
                    <a:gd name="connsiteX23" fmla="*/ 1149878 w 1156435"/>
                    <a:gd name="connsiteY23" fmla="*/ 150782 h 264799"/>
                    <a:gd name="connsiteX24" fmla="*/ 1151401 w 1156435"/>
                    <a:gd name="connsiteY24" fmla="*/ 174881 h 264799"/>
                    <a:gd name="connsiteX25" fmla="*/ 1132542 w 1156435"/>
                    <a:gd name="connsiteY25" fmla="*/ 232697 h 264799"/>
                    <a:gd name="connsiteX26" fmla="*/ 1096537 w 1156435"/>
                    <a:gd name="connsiteY26" fmla="*/ 252986 h 264799"/>
                    <a:gd name="connsiteX27" fmla="*/ 1080345 w 1156435"/>
                    <a:gd name="connsiteY27" fmla="*/ 245270 h 264799"/>
                    <a:gd name="connsiteX28" fmla="*/ 1122255 w 1156435"/>
                    <a:gd name="connsiteY28" fmla="*/ 150687 h 264799"/>
                    <a:gd name="connsiteX29" fmla="*/ 630861 w 1156435"/>
                    <a:gd name="connsiteY29" fmla="*/ 150687 h 264799"/>
                    <a:gd name="connsiteX30" fmla="*/ 658483 w 1156435"/>
                    <a:gd name="connsiteY30" fmla="*/ 150782 h 264799"/>
                    <a:gd name="connsiteX31" fmla="*/ 660007 w 1156435"/>
                    <a:gd name="connsiteY31" fmla="*/ 174881 h 264799"/>
                    <a:gd name="connsiteX32" fmla="*/ 641147 w 1156435"/>
                    <a:gd name="connsiteY32" fmla="*/ 232697 h 264799"/>
                    <a:gd name="connsiteX33" fmla="*/ 605143 w 1156435"/>
                    <a:gd name="connsiteY33" fmla="*/ 252986 h 264799"/>
                    <a:gd name="connsiteX34" fmla="*/ 588951 w 1156435"/>
                    <a:gd name="connsiteY34" fmla="*/ 245270 h 264799"/>
                    <a:gd name="connsiteX35" fmla="*/ 630861 w 1156435"/>
                    <a:gd name="connsiteY35" fmla="*/ 150687 h 264799"/>
                    <a:gd name="connsiteX36" fmla="*/ 529253 w 1156435"/>
                    <a:gd name="connsiteY36" fmla="*/ 130018 h 264799"/>
                    <a:gd name="connsiteX37" fmla="*/ 544373 w 1156435"/>
                    <a:gd name="connsiteY37" fmla="*/ 135638 h 264799"/>
                    <a:gd name="connsiteX38" fmla="*/ 541801 w 1156435"/>
                    <a:gd name="connsiteY38" fmla="*/ 161450 h 264799"/>
                    <a:gd name="connsiteX39" fmla="*/ 524180 w 1156435"/>
                    <a:gd name="connsiteY39" fmla="*/ 214981 h 264799"/>
                    <a:gd name="connsiteX40" fmla="*/ 488652 w 1156435"/>
                    <a:gd name="connsiteY40" fmla="*/ 234888 h 264799"/>
                    <a:gd name="connsiteX41" fmla="*/ 472555 w 1156435"/>
                    <a:gd name="connsiteY41" fmla="*/ 228221 h 264799"/>
                    <a:gd name="connsiteX42" fmla="*/ 512846 w 1156435"/>
                    <a:gd name="connsiteY42" fmla="*/ 132399 h 264799"/>
                    <a:gd name="connsiteX43" fmla="*/ 529253 w 1156435"/>
                    <a:gd name="connsiteY43" fmla="*/ 130018 h 264799"/>
                    <a:gd name="connsiteX44" fmla="*/ 401617 w 1156435"/>
                    <a:gd name="connsiteY44" fmla="*/ 107825 h 264799"/>
                    <a:gd name="connsiteX45" fmla="*/ 416738 w 1156435"/>
                    <a:gd name="connsiteY45" fmla="*/ 113445 h 264799"/>
                    <a:gd name="connsiteX46" fmla="*/ 414166 w 1156435"/>
                    <a:gd name="connsiteY46" fmla="*/ 139257 h 264799"/>
                    <a:gd name="connsiteX47" fmla="*/ 396545 w 1156435"/>
                    <a:gd name="connsiteY47" fmla="*/ 192788 h 264799"/>
                    <a:gd name="connsiteX48" fmla="*/ 361017 w 1156435"/>
                    <a:gd name="connsiteY48" fmla="*/ 212695 h 264799"/>
                    <a:gd name="connsiteX49" fmla="*/ 344920 w 1156435"/>
                    <a:gd name="connsiteY49" fmla="*/ 206028 h 264799"/>
                    <a:gd name="connsiteX50" fmla="*/ 385210 w 1156435"/>
                    <a:gd name="connsiteY50" fmla="*/ 110206 h 264799"/>
                    <a:gd name="connsiteX51" fmla="*/ 401617 w 1156435"/>
                    <a:gd name="connsiteY51" fmla="*/ 107825 h 264799"/>
                    <a:gd name="connsiteX52" fmla="*/ 266529 w 1156435"/>
                    <a:gd name="connsiteY52" fmla="*/ 79821 h 264799"/>
                    <a:gd name="connsiteX53" fmla="*/ 294151 w 1156435"/>
                    <a:gd name="connsiteY53" fmla="*/ 79916 h 264799"/>
                    <a:gd name="connsiteX54" fmla="*/ 295675 w 1156435"/>
                    <a:gd name="connsiteY54" fmla="*/ 104015 h 264799"/>
                    <a:gd name="connsiteX55" fmla="*/ 276815 w 1156435"/>
                    <a:gd name="connsiteY55" fmla="*/ 161831 h 264799"/>
                    <a:gd name="connsiteX56" fmla="*/ 240811 w 1156435"/>
                    <a:gd name="connsiteY56" fmla="*/ 182120 h 264799"/>
                    <a:gd name="connsiteX57" fmla="*/ 224619 w 1156435"/>
                    <a:gd name="connsiteY57" fmla="*/ 174404 h 264799"/>
                    <a:gd name="connsiteX58" fmla="*/ 266529 w 1156435"/>
                    <a:gd name="connsiteY58" fmla="*/ 79821 h 264799"/>
                    <a:gd name="connsiteX59" fmla="*/ 149753 w 1156435"/>
                    <a:gd name="connsiteY59" fmla="*/ 39245 h 264799"/>
                    <a:gd name="connsiteX60" fmla="*/ 177375 w 1156435"/>
                    <a:gd name="connsiteY60" fmla="*/ 39340 h 264799"/>
                    <a:gd name="connsiteX61" fmla="*/ 178899 w 1156435"/>
                    <a:gd name="connsiteY61" fmla="*/ 63439 h 264799"/>
                    <a:gd name="connsiteX62" fmla="*/ 160040 w 1156435"/>
                    <a:gd name="connsiteY62" fmla="*/ 121255 h 264799"/>
                    <a:gd name="connsiteX63" fmla="*/ 124035 w 1156435"/>
                    <a:gd name="connsiteY63" fmla="*/ 141544 h 264799"/>
                    <a:gd name="connsiteX64" fmla="*/ 107843 w 1156435"/>
                    <a:gd name="connsiteY64" fmla="*/ 133828 h 264799"/>
                    <a:gd name="connsiteX65" fmla="*/ 149753 w 1156435"/>
                    <a:gd name="connsiteY65" fmla="*/ 39245 h 264799"/>
                    <a:gd name="connsiteX66" fmla="*/ 57098 w 1156435"/>
                    <a:gd name="connsiteY66" fmla="*/ 2 h 264799"/>
                    <a:gd name="connsiteX67" fmla="*/ 72219 w 1156435"/>
                    <a:gd name="connsiteY67" fmla="*/ 5622 h 264799"/>
                    <a:gd name="connsiteX68" fmla="*/ 69647 w 1156435"/>
                    <a:gd name="connsiteY68" fmla="*/ 31434 h 264799"/>
                    <a:gd name="connsiteX69" fmla="*/ 52026 w 1156435"/>
                    <a:gd name="connsiteY69" fmla="*/ 84965 h 264799"/>
                    <a:gd name="connsiteX70" fmla="*/ 16498 w 1156435"/>
                    <a:gd name="connsiteY70" fmla="*/ 104872 h 264799"/>
                    <a:gd name="connsiteX71" fmla="*/ 401 w 1156435"/>
                    <a:gd name="connsiteY71" fmla="*/ 98205 h 264799"/>
                    <a:gd name="connsiteX72" fmla="*/ 40692 w 1156435"/>
                    <a:gd name="connsiteY72" fmla="*/ 2383 h 264799"/>
                    <a:gd name="connsiteX73" fmla="*/ 57098 w 1156435"/>
                    <a:gd name="connsiteY73" fmla="*/ 2 h 26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1156435" h="264799">
                      <a:moveTo>
                        <a:pt x="752971" y="162403"/>
                      </a:moveTo>
                      <a:cubicBezTo>
                        <a:pt x="761829" y="160403"/>
                        <a:pt x="772687" y="159165"/>
                        <a:pt x="780593" y="162498"/>
                      </a:cubicBezTo>
                      <a:cubicBezTo>
                        <a:pt x="793071" y="167642"/>
                        <a:pt x="784308" y="178881"/>
                        <a:pt x="782117" y="186596"/>
                      </a:cubicBezTo>
                      <a:cubicBezTo>
                        <a:pt x="776783" y="206123"/>
                        <a:pt x="769163" y="224982"/>
                        <a:pt x="763257" y="244413"/>
                      </a:cubicBezTo>
                      <a:cubicBezTo>
                        <a:pt x="758209" y="260987"/>
                        <a:pt x="746303" y="265559"/>
                        <a:pt x="727253" y="264701"/>
                      </a:cubicBezTo>
                      <a:cubicBezTo>
                        <a:pt x="723538" y="264225"/>
                        <a:pt x="714871" y="266321"/>
                        <a:pt x="711061" y="256986"/>
                      </a:cubicBezTo>
                      <a:cubicBezTo>
                        <a:pt x="706584" y="246223"/>
                        <a:pt x="741636" y="164879"/>
                        <a:pt x="752971" y="162403"/>
                      </a:cubicBezTo>
                      <a:close/>
                      <a:moveTo>
                        <a:pt x="999002" y="158688"/>
                      </a:moveTo>
                      <a:cubicBezTo>
                        <a:pt x="1007860" y="156688"/>
                        <a:pt x="1018718" y="155450"/>
                        <a:pt x="1026624" y="158783"/>
                      </a:cubicBezTo>
                      <a:cubicBezTo>
                        <a:pt x="1039102" y="163927"/>
                        <a:pt x="1030339" y="175166"/>
                        <a:pt x="1028148" y="182881"/>
                      </a:cubicBezTo>
                      <a:cubicBezTo>
                        <a:pt x="1022814" y="202408"/>
                        <a:pt x="1015194" y="221267"/>
                        <a:pt x="1009289" y="240698"/>
                      </a:cubicBezTo>
                      <a:cubicBezTo>
                        <a:pt x="1004240" y="257272"/>
                        <a:pt x="992429" y="261844"/>
                        <a:pt x="973284" y="260986"/>
                      </a:cubicBezTo>
                      <a:cubicBezTo>
                        <a:pt x="969569" y="260510"/>
                        <a:pt x="960902" y="262606"/>
                        <a:pt x="957092" y="253271"/>
                      </a:cubicBezTo>
                      <a:cubicBezTo>
                        <a:pt x="952615" y="242508"/>
                        <a:pt x="987667" y="161164"/>
                        <a:pt x="999002" y="158688"/>
                      </a:cubicBezTo>
                      <a:close/>
                      <a:moveTo>
                        <a:pt x="893393" y="156307"/>
                      </a:moveTo>
                      <a:cubicBezTo>
                        <a:pt x="898870" y="156379"/>
                        <a:pt x="904133" y="157784"/>
                        <a:pt x="908514" y="161927"/>
                      </a:cubicBezTo>
                      <a:cubicBezTo>
                        <a:pt x="917182" y="170213"/>
                        <a:pt x="908419" y="179453"/>
                        <a:pt x="905942" y="187739"/>
                      </a:cubicBezTo>
                      <a:cubicBezTo>
                        <a:pt x="900513" y="205742"/>
                        <a:pt x="892893" y="223077"/>
                        <a:pt x="888321" y="241270"/>
                      </a:cubicBezTo>
                      <a:cubicBezTo>
                        <a:pt x="883844" y="258986"/>
                        <a:pt x="872605" y="262987"/>
                        <a:pt x="852793" y="261177"/>
                      </a:cubicBezTo>
                      <a:cubicBezTo>
                        <a:pt x="849650" y="260701"/>
                        <a:pt x="840982" y="263844"/>
                        <a:pt x="836696" y="254510"/>
                      </a:cubicBezTo>
                      <a:cubicBezTo>
                        <a:pt x="832219" y="244604"/>
                        <a:pt x="866414" y="161069"/>
                        <a:pt x="876986" y="158688"/>
                      </a:cubicBezTo>
                      <a:cubicBezTo>
                        <a:pt x="882225" y="157498"/>
                        <a:pt x="887916" y="156236"/>
                        <a:pt x="893393" y="156307"/>
                      </a:cubicBezTo>
                      <a:close/>
                      <a:moveTo>
                        <a:pt x="1122255" y="150687"/>
                      </a:moveTo>
                      <a:cubicBezTo>
                        <a:pt x="1131113" y="148687"/>
                        <a:pt x="1141972" y="147448"/>
                        <a:pt x="1149878" y="150782"/>
                      </a:cubicBezTo>
                      <a:cubicBezTo>
                        <a:pt x="1162355" y="155926"/>
                        <a:pt x="1153592" y="167165"/>
                        <a:pt x="1151401" y="174881"/>
                      </a:cubicBezTo>
                      <a:cubicBezTo>
                        <a:pt x="1146067" y="194407"/>
                        <a:pt x="1138447" y="213266"/>
                        <a:pt x="1132542" y="232697"/>
                      </a:cubicBezTo>
                      <a:cubicBezTo>
                        <a:pt x="1127493" y="249366"/>
                        <a:pt x="1115683" y="253843"/>
                        <a:pt x="1096537" y="252986"/>
                      </a:cubicBezTo>
                      <a:cubicBezTo>
                        <a:pt x="1092823" y="252509"/>
                        <a:pt x="1084155" y="254605"/>
                        <a:pt x="1080345" y="245270"/>
                      </a:cubicBezTo>
                      <a:cubicBezTo>
                        <a:pt x="1075868" y="234507"/>
                        <a:pt x="1110920" y="153164"/>
                        <a:pt x="1122255" y="150687"/>
                      </a:cubicBezTo>
                      <a:close/>
                      <a:moveTo>
                        <a:pt x="630861" y="150687"/>
                      </a:moveTo>
                      <a:cubicBezTo>
                        <a:pt x="639719" y="148687"/>
                        <a:pt x="650577" y="147448"/>
                        <a:pt x="658483" y="150782"/>
                      </a:cubicBezTo>
                      <a:cubicBezTo>
                        <a:pt x="670961" y="155926"/>
                        <a:pt x="662198" y="167165"/>
                        <a:pt x="660007" y="174881"/>
                      </a:cubicBezTo>
                      <a:cubicBezTo>
                        <a:pt x="654673" y="194407"/>
                        <a:pt x="647053" y="213266"/>
                        <a:pt x="641147" y="232697"/>
                      </a:cubicBezTo>
                      <a:cubicBezTo>
                        <a:pt x="636099" y="249366"/>
                        <a:pt x="624288" y="253843"/>
                        <a:pt x="605143" y="252986"/>
                      </a:cubicBezTo>
                      <a:cubicBezTo>
                        <a:pt x="601428" y="252509"/>
                        <a:pt x="592761" y="254605"/>
                        <a:pt x="588951" y="245270"/>
                      </a:cubicBezTo>
                      <a:cubicBezTo>
                        <a:pt x="584474" y="234507"/>
                        <a:pt x="619526" y="153164"/>
                        <a:pt x="630861" y="150687"/>
                      </a:cubicBezTo>
                      <a:close/>
                      <a:moveTo>
                        <a:pt x="529253" y="130018"/>
                      </a:moveTo>
                      <a:cubicBezTo>
                        <a:pt x="534729" y="130090"/>
                        <a:pt x="539992" y="131495"/>
                        <a:pt x="544373" y="135638"/>
                      </a:cubicBezTo>
                      <a:cubicBezTo>
                        <a:pt x="553041" y="143924"/>
                        <a:pt x="544278" y="153164"/>
                        <a:pt x="541801" y="161450"/>
                      </a:cubicBezTo>
                      <a:cubicBezTo>
                        <a:pt x="536372" y="179453"/>
                        <a:pt x="528752" y="196788"/>
                        <a:pt x="524180" y="214981"/>
                      </a:cubicBezTo>
                      <a:cubicBezTo>
                        <a:pt x="519703" y="232698"/>
                        <a:pt x="508464" y="236698"/>
                        <a:pt x="488652" y="234888"/>
                      </a:cubicBezTo>
                      <a:cubicBezTo>
                        <a:pt x="485509" y="234412"/>
                        <a:pt x="476841" y="237555"/>
                        <a:pt x="472555" y="228221"/>
                      </a:cubicBezTo>
                      <a:cubicBezTo>
                        <a:pt x="468078" y="218315"/>
                        <a:pt x="502273" y="134780"/>
                        <a:pt x="512846" y="132399"/>
                      </a:cubicBezTo>
                      <a:cubicBezTo>
                        <a:pt x="518085" y="131209"/>
                        <a:pt x="523776" y="129947"/>
                        <a:pt x="529253" y="130018"/>
                      </a:cubicBezTo>
                      <a:close/>
                      <a:moveTo>
                        <a:pt x="401617" y="107825"/>
                      </a:moveTo>
                      <a:cubicBezTo>
                        <a:pt x="407094" y="107897"/>
                        <a:pt x="412357" y="109302"/>
                        <a:pt x="416738" y="113445"/>
                      </a:cubicBezTo>
                      <a:cubicBezTo>
                        <a:pt x="425406" y="121731"/>
                        <a:pt x="416643" y="130971"/>
                        <a:pt x="414166" y="139257"/>
                      </a:cubicBezTo>
                      <a:cubicBezTo>
                        <a:pt x="408737" y="157260"/>
                        <a:pt x="401117" y="174595"/>
                        <a:pt x="396545" y="192788"/>
                      </a:cubicBezTo>
                      <a:cubicBezTo>
                        <a:pt x="392068" y="210504"/>
                        <a:pt x="380829" y="214505"/>
                        <a:pt x="361017" y="212695"/>
                      </a:cubicBezTo>
                      <a:cubicBezTo>
                        <a:pt x="357874" y="212219"/>
                        <a:pt x="349206" y="215362"/>
                        <a:pt x="344920" y="206028"/>
                      </a:cubicBezTo>
                      <a:cubicBezTo>
                        <a:pt x="340443" y="196122"/>
                        <a:pt x="374638" y="112587"/>
                        <a:pt x="385210" y="110206"/>
                      </a:cubicBezTo>
                      <a:cubicBezTo>
                        <a:pt x="390449" y="109016"/>
                        <a:pt x="396141" y="107754"/>
                        <a:pt x="401617" y="107825"/>
                      </a:cubicBezTo>
                      <a:close/>
                      <a:moveTo>
                        <a:pt x="266529" y="79821"/>
                      </a:moveTo>
                      <a:cubicBezTo>
                        <a:pt x="275387" y="77821"/>
                        <a:pt x="286245" y="76582"/>
                        <a:pt x="294151" y="79916"/>
                      </a:cubicBezTo>
                      <a:cubicBezTo>
                        <a:pt x="306629" y="85060"/>
                        <a:pt x="297866" y="96299"/>
                        <a:pt x="295675" y="104015"/>
                      </a:cubicBezTo>
                      <a:cubicBezTo>
                        <a:pt x="290341" y="123541"/>
                        <a:pt x="282721" y="142400"/>
                        <a:pt x="276815" y="161831"/>
                      </a:cubicBezTo>
                      <a:cubicBezTo>
                        <a:pt x="271767" y="178405"/>
                        <a:pt x="259956" y="182977"/>
                        <a:pt x="240811" y="182120"/>
                      </a:cubicBezTo>
                      <a:cubicBezTo>
                        <a:pt x="237096" y="181643"/>
                        <a:pt x="228429" y="183739"/>
                        <a:pt x="224619" y="174404"/>
                      </a:cubicBezTo>
                      <a:cubicBezTo>
                        <a:pt x="220142" y="163641"/>
                        <a:pt x="255194" y="82298"/>
                        <a:pt x="266529" y="79821"/>
                      </a:cubicBezTo>
                      <a:close/>
                      <a:moveTo>
                        <a:pt x="149753" y="39245"/>
                      </a:moveTo>
                      <a:cubicBezTo>
                        <a:pt x="158611" y="37245"/>
                        <a:pt x="169469" y="36007"/>
                        <a:pt x="177375" y="39340"/>
                      </a:cubicBezTo>
                      <a:cubicBezTo>
                        <a:pt x="189853" y="44484"/>
                        <a:pt x="181090" y="55723"/>
                        <a:pt x="178899" y="63439"/>
                      </a:cubicBezTo>
                      <a:cubicBezTo>
                        <a:pt x="173565" y="82965"/>
                        <a:pt x="165945" y="101824"/>
                        <a:pt x="160040" y="121255"/>
                      </a:cubicBezTo>
                      <a:cubicBezTo>
                        <a:pt x="155087" y="137829"/>
                        <a:pt x="143180" y="142401"/>
                        <a:pt x="124035" y="141544"/>
                      </a:cubicBezTo>
                      <a:cubicBezTo>
                        <a:pt x="120320" y="141067"/>
                        <a:pt x="111653" y="143163"/>
                        <a:pt x="107843" y="133828"/>
                      </a:cubicBezTo>
                      <a:cubicBezTo>
                        <a:pt x="103366" y="123065"/>
                        <a:pt x="138418" y="41722"/>
                        <a:pt x="149753" y="39245"/>
                      </a:cubicBezTo>
                      <a:close/>
                      <a:moveTo>
                        <a:pt x="57098" y="2"/>
                      </a:moveTo>
                      <a:cubicBezTo>
                        <a:pt x="62575" y="73"/>
                        <a:pt x="67837" y="1478"/>
                        <a:pt x="72219" y="5622"/>
                      </a:cubicBezTo>
                      <a:cubicBezTo>
                        <a:pt x="80887" y="13908"/>
                        <a:pt x="72124" y="23148"/>
                        <a:pt x="69647" y="31434"/>
                      </a:cubicBezTo>
                      <a:cubicBezTo>
                        <a:pt x="64218" y="49437"/>
                        <a:pt x="56598" y="66772"/>
                        <a:pt x="52026" y="84965"/>
                      </a:cubicBezTo>
                      <a:cubicBezTo>
                        <a:pt x="47645" y="102681"/>
                        <a:pt x="36310" y="106682"/>
                        <a:pt x="16498" y="104872"/>
                      </a:cubicBezTo>
                      <a:cubicBezTo>
                        <a:pt x="13355" y="104396"/>
                        <a:pt x="4687" y="107539"/>
                        <a:pt x="401" y="98205"/>
                      </a:cubicBezTo>
                      <a:cubicBezTo>
                        <a:pt x="-4076" y="88299"/>
                        <a:pt x="30119" y="4764"/>
                        <a:pt x="40692" y="2383"/>
                      </a:cubicBezTo>
                      <a:cubicBezTo>
                        <a:pt x="45930" y="1192"/>
                        <a:pt x="51621" y="-70"/>
                        <a:pt x="57098" y="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251EB0C3-3D03-4E09-98DF-B8811B526C9B}"/>
                    </a:ext>
                  </a:extLst>
                </p:cNvPr>
                <p:cNvSpPr/>
                <p:nvPr/>
              </p:nvSpPr>
              <p:spPr>
                <a:xfrm>
                  <a:off x="4712410" y="3157750"/>
                  <a:ext cx="210667" cy="276961"/>
                </a:xfrm>
                <a:custGeom>
                  <a:avLst/>
                  <a:gdLst>
                    <a:gd name="connsiteX0" fmla="*/ 23942 w 210667"/>
                    <a:gd name="connsiteY0" fmla="*/ 202346 h 276961"/>
                    <a:gd name="connsiteX1" fmla="*/ 179866 w 210667"/>
                    <a:gd name="connsiteY1" fmla="*/ 210824 h 276961"/>
                    <a:gd name="connsiteX2" fmla="*/ 200250 w 210667"/>
                    <a:gd name="connsiteY2" fmla="*/ 233493 h 276961"/>
                    <a:gd name="connsiteX3" fmla="*/ 199011 w 210667"/>
                    <a:gd name="connsiteY3" fmla="*/ 256544 h 276961"/>
                    <a:gd name="connsiteX4" fmla="*/ 176342 w 210667"/>
                    <a:gd name="connsiteY4" fmla="*/ 276927 h 276961"/>
                    <a:gd name="connsiteX5" fmla="*/ 20418 w 210667"/>
                    <a:gd name="connsiteY5" fmla="*/ 268450 h 276961"/>
                    <a:gd name="connsiteX6" fmla="*/ 34 w 210667"/>
                    <a:gd name="connsiteY6" fmla="*/ 245780 h 276961"/>
                    <a:gd name="connsiteX7" fmla="*/ 1273 w 210667"/>
                    <a:gd name="connsiteY7" fmla="*/ 222730 h 276961"/>
                    <a:gd name="connsiteX8" fmla="*/ 23942 w 210667"/>
                    <a:gd name="connsiteY8" fmla="*/ 202346 h 276961"/>
                    <a:gd name="connsiteX9" fmla="*/ 28609 w 210667"/>
                    <a:gd name="connsiteY9" fmla="*/ 101095 h 276961"/>
                    <a:gd name="connsiteX10" fmla="*/ 184533 w 210667"/>
                    <a:gd name="connsiteY10" fmla="*/ 109573 h 276961"/>
                    <a:gd name="connsiteX11" fmla="*/ 204917 w 210667"/>
                    <a:gd name="connsiteY11" fmla="*/ 132242 h 276961"/>
                    <a:gd name="connsiteX12" fmla="*/ 203679 w 210667"/>
                    <a:gd name="connsiteY12" fmla="*/ 155293 h 276961"/>
                    <a:gd name="connsiteX13" fmla="*/ 181009 w 210667"/>
                    <a:gd name="connsiteY13" fmla="*/ 175676 h 276961"/>
                    <a:gd name="connsiteX14" fmla="*/ 25085 w 210667"/>
                    <a:gd name="connsiteY14" fmla="*/ 167199 h 276961"/>
                    <a:gd name="connsiteX15" fmla="*/ 4701 w 210667"/>
                    <a:gd name="connsiteY15" fmla="*/ 144529 h 276961"/>
                    <a:gd name="connsiteX16" fmla="*/ 5940 w 210667"/>
                    <a:gd name="connsiteY16" fmla="*/ 121479 h 276961"/>
                    <a:gd name="connsiteX17" fmla="*/ 28609 w 210667"/>
                    <a:gd name="connsiteY17" fmla="*/ 101095 h 276961"/>
                    <a:gd name="connsiteX18" fmla="*/ 34325 w 210667"/>
                    <a:gd name="connsiteY18" fmla="*/ 34 h 276961"/>
                    <a:gd name="connsiteX19" fmla="*/ 190249 w 210667"/>
                    <a:gd name="connsiteY19" fmla="*/ 8512 h 276961"/>
                    <a:gd name="connsiteX20" fmla="*/ 210633 w 210667"/>
                    <a:gd name="connsiteY20" fmla="*/ 31181 h 276961"/>
                    <a:gd name="connsiteX21" fmla="*/ 209394 w 210667"/>
                    <a:gd name="connsiteY21" fmla="*/ 54232 h 276961"/>
                    <a:gd name="connsiteX22" fmla="*/ 186725 w 210667"/>
                    <a:gd name="connsiteY22" fmla="*/ 74615 h 276961"/>
                    <a:gd name="connsiteX23" fmla="*/ 30801 w 210667"/>
                    <a:gd name="connsiteY23" fmla="*/ 66138 h 276961"/>
                    <a:gd name="connsiteX24" fmla="*/ 10417 w 210667"/>
                    <a:gd name="connsiteY24" fmla="*/ 43468 h 276961"/>
                    <a:gd name="connsiteX25" fmla="*/ 11656 w 210667"/>
                    <a:gd name="connsiteY25" fmla="*/ 20418 h 276961"/>
                    <a:gd name="connsiteX26" fmla="*/ 34325 w 210667"/>
                    <a:gd name="connsiteY26" fmla="*/ 34 h 27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10667" h="276961">
                      <a:moveTo>
                        <a:pt x="23942" y="202346"/>
                      </a:moveTo>
                      <a:lnTo>
                        <a:pt x="179866" y="210824"/>
                      </a:lnTo>
                      <a:cubicBezTo>
                        <a:pt x="191773" y="211490"/>
                        <a:pt x="200916" y="221682"/>
                        <a:pt x="200250" y="233493"/>
                      </a:cubicBezTo>
                      <a:lnTo>
                        <a:pt x="199011" y="256544"/>
                      </a:lnTo>
                      <a:cubicBezTo>
                        <a:pt x="198440" y="268450"/>
                        <a:pt x="188248" y="277594"/>
                        <a:pt x="176342" y="276927"/>
                      </a:cubicBezTo>
                      <a:lnTo>
                        <a:pt x="20418" y="268450"/>
                      </a:lnTo>
                      <a:cubicBezTo>
                        <a:pt x="8511" y="267783"/>
                        <a:pt x="-633" y="257591"/>
                        <a:pt x="34" y="245780"/>
                      </a:cubicBezTo>
                      <a:lnTo>
                        <a:pt x="1273" y="222730"/>
                      </a:lnTo>
                      <a:cubicBezTo>
                        <a:pt x="1939" y="210824"/>
                        <a:pt x="12131" y="201679"/>
                        <a:pt x="23942" y="202346"/>
                      </a:cubicBezTo>
                      <a:close/>
                      <a:moveTo>
                        <a:pt x="28609" y="101095"/>
                      </a:moveTo>
                      <a:lnTo>
                        <a:pt x="184533" y="109573"/>
                      </a:lnTo>
                      <a:cubicBezTo>
                        <a:pt x="196440" y="110239"/>
                        <a:pt x="205583" y="120431"/>
                        <a:pt x="204917" y="132242"/>
                      </a:cubicBezTo>
                      <a:lnTo>
                        <a:pt x="203679" y="155293"/>
                      </a:lnTo>
                      <a:cubicBezTo>
                        <a:pt x="203012" y="167199"/>
                        <a:pt x="192915" y="176343"/>
                        <a:pt x="181009" y="175676"/>
                      </a:cubicBezTo>
                      <a:lnTo>
                        <a:pt x="25085" y="167199"/>
                      </a:lnTo>
                      <a:cubicBezTo>
                        <a:pt x="13179" y="166532"/>
                        <a:pt x="4034" y="156340"/>
                        <a:pt x="4701" y="144529"/>
                      </a:cubicBezTo>
                      <a:lnTo>
                        <a:pt x="5940" y="121479"/>
                      </a:lnTo>
                      <a:cubicBezTo>
                        <a:pt x="6606" y="109573"/>
                        <a:pt x="16798" y="100429"/>
                        <a:pt x="28609" y="101095"/>
                      </a:cubicBezTo>
                      <a:close/>
                      <a:moveTo>
                        <a:pt x="34325" y="34"/>
                      </a:moveTo>
                      <a:lnTo>
                        <a:pt x="190249" y="8512"/>
                      </a:lnTo>
                      <a:cubicBezTo>
                        <a:pt x="202156" y="9178"/>
                        <a:pt x="211299" y="19370"/>
                        <a:pt x="210633" y="31181"/>
                      </a:cubicBezTo>
                      <a:lnTo>
                        <a:pt x="209394" y="54232"/>
                      </a:lnTo>
                      <a:cubicBezTo>
                        <a:pt x="208728" y="66138"/>
                        <a:pt x="198631" y="75282"/>
                        <a:pt x="186725" y="74615"/>
                      </a:cubicBezTo>
                      <a:lnTo>
                        <a:pt x="30801" y="66138"/>
                      </a:lnTo>
                      <a:cubicBezTo>
                        <a:pt x="18894" y="65471"/>
                        <a:pt x="9750" y="55279"/>
                        <a:pt x="10417" y="43468"/>
                      </a:cubicBezTo>
                      <a:lnTo>
                        <a:pt x="11656" y="20418"/>
                      </a:lnTo>
                      <a:cubicBezTo>
                        <a:pt x="12322" y="8512"/>
                        <a:pt x="22514" y="-632"/>
                        <a:pt x="34325" y="3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0300B70-60EE-46A6-946B-C014F05456E2}"/>
                  </a:ext>
                </a:extLst>
              </p:cNvPr>
              <p:cNvSpPr/>
              <p:nvPr/>
            </p:nvSpPr>
            <p:spPr>
              <a:xfrm>
                <a:off x="2591782" y="1726708"/>
                <a:ext cx="1568591" cy="2418945"/>
              </a:xfrm>
              <a:custGeom>
                <a:avLst/>
                <a:gdLst>
                  <a:gd name="connsiteX0" fmla="*/ 228711 w 1568591"/>
                  <a:gd name="connsiteY0" fmla="*/ 1971430 h 2418945"/>
                  <a:gd name="connsiteX1" fmla="*/ 288814 w 1568591"/>
                  <a:gd name="connsiteY1" fmla="*/ 1968667 h 2418945"/>
                  <a:gd name="connsiteX2" fmla="*/ 472932 w 1568591"/>
                  <a:gd name="connsiteY2" fmla="*/ 1985527 h 2418945"/>
                  <a:gd name="connsiteX3" fmla="*/ 671053 w 1568591"/>
                  <a:gd name="connsiteY3" fmla="*/ 2126878 h 2418945"/>
                  <a:gd name="connsiteX4" fmla="*/ 713534 w 1568591"/>
                  <a:gd name="connsiteY4" fmla="*/ 2200887 h 2418945"/>
                  <a:gd name="connsiteX5" fmla="*/ 926703 w 1568591"/>
                  <a:gd name="connsiteY5" fmla="*/ 2316235 h 2418945"/>
                  <a:gd name="connsiteX6" fmla="*/ 1075960 w 1568591"/>
                  <a:gd name="connsiteY6" fmla="*/ 2119258 h 2418945"/>
                  <a:gd name="connsiteX7" fmla="*/ 1041003 w 1568591"/>
                  <a:gd name="connsiteY7" fmla="*/ 1714540 h 2418945"/>
                  <a:gd name="connsiteX8" fmla="*/ 890032 w 1568591"/>
                  <a:gd name="connsiteY8" fmla="*/ 962161 h 2418945"/>
                  <a:gd name="connsiteX9" fmla="*/ 884031 w 1568591"/>
                  <a:gd name="connsiteY9" fmla="*/ 579922 h 2418945"/>
                  <a:gd name="connsiteX10" fmla="*/ 1119013 w 1568591"/>
                  <a:gd name="connsiteY10" fmla="*/ 275980 h 2418945"/>
                  <a:gd name="connsiteX11" fmla="*/ 1342279 w 1568591"/>
                  <a:gd name="connsiteY11" fmla="*/ 198922 h 2418945"/>
                  <a:gd name="connsiteX12" fmla="*/ 1406002 w 1568591"/>
                  <a:gd name="connsiteY12" fmla="*/ 140915 h 2418945"/>
                  <a:gd name="connsiteX13" fmla="*/ 1470581 w 1568591"/>
                  <a:gd name="connsiteY13" fmla="*/ 21091 h 2418945"/>
                  <a:gd name="connsiteX14" fmla="*/ 1545352 w 1568591"/>
                  <a:gd name="connsiteY14" fmla="*/ 23377 h 2418945"/>
                  <a:gd name="connsiteX15" fmla="*/ 1534875 w 1568591"/>
                  <a:gd name="connsiteY15" fmla="*/ 337606 h 2418945"/>
                  <a:gd name="connsiteX16" fmla="*/ 1511348 w 1568591"/>
                  <a:gd name="connsiteY16" fmla="*/ 408758 h 2418945"/>
                  <a:gd name="connsiteX17" fmla="*/ 1464485 w 1568591"/>
                  <a:gd name="connsiteY17" fmla="*/ 472385 h 2418945"/>
                  <a:gd name="connsiteX18" fmla="*/ 1398381 w 1568591"/>
                  <a:gd name="connsiteY18" fmla="*/ 482196 h 2418945"/>
                  <a:gd name="connsiteX19" fmla="*/ 1368759 w 1568591"/>
                  <a:gd name="connsiteY19" fmla="*/ 295696 h 2418945"/>
                  <a:gd name="connsiteX20" fmla="*/ 1121395 w 1568591"/>
                  <a:gd name="connsiteY20" fmla="*/ 390184 h 2418945"/>
                  <a:gd name="connsiteX21" fmla="*/ 970614 w 1568591"/>
                  <a:gd name="connsiteY21" fmla="*/ 691174 h 2418945"/>
                  <a:gd name="connsiteX22" fmla="*/ 1040813 w 1568591"/>
                  <a:gd name="connsiteY22" fmla="*/ 1225813 h 2418945"/>
                  <a:gd name="connsiteX23" fmla="*/ 1174925 w 1568591"/>
                  <a:gd name="connsiteY23" fmla="*/ 1923233 h 2418945"/>
                  <a:gd name="connsiteX24" fmla="*/ 1150160 w 1568591"/>
                  <a:gd name="connsiteY24" fmla="*/ 2232510 h 2418945"/>
                  <a:gd name="connsiteX25" fmla="*/ 943277 w 1568591"/>
                  <a:gd name="connsiteY25" fmla="*/ 2414342 h 2418945"/>
                  <a:gd name="connsiteX26" fmla="*/ 662956 w 1568591"/>
                  <a:gd name="connsiteY26" fmla="*/ 2303757 h 2418945"/>
                  <a:gd name="connsiteX27" fmla="*/ 598377 w 1568591"/>
                  <a:gd name="connsiteY27" fmla="*/ 2198982 h 2418945"/>
                  <a:gd name="connsiteX28" fmla="*/ 395494 w 1568591"/>
                  <a:gd name="connsiteY28" fmla="*/ 2073633 h 2418945"/>
                  <a:gd name="connsiteX29" fmla="*/ 305293 w 1568591"/>
                  <a:gd name="connsiteY29" fmla="*/ 2072966 h 2418945"/>
                  <a:gd name="connsiteX30" fmla="*/ 220329 w 1568591"/>
                  <a:gd name="connsiteY30" fmla="*/ 2074871 h 2418945"/>
                  <a:gd name="connsiteX31" fmla="*/ 62214 w 1568591"/>
                  <a:gd name="connsiteY31" fmla="*/ 2095445 h 2418945"/>
                  <a:gd name="connsiteX32" fmla="*/ 492 w 1568591"/>
                  <a:gd name="connsiteY32" fmla="*/ 2039819 h 2418945"/>
                  <a:gd name="connsiteX33" fmla="*/ 51070 w 1568591"/>
                  <a:gd name="connsiteY33" fmla="*/ 1974954 h 2418945"/>
                  <a:gd name="connsiteX34" fmla="*/ 191754 w 1568591"/>
                  <a:gd name="connsiteY34" fmla="*/ 1968763 h 2418945"/>
                  <a:gd name="connsiteX35" fmla="*/ 228711 w 1568591"/>
                  <a:gd name="connsiteY35" fmla="*/ 1971430 h 2418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568591" h="2418945">
                    <a:moveTo>
                      <a:pt x="228711" y="1971430"/>
                    </a:moveTo>
                    <a:cubicBezTo>
                      <a:pt x="248714" y="1970477"/>
                      <a:pt x="268812" y="1969525"/>
                      <a:pt x="288814" y="1968667"/>
                    </a:cubicBezTo>
                    <a:cubicBezTo>
                      <a:pt x="350536" y="1970572"/>
                      <a:pt x="411782" y="1973335"/>
                      <a:pt x="472932" y="1985527"/>
                    </a:cubicBezTo>
                    <a:cubicBezTo>
                      <a:pt x="561134" y="2003243"/>
                      <a:pt x="625809" y="2050773"/>
                      <a:pt x="671053" y="2126878"/>
                    </a:cubicBezTo>
                    <a:cubicBezTo>
                      <a:pt x="685626" y="2151357"/>
                      <a:pt x="699151" y="2176408"/>
                      <a:pt x="713534" y="2200887"/>
                    </a:cubicBezTo>
                    <a:cubicBezTo>
                      <a:pt x="768017" y="2293851"/>
                      <a:pt x="843550" y="2334618"/>
                      <a:pt x="926703" y="2316235"/>
                    </a:cubicBezTo>
                    <a:cubicBezTo>
                      <a:pt x="1011190" y="2297566"/>
                      <a:pt x="1063006" y="2226700"/>
                      <a:pt x="1075960" y="2119258"/>
                    </a:cubicBezTo>
                    <a:cubicBezTo>
                      <a:pt x="1092534" y="1981621"/>
                      <a:pt x="1065483" y="1848176"/>
                      <a:pt x="1041003" y="1714540"/>
                    </a:cubicBezTo>
                    <a:cubicBezTo>
                      <a:pt x="994903" y="1462890"/>
                      <a:pt x="927465" y="1215430"/>
                      <a:pt x="890032" y="962161"/>
                    </a:cubicBezTo>
                    <a:cubicBezTo>
                      <a:pt x="871268" y="835288"/>
                      <a:pt x="856885" y="708224"/>
                      <a:pt x="884031" y="579922"/>
                    </a:cubicBezTo>
                    <a:cubicBezTo>
                      <a:pt x="913654" y="440095"/>
                      <a:pt x="992712" y="340178"/>
                      <a:pt x="1119013" y="275980"/>
                    </a:cubicBezTo>
                    <a:cubicBezTo>
                      <a:pt x="1189784" y="239975"/>
                      <a:pt x="1264841" y="215401"/>
                      <a:pt x="1342279" y="198922"/>
                    </a:cubicBezTo>
                    <a:cubicBezTo>
                      <a:pt x="1375998" y="191779"/>
                      <a:pt x="1397143" y="177682"/>
                      <a:pt x="1406002" y="140915"/>
                    </a:cubicBezTo>
                    <a:cubicBezTo>
                      <a:pt x="1416670" y="96338"/>
                      <a:pt x="1437624" y="54714"/>
                      <a:pt x="1470581" y="21091"/>
                    </a:cubicBezTo>
                    <a:cubicBezTo>
                      <a:pt x="1495727" y="-4627"/>
                      <a:pt x="1521445" y="-10151"/>
                      <a:pt x="1545352" y="23377"/>
                    </a:cubicBezTo>
                    <a:cubicBezTo>
                      <a:pt x="1588405" y="129580"/>
                      <a:pt x="1563736" y="233784"/>
                      <a:pt x="1534875" y="337606"/>
                    </a:cubicBezTo>
                    <a:cubicBezTo>
                      <a:pt x="1528207" y="361609"/>
                      <a:pt x="1519254" y="385041"/>
                      <a:pt x="1511348" y="408758"/>
                    </a:cubicBezTo>
                    <a:cubicBezTo>
                      <a:pt x="1495822" y="429999"/>
                      <a:pt x="1481344" y="452287"/>
                      <a:pt x="1464485" y="472385"/>
                    </a:cubicBezTo>
                    <a:cubicBezTo>
                      <a:pt x="1446197" y="494102"/>
                      <a:pt x="1423718" y="501246"/>
                      <a:pt x="1398381" y="482196"/>
                    </a:cubicBezTo>
                    <a:cubicBezTo>
                      <a:pt x="1359615" y="425713"/>
                      <a:pt x="1371235" y="360847"/>
                      <a:pt x="1368759" y="295696"/>
                    </a:cubicBezTo>
                    <a:cubicBezTo>
                      <a:pt x="1280462" y="315604"/>
                      <a:pt x="1196356" y="341321"/>
                      <a:pt x="1121395" y="390184"/>
                    </a:cubicBezTo>
                    <a:cubicBezTo>
                      <a:pt x="1012905" y="460860"/>
                      <a:pt x="974900" y="568778"/>
                      <a:pt x="970614" y="691174"/>
                    </a:cubicBezTo>
                    <a:cubicBezTo>
                      <a:pt x="964232" y="873007"/>
                      <a:pt x="1004808" y="1049314"/>
                      <a:pt x="1040813" y="1225813"/>
                    </a:cubicBezTo>
                    <a:cubicBezTo>
                      <a:pt x="1088152" y="1457842"/>
                      <a:pt x="1148731" y="1687394"/>
                      <a:pt x="1174925" y="1923233"/>
                    </a:cubicBezTo>
                    <a:cubicBezTo>
                      <a:pt x="1186450" y="2027246"/>
                      <a:pt x="1188831" y="2131926"/>
                      <a:pt x="1150160" y="2232510"/>
                    </a:cubicBezTo>
                    <a:cubicBezTo>
                      <a:pt x="1113108" y="2329189"/>
                      <a:pt x="1048528" y="2397673"/>
                      <a:pt x="943277" y="2414342"/>
                    </a:cubicBezTo>
                    <a:cubicBezTo>
                      <a:pt x="830025" y="2432249"/>
                      <a:pt x="732870" y="2398436"/>
                      <a:pt x="662956" y="2303757"/>
                    </a:cubicBezTo>
                    <a:cubicBezTo>
                      <a:pt x="638668" y="2270800"/>
                      <a:pt x="616379" y="2235653"/>
                      <a:pt x="598377" y="2198982"/>
                    </a:cubicBezTo>
                    <a:cubicBezTo>
                      <a:pt x="556657" y="2113733"/>
                      <a:pt x="484458" y="2080205"/>
                      <a:pt x="395494" y="2073633"/>
                    </a:cubicBezTo>
                    <a:cubicBezTo>
                      <a:pt x="365586" y="2071442"/>
                      <a:pt x="335391" y="2073061"/>
                      <a:pt x="305293" y="2072966"/>
                    </a:cubicBezTo>
                    <a:cubicBezTo>
                      <a:pt x="277003" y="2073633"/>
                      <a:pt x="248714" y="2074204"/>
                      <a:pt x="220329" y="2074871"/>
                    </a:cubicBezTo>
                    <a:cubicBezTo>
                      <a:pt x="169466" y="2095636"/>
                      <a:pt x="116126" y="2100017"/>
                      <a:pt x="62214" y="2095445"/>
                    </a:cubicBezTo>
                    <a:cubicBezTo>
                      <a:pt x="29163" y="2092683"/>
                      <a:pt x="4493" y="2074395"/>
                      <a:pt x="492" y="2039819"/>
                    </a:cubicBezTo>
                    <a:cubicBezTo>
                      <a:pt x="-3699" y="2003815"/>
                      <a:pt x="19352" y="1984479"/>
                      <a:pt x="51070" y="1974954"/>
                    </a:cubicBezTo>
                    <a:cubicBezTo>
                      <a:pt x="97266" y="1961047"/>
                      <a:pt x="144510" y="1958380"/>
                      <a:pt x="191754" y="1968763"/>
                    </a:cubicBezTo>
                    <a:cubicBezTo>
                      <a:pt x="204232" y="1971525"/>
                      <a:pt x="216043" y="1976002"/>
                      <a:pt x="228711" y="197143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70F9AD6-F7AA-42CE-95D3-0AF1F7A04A31}"/>
              </a:ext>
            </a:extLst>
          </p:cNvPr>
          <p:cNvGrpSpPr/>
          <p:nvPr/>
        </p:nvGrpSpPr>
        <p:grpSpPr>
          <a:xfrm>
            <a:off x="3807254" y="1652328"/>
            <a:ext cx="2320041" cy="2548144"/>
            <a:chOff x="5369718" y="2683668"/>
            <a:chExt cx="1452563" cy="1595377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3287664-EA2A-4473-9FD0-D30B1152EA8D}"/>
                </a:ext>
              </a:extLst>
            </p:cNvPr>
            <p:cNvSpPr/>
            <p:nvPr/>
          </p:nvSpPr>
          <p:spPr>
            <a:xfrm>
              <a:off x="6075509" y="4015008"/>
              <a:ext cx="264037" cy="264037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679DA39-1FE5-47A7-9D83-3205F6B90833}"/>
                </a:ext>
              </a:extLst>
            </p:cNvPr>
            <p:cNvSpPr/>
            <p:nvPr/>
          </p:nvSpPr>
          <p:spPr>
            <a:xfrm>
              <a:off x="5820521" y="4015008"/>
              <a:ext cx="264037" cy="264037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FD929DF-F924-468C-9B1B-9011A33FCC13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19DB889-095F-4A43-BF00-94077370EB2E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E6F5916-ECFC-4351-8E31-7AE5E363B20C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8DF50BA-7EC0-43DD-AF72-931447465E79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0130323-F3A9-4DFF-9C7B-851B2E017545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D6C36D-423E-4683-9D0B-15387012FC9A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C0ED249-7488-410C-B842-ED689CB0D76A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A820F2F-D230-47F4-85AD-95A6A28B10F5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5028C3C-0288-4A9A-8AF8-6E0C5739EEF6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46EA3AE-9C1B-4B53-B2B8-25E1EE95E210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2204FA8-FCD4-4A42-B50E-14589732B7EB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AED0DCF-9F75-4B01-BB9C-5B95A0550593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7D51836-112F-4B6A-B4BF-9EEA8F144522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D46A940-DDC2-45A3-81EF-9C5FA8DA8F3D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803D3DA-4293-4BEA-A37E-585B0BC70F5D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819C5C0-F678-4300-9B56-5678C45749EA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88B07CE-DD51-450F-8A07-6C458F849996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63AA599-87CE-4FD1-BAD2-25D24C06CC5F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A8A8FA5-E8FF-4542-9704-32DDB4B65562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6D20355-D643-4788-8AD9-978272D24A8D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36AC340-4D4C-4804-BBD9-E2649316BCFE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242850D-97AA-4DBC-A223-50E7A120B713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381DA0C-4AAC-4304-AB42-FA19A75D06FE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678BBC3-9883-498E-8F10-6C484862FFEC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03FB63C-B1C0-4064-8992-8012516F271B}"/>
              </a:ext>
            </a:extLst>
          </p:cNvPr>
          <p:cNvGrpSpPr/>
          <p:nvPr/>
        </p:nvGrpSpPr>
        <p:grpSpPr>
          <a:xfrm>
            <a:off x="583407" y="4758077"/>
            <a:ext cx="2358284" cy="1824143"/>
            <a:chOff x="549953" y="1739210"/>
            <a:chExt cx="5421616" cy="4193643"/>
          </a:xfrm>
        </p:grpSpPr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17E0E2A7-8B44-4CB0-8D03-381E5ACB5D0F}"/>
                </a:ext>
              </a:extLst>
            </p:cNvPr>
            <p:cNvGrpSpPr/>
            <p:nvPr/>
          </p:nvGrpSpPr>
          <p:grpSpPr>
            <a:xfrm>
              <a:off x="549953" y="1739210"/>
              <a:ext cx="5421616" cy="4193643"/>
              <a:chOff x="549953" y="1739210"/>
              <a:chExt cx="5421616" cy="4193643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AE3D20A-9FEC-4A1B-8CEA-D5BDAFC703D5}"/>
                  </a:ext>
                </a:extLst>
              </p:cNvPr>
              <p:cNvSpPr/>
              <p:nvPr/>
            </p:nvSpPr>
            <p:spPr>
              <a:xfrm>
                <a:off x="2828740" y="2263570"/>
                <a:ext cx="3140976" cy="3025778"/>
              </a:xfrm>
              <a:custGeom>
                <a:avLst/>
                <a:gdLst>
                  <a:gd name="connsiteX0" fmla="*/ 995358 w 3140976"/>
                  <a:gd name="connsiteY0" fmla="*/ 2568556 h 3025778"/>
                  <a:gd name="connsiteX1" fmla="*/ 1930054 w 3140976"/>
                  <a:gd name="connsiteY1" fmla="*/ 3025779 h 3025778"/>
                  <a:gd name="connsiteX2" fmla="*/ 1936310 w 3140976"/>
                  <a:gd name="connsiteY2" fmla="*/ 3007706 h 3025778"/>
                  <a:gd name="connsiteX3" fmla="*/ 1935522 w 3140976"/>
                  <a:gd name="connsiteY3" fmla="*/ 2669620 h 3025778"/>
                  <a:gd name="connsiteX4" fmla="*/ 1962908 w 3140976"/>
                  <a:gd name="connsiteY4" fmla="*/ 2637183 h 3025778"/>
                  <a:gd name="connsiteX5" fmla="*/ 2854000 w 3140976"/>
                  <a:gd name="connsiteY5" fmla="*/ 2111935 h 3025778"/>
                  <a:gd name="connsiteX6" fmla="*/ 3114608 w 3140976"/>
                  <a:gd name="connsiteY6" fmla="*/ 1584648 h 3025778"/>
                  <a:gd name="connsiteX7" fmla="*/ 3030133 w 3140976"/>
                  <a:gd name="connsiteY7" fmla="*/ 846799 h 3025778"/>
                  <a:gd name="connsiteX8" fmla="*/ 2543578 w 3140976"/>
                  <a:gd name="connsiteY8" fmla="*/ 289438 h 3025778"/>
                  <a:gd name="connsiteX9" fmla="*/ 2063000 w 3140976"/>
                  <a:gd name="connsiteY9" fmla="*/ 68078 h 3025778"/>
                  <a:gd name="connsiteX10" fmla="*/ 345830 w 3140976"/>
                  <a:gd name="connsiteY10" fmla="*/ 496015 h 3025778"/>
                  <a:gd name="connsiteX11" fmla="*/ 81191 w 3140976"/>
                  <a:gd name="connsiteY11" fmla="*/ 1775563 h 3025778"/>
                  <a:gd name="connsiteX12" fmla="*/ 360705 w 3140976"/>
                  <a:gd name="connsiteY12" fmla="*/ 2200256 h 3025778"/>
                  <a:gd name="connsiteX13" fmla="*/ 799763 w 3140976"/>
                  <a:gd name="connsiteY13" fmla="*/ 2504701 h 3025778"/>
                  <a:gd name="connsiteX14" fmla="*/ 995358 w 3140976"/>
                  <a:gd name="connsiteY14" fmla="*/ 2568556 h 302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140976" h="3025778">
                    <a:moveTo>
                      <a:pt x="995358" y="2568556"/>
                    </a:moveTo>
                    <a:cubicBezTo>
                      <a:pt x="1339608" y="2659842"/>
                      <a:pt x="1610411" y="2884353"/>
                      <a:pt x="1930054" y="3025779"/>
                    </a:cubicBezTo>
                    <a:cubicBezTo>
                      <a:pt x="1936403" y="3021284"/>
                      <a:pt x="1936356" y="3015677"/>
                      <a:pt x="1936310" y="3007706"/>
                    </a:cubicBezTo>
                    <a:cubicBezTo>
                      <a:pt x="1935661" y="2895011"/>
                      <a:pt x="1936634" y="2782316"/>
                      <a:pt x="1935522" y="2669620"/>
                    </a:cubicBezTo>
                    <a:cubicBezTo>
                      <a:pt x="1935290" y="2648026"/>
                      <a:pt x="1942798" y="2641678"/>
                      <a:pt x="1962908" y="2637183"/>
                    </a:cubicBezTo>
                    <a:cubicBezTo>
                      <a:pt x="2316194" y="2557805"/>
                      <a:pt x="2619016" y="2391727"/>
                      <a:pt x="2854000" y="2111935"/>
                    </a:cubicBezTo>
                    <a:cubicBezTo>
                      <a:pt x="2983562" y="1957674"/>
                      <a:pt x="3073135" y="1782190"/>
                      <a:pt x="3114608" y="1584648"/>
                    </a:cubicBezTo>
                    <a:cubicBezTo>
                      <a:pt x="3168036" y="1329971"/>
                      <a:pt x="3140465" y="1083079"/>
                      <a:pt x="3030133" y="846799"/>
                    </a:cubicBezTo>
                    <a:cubicBezTo>
                      <a:pt x="2921654" y="614457"/>
                      <a:pt x="2754464" y="432671"/>
                      <a:pt x="2543578" y="289438"/>
                    </a:cubicBezTo>
                    <a:cubicBezTo>
                      <a:pt x="2395711" y="189022"/>
                      <a:pt x="2234499" y="117244"/>
                      <a:pt x="2063000" y="68078"/>
                    </a:cubicBezTo>
                    <a:cubicBezTo>
                      <a:pt x="1477187" y="-99760"/>
                      <a:pt x="774694" y="42685"/>
                      <a:pt x="345830" y="496015"/>
                    </a:cubicBezTo>
                    <a:cubicBezTo>
                      <a:pt x="24472" y="835724"/>
                      <a:pt x="-94479" y="1336505"/>
                      <a:pt x="81191" y="1775563"/>
                    </a:cubicBezTo>
                    <a:cubicBezTo>
                      <a:pt x="145416" y="1936126"/>
                      <a:pt x="240271" y="2076393"/>
                      <a:pt x="360705" y="2200256"/>
                    </a:cubicBezTo>
                    <a:cubicBezTo>
                      <a:pt x="485680" y="2328753"/>
                      <a:pt x="635400" y="2433061"/>
                      <a:pt x="799763" y="2504701"/>
                    </a:cubicBezTo>
                    <a:cubicBezTo>
                      <a:pt x="862552" y="2532087"/>
                      <a:pt x="928770" y="2550901"/>
                      <a:pt x="995358" y="25685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6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E415BB0-21BF-4B0D-A265-AE9D4332142C}"/>
                  </a:ext>
                </a:extLst>
              </p:cNvPr>
              <p:cNvSpPr/>
              <p:nvPr/>
            </p:nvSpPr>
            <p:spPr>
              <a:xfrm>
                <a:off x="2712245" y="2291327"/>
                <a:ext cx="3140976" cy="3025778"/>
              </a:xfrm>
              <a:custGeom>
                <a:avLst/>
                <a:gdLst>
                  <a:gd name="connsiteX0" fmla="*/ 995358 w 3140976"/>
                  <a:gd name="connsiteY0" fmla="*/ 2568556 h 3025778"/>
                  <a:gd name="connsiteX1" fmla="*/ 1930054 w 3140976"/>
                  <a:gd name="connsiteY1" fmla="*/ 3025778 h 3025778"/>
                  <a:gd name="connsiteX2" fmla="*/ 1936310 w 3140976"/>
                  <a:gd name="connsiteY2" fmla="*/ 3007706 h 3025778"/>
                  <a:gd name="connsiteX3" fmla="*/ 1935522 w 3140976"/>
                  <a:gd name="connsiteY3" fmla="*/ 2669620 h 3025778"/>
                  <a:gd name="connsiteX4" fmla="*/ 1962908 w 3140976"/>
                  <a:gd name="connsiteY4" fmla="*/ 2637183 h 3025778"/>
                  <a:gd name="connsiteX5" fmla="*/ 2854000 w 3140976"/>
                  <a:gd name="connsiteY5" fmla="*/ 2111935 h 3025778"/>
                  <a:gd name="connsiteX6" fmla="*/ 3114608 w 3140976"/>
                  <a:gd name="connsiteY6" fmla="*/ 1584648 h 3025778"/>
                  <a:gd name="connsiteX7" fmla="*/ 3030133 w 3140976"/>
                  <a:gd name="connsiteY7" fmla="*/ 846799 h 3025778"/>
                  <a:gd name="connsiteX8" fmla="*/ 2543577 w 3140976"/>
                  <a:gd name="connsiteY8" fmla="*/ 289438 h 3025778"/>
                  <a:gd name="connsiteX9" fmla="*/ 2063000 w 3140976"/>
                  <a:gd name="connsiteY9" fmla="*/ 68078 h 3025778"/>
                  <a:gd name="connsiteX10" fmla="*/ 345830 w 3140976"/>
                  <a:gd name="connsiteY10" fmla="*/ 496015 h 3025778"/>
                  <a:gd name="connsiteX11" fmla="*/ 81191 w 3140976"/>
                  <a:gd name="connsiteY11" fmla="*/ 1775563 h 3025778"/>
                  <a:gd name="connsiteX12" fmla="*/ 360705 w 3140976"/>
                  <a:gd name="connsiteY12" fmla="*/ 2200256 h 3025778"/>
                  <a:gd name="connsiteX13" fmla="*/ 799763 w 3140976"/>
                  <a:gd name="connsiteY13" fmla="*/ 2504701 h 3025778"/>
                  <a:gd name="connsiteX14" fmla="*/ 995358 w 3140976"/>
                  <a:gd name="connsiteY14" fmla="*/ 2568556 h 302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140976" h="3025778">
                    <a:moveTo>
                      <a:pt x="995358" y="2568556"/>
                    </a:moveTo>
                    <a:cubicBezTo>
                      <a:pt x="1339608" y="2659843"/>
                      <a:pt x="1610411" y="2884353"/>
                      <a:pt x="1930054" y="3025778"/>
                    </a:cubicBezTo>
                    <a:cubicBezTo>
                      <a:pt x="1936403" y="3021284"/>
                      <a:pt x="1936356" y="3015677"/>
                      <a:pt x="1936310" y="3007706"/>
                    </a:cubicBezTo>
                    <a:cubicBezTo>
                      <a:pt x="1935661" y="2895011"/>
                      <a:pt x="1936634" y="2782316"/>
                      <a:pt x="1935522" y="2669620"/>
                    </a:cubicBezTo>
                    <a:cubicBezTo>
                      <a:pt x="1935291" y="2648073"/>
                      <a:pt x="1942798" y="2641678"/>
                      <a:pt x="1962908" y="2637183"/>
                    </a:cubicBezTo>
                    <a:cubicBezTo>
                      <a:pt x="2316194" y="2557805"/>
                      <a:pt x="2619016" y="2391727"/>
                      <a:pt x="2854000" y="2111935"/>
                    </a:cubicBezTo>
                    <a:cubicBezTo>
                      <a:pt x="2983562" y="1957674"/>
                      <a:pt x="3073135" y="1782190"/>
                      <a:pt x="3114608" y="1584648"/>
                    </a:cubicBezTo>
                    <a:cubicBezTo>
                      <a:pt x="3168037" y="1329971"/>
                      <a:pt x="3140465" y="1083079"/>
                      <a:pt x="3030133" y="846799"/>
                    </a:cubicBezTo>
                    <a:cubicBezTo>
                      <a:pt x="2921654" y="614457"/>
                      <a:pt x="2754465" y="432671"/>
                      <a:pt x="2543577" y="289438"/>
                    </a:cubicBezTo>
                    <a:cubicBezTo>
                      <a:pt x="2395711" y="189022"/>
                      <a:pt x="2234499" y="117244"/>
                      <a:pt x="2063000" y="68078"/>
                    </a:cubicBezTo>
                    <a:cubicBezTo>
                      <a:pt x="1477187" y="-99760"/>
                      <a:pt x="774694" y="42685"/>
                      <a:pt x="345830" y="496015"/>
                    </a:cubicBezTo>
                    <a:cubicBezTo>
                      <a:pt x="24472" y="835724"/>
                      <a:pt x="-94479" y="1336505"/>
                      <a:pt x="81191" y="1775563"/>
                    </a:cubicBezTo>
                    <a:cubicBezTo>
                      <a:pt x="145416" y="1936126"/>
                      <a:pt x="240271" y="2076393"/>
                      <a:pt x="360705" y="2200256"/>
                    </a:cubicBezTo>
                    <a:cubicBezTo>
                      <a:pt x="485680" y="2328753"/>
                      <a:pt x="635400" y="2433062"/>
                      <a:pt x="799763" y="2504701"/>
                    </a:cubicBezTo>
                    <a:cubicBezTo>
                      <a:pt x="862552" y="2532087"/>
                      <a:pt x="928770" y="2550901"/>
                      <a:pt x="995358" y="256855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6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CF101A9-E629-4CF5-B8C1-F4D653244DEF}"/>
                  </a:ext>
                </a:extLst>
              </p:cNvPr>
              <p:cNvSpPr/>
              <p:nvPr/>
            </p:nvSpPr>
            <p:spPr>
              <a:xfrm>
                <a:off x="1258097" y="2337063"/>
                <a:ext cx="3140976" cy="3025778"/>
              </a:xfrm>
              <a:custGeom>
                <a:avLst/>
                <a:gdLst>
                  <a:gd name="connsiteX0" fmla="*/ 2145618 w 3140976"/>
                  <a:gd name="connsiteY0" fmla="*/ 2568556 h 3025778"/>
                  <a:gd name="connsiteX1" fmla="*/ 1210922 w 3140976"/>
                  <a:gd name="connsiteY1" fmla="*/ 3025778 h 3025778"/>
                  <a:gd name="connsiteX2" fmla="*/ 1204667 w 3140976"/>
                  <a:gd name="connsiteY2" fmla="*/ 3007707 h 3025778"/>
                  <a:gd name="connsiteX3" fmla="*/ 1205454 w 3140976"/>
                  <a:gd name="connsiteY3" fmla="*/ 2669620 h 3025778"/>
                  <a:gd name="connsiteX4" fmla="*/ 1178068 w 3140976"/>
                  <a:gd name="connsiteY4" fmla="*/ 2637183 h 3025778"/>
                  <a:gd name="connsiteX5" fmla="*/ 286977 w 3140976"/>
                  <a:gd name="connsiteY5" fmla="*/ 2111935 h 3025778"/>
                  <a:gd name="connsiteX6" fmla="*/ 26369 w 3140976"/>
                  <a:gd name="connsiteY6" fmla="*/ 1584648 h 3025778"/>
                  <a:gd name="connsiteX7" fmla="*/ 110844 w 3140976"/>
                  <a:gd name="connsiteY7" fmla="*/ 846799 h 3025778"/>
                  <a:gd name="connsiteX8" fmla="*/ 597399 w 3140976"/>
                  <a:gd name="connsiteY8" fmla="*/ 289438 h 3025778"/>
                  <a:gd name="connsiteX9" fmla="*/ 1077977 w 3140976"/>
                  <a:gd name="connsiteY9" fmla="*/ 68078 h 3025778"/>
                  <a:gd name="connsiteX10" fmla="*/ 2795146 w 3140976"/>
                  <a:gd name="connsiteY10" fmla="*/ 496015 h 3025778"/>
                  <a:gd name="connsiteX11" fmla="*/ 3059786 w 3140976"/>
                  <a:gd name="connsiteY11" fmla="*/ 1775563 h 3025778"/>
                  <a:gd name="connsiteX12" fmla="*/ 2780272 w 3140976"/>
                  <a:gd name="connsiteY12" fmla="*/ 2200257 h 3025778"/>
                  <a:gd name="connsiteX13" fmla="*/ 2341213 w 3140976"/>
                  <a:gd name="connsiteY13" fmla="*/ 2504701 h 3025778"/>
                  <a:gd name="connsiteX14" fmla="*/ 2145618 w 3140976"/>
                  <a:gd name="connsiteY14" fmla="*/ 2568556 h 302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140976" h="3025778">
                    <a:moveTo>
                      <a:pt x="2145618" y="2568556"/>
                    </a:moveTo>
                    <a:cubicBezTo>
                      <a:pt x="1801369" y="2659843"/>
                      <a:pt x="1530566" y="2884353"/>
                      <a:pt x="1210922" y="3025778"/>
                    </a:cubicBezTo>
                    <a:cubicBezTo>
                      <a:pt x="1204574" y="3021284"/>
                      <a:pt x="1204620" y="3015677"/>
                      <a:pt x="1204667" y="3007707"/>
                    </a:cubicBezTo>
                    <a:cubicBezTo>
                      <a:pt x="1205315" y="2895011"/>
                      <a:pt x="1204342" y="2782316"/>
                      <a:pt x="1205454" y="2669620"/>
                    </a:cubicBezTo>
                    <a:cubicBezTo>
                      <a:pt x="1205686" y="2648073"/>
                      <a:pt x="1198179" y="2641678"/>
                      <a:pt x="1178068" y="2637183"/>
                    </a:cubicBezTo>
                    <a:cubicBezTo>
                      <a:pt x="824783" y="2557805"/>
                      <a:pt x="521960" y="2391727"/>
                      <a:pt x="286977" y="2111935"/>
                    </a:cubicBezTo>
                    <a:cubicBezTo>
                      <a:pt x="157414" y="1957674"/>
                      <a:pt x="67842" y="1782190"/>
                      <a:pt x="26369" y="1584648"/>
                    </a:cubicBezTo>
                    <a:cubicBezTo>
                      <a:pt x="-27060" y="1329971"/>
                      <a:pt x="512" y="1083079"/>
                      <a:pt x="110844" y="846799"/>
                    </a:cubicBezTo>
                    <a:cubicBezTo>
                      <a:pt x="219323" y="614457"/>
                      <a:pt x="386512" y="432671"/>
                      <a:pt x="597399" y="289438"/>
                    </a:cubicBezTo>
                    <a:cubicBezTo>
                      <a:pt x="745266" y="189022"/>
                      <a:pt x="906478" y="117244"/>
                      <a:pt x="1077977" y="68078"/>
                    </a:cubicBezTo>
                    <a:cubicBezTo>
                      <a:pt x="1663789" y="-99760"/>
                      <a:pt x="2366283" y="42685"/>
                      <a:pt x="2795146" y="496015"/>
                    </a:cubicBezTo>
                    <a:cubicBezTo>
                      <a:pt x="3116505" y="835724"/>
                      <a:pt x="3235456" y="1336505"/>
                      <a:pt x="3059786" y="1775563"/>
                    </a:cubicBezTo>
                    <a:cubicBezTo>
                      <a:pt x="2995561" y="1936126"/>
                      <a:pt x="2900706" y="2076393"/>
                      <a:pt x="2780272" y="2200257"/>
                    </a:cubicBezTo>
                    <a:cubicBezTo>
                      <a:pt x="2655297" y="2328753"/>
                      <a:pt x="2505577" y="2433062"/>
                      <a:pt x="2341213" y="2504701"/>
                    </a:cubicBezTo>
                    <a:cubicBezTo>
                      <a:pt x="2278425" y="2532041"/>
                      <a:pt x="2212253" y="2550854"/>
                      <a:pt x="2145618" y="25685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6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DEEA5F4-D7C1-45EF-A0C6-BBFC6DF959AB}"/>
                  </a:ext>
                </a:extLst>
              </p:cNvPr>
              <p:cNvSpPr/>
              <p:nvPr/>
            </p:nvSpPr>
            <p:spPr>
              <a:xfrm>
                <a:off x="1141602" y="2315516"/>
                <a:ext cx="3140976" cy="3025778"/>
              </a:xfrm>
              <a:custGeom>
                <a:avLst/>
                <a:gdLst>
                  <a:gd name="connsiteX0" fmla="*/ 2145618 w 3140976"/>
                  <a:gd name="connsiteY0" fmla="*/ 2568556 h 3025778"/>
                  <a:gd name="connsiteX1" fmla="*/ 1210922 w 3140976"/>
                  <a:gd name="connsiteY1" fmla="*/ 3025779 h 3025778"/>
                  <a:gd name="connsiteX2" fmla="*/ 1204667 w 3140976"/>
                  <a:gd name="connsiteY2" fmla="*/ 3007706 h 3025778"/>
                  <a:gd name="connsiteX3" fmla="*/ 1205454 w 3140976"/>
                  <a:gd name="connsiteY3" fmla="*/ 2669620 h 3025778"/>
                  <a:gd name="connsiteX4" fmla="*/ 1178068 w 3140976"/>
                  <a:gd name="connsiteY4" fmla="*/ 2637183 h 3025778"/>
                  <a:gd name="connsiteX5" fmla="*/ 286977 w 3140976"/>
                  <a:gd name="connsiteY5" fmla="*/ 2111935 h 3025778"/>
                  <a:gd name="connsiteX6" fmla="*/ 26369 w 3140976"/>
                  <a:gd name="connsiteY6" fmla="*/ 1584648 h 3025778"/>
                  <a:gd name="connsiteX7" fmla="*/ 110844 w 3140976"/>
                  <a:gd name="connsiteY7" fmla="*/ 846799 h 3025778"/>
                  <a:gd name="connsiteX8" fmla="*/ 597399 w 3140976"/>
                  <a:gd name="connsiteY8" fmla="*/ 289438 h 3025778"/>
                  <a:gd name="connsiteX9" fmla="*/ 1077977 w 3140976"/>
                  <a:gd name="connsiteY9" fmla="*/ 68078 h 3025778"/>
                  <a:gd name="connsiteX10" fmla="*/ 2795146 w 3140976"/>
                  <a:gd name="connsiteY10" fmla="*/ 496015 h 3025778"/>
                  <a:gd name="connsiteX11" fmla="*/ 3059786 w 3140976"/>
                  <a:gd name="connsiteY11" fmla="*/ 1775563 h 3025778"/>
                  <a:gd name="connsiteX12" fmla="*/ 2780272 w 3140976"/>
                  <a:gd name="connsiteY12" fmla="*/ 2200256 h 3025778"/>
                  <a:gd name="connsiteX13" fmla="*/ 2341213 w 3140976"/>
                  <a:gd name="connsiteY13" fmla="*/ 2504701 h 3025778"/>
                  <a:gd name="connsiteX14" fmla="*/ 2145618 w 3140976"/>
                  <a:gd name="connsiteY14" fmla="*/ 2568556 h 302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140976" h="3025778">
                    <a:moveTo>
                      <a:pt x="2145618" y="2568556"/>
                    </a:moveTo>
                    <a:cubicBezTo>
                      <a:pt x="1801369" y="2659843"/>
                      <a:pt x="1530566" y="2884353"/>
                      <a:pt x="1210922" y="3025779"/>
                    </a:cubicBezTo>
                    <a:cubicBezTo>
                      <a:pt x="1204574" y="3021284"/>
                      <a:pt x="1204620" y="3015677"/>
                      <a:pt x="1204667" y="3007706"/>
                    </a:cubicBezTo>
                    <a:cubicBezTo>
                      <a:pt x="1205315" y="2895011"/>
                      <a:pt x="1204342" y="2782315"/>
                      <a:pt x="1205454" y="2669620"/>
                    </a:cubicBezTo>
                    <a:cubicBezTo>
                      <a:pt x="1205686" y="2648073"/>
                      <a:pt x="1198179" y="2641678"/>
                      <a:pt x="1178068" y="2637183"/>
                    </a:cubicBezTo>
                    <a:cubicBezTo>
                      <a:pt x="824783" y="2557805"/>
                      <a:pt x="521960" y="2391728"/>
                      <a:pt x="286977" y="2111935"/>
                    </a:cubicBezTo>
                    <a:cubicBezTo>
                      <a:pt x="157414" y="1957674"/>
                      <a:pt x="67842" y="1782190"/>
                      <a:pt x="26369" y="1584648"/>
                    </a:cubicBezTo>
                    <a:cubicBezTo>
                      <a:pt x="-27060" y="1329971"/>
                      <a:pt x="512" y="1083079"/>
                      <a:pt x="110844" y="846799"/>
                    </a:cubicBezTo>
                    <a:cubicBezTo>
                      <a:pt x="219323" y="614457"/>
                      <a:pt x="386512" y="432671"/>
                      <a:pt x="597399" y="289438"/>
                    </a:cubicBezTo>
                    <a:cubicBezTo>
                      <a:pt x="745266" y="189022"/>
                      <a:pt x="906478" y="117244"/>
                      <a:pt x="1077977" y="68078"/>
                    </a:cubicBezTo>
                    <a:cubicBezTo>
                      <a:pt x="1663789" y="-99760"/>
                      <a:pt x="2366283" y="42685"/>
                      <a:pt x="2795146" y="496015"/>
                    </a:cubicBezTo>
                    <a:cubicBezTo>
                      <a:pt x="3116504" y="835724"/>
                      <a:pt x="3235456" y="1336505"/>
                      <a:pt x="3059786" y="1775563"/>
                    </a:cubicBezTo>
                    <a:cubicBezTo>
                      <a:pt x="2995561" y="1936126"/>
                      <a:pt x="2900706" y="2076393"/>
                      <a:pt x="2780272" y="2200256"/>
                    </a:cubicBezTo>
                    <a:cubicBezTo>
                      <a:pt x="2655297" y="2328753"/>
                      <a:pt x="2505577" y="2433062"/>
                      <a:pt x="2341213" y="2504701"/>
                    </a:cubicBezTo>
                    <a:cubicBezTo>
                      <a:pt x="2278425" y="2532087"/>
                      <a:pt x="2212207" y="2550901"/>
                      <a:pt x="2145618" y="256855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6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26AE9A2-9E04-4754-8096-2EB778A8A23B}"/>
                  </a:ext>
                </a:extLst>
              </p:cNvPr>
              <p:cNvSpPr/>
              <p:nvPr/>
            </p:nvSpPr>
            <p:spPr>
              <a:xfrm>
                <a:off x="549953" y="1739194"/>
                <a:ext cx="2812000" cy="4193680"/>
              </a:xfrm>
              <a:custGeom>
                <a:avLst/>
                <a:gdLst>
                  <a:gd name="connsiteX0" fmla="*/ 2802558 w 2812000"/>
                  <a:gd name="connsiteY0" fmla="*/ 694353 h 4193680"/>
                  <a:gd name="connsiteX1" fmla="*/ 2622162 w 2812000"/>
                  <a:gd name="connsiteY1" fmla="*/ 636337 h 4193680"/>
                  <a:gd name="connsiteX2" fmla="*/ 2611273 w 2812000"/>
                  <a:gd name="connsiteY2" fmla="*/ 632769 h 4193680"/>
                  <a:gd name="connsiteX3" fmla="*/ 2543989 w 2812000"/>
                  <a:gd name="connsiteY3" fmla="*/ 558071 h 4193680"/>
                  <a:gd name="connsiteX4" fmla="*/ 2140334 w 2812000"/>
                  <a:gd name="connsiteY4" fmla="*/ 254414 h 4193680"/>
                  <a:gd name="connsiteX5" fmla="*/ 959950 w 2812000"/>
                  <a:gd name="connsiteY5" fmla="*/ 360206 h 4193680"/>
                  <a:gd name="connsiteX6" fmla="*/ 446704 w 2812000"/>
                  <a:gd name="connsiteY6" fmla="*/ 1084014 h 4193680"/>
                  <a:gd name="connsiteX7" fmla="*/ 386140 w 2812000"/>
                  <a:gd name="connsiteY7" fmla="*/ 1471544 h 4193680"/>
                  <a:gd name="connsiteX8" fmla="*/ 397956 w 2812000"/>
                  <a:gd name="connsiteY8" fmla="*/ 1495038 h 4193680"/>
                  <a:gd name="connsiteX9" fmla="*/ 474461 w 2812000"/>
                  <a:gd name="connsiteY9" fmla="*/ 1607316 h 4193680"/>
                  <a:gd name="connsiteX10" fmla="*/ 474554 w 2812000"/>
                  <a:gd name="connsiteY10" fmla="*/ 2438955 h 4193680"/>
                  <a:gd name="connsiteX11" fmla="*/ 474693 w 2812000"/>
                  <a:gd name="connsiteY11" fmla="*/ 2645116 h 4193680"/>
                  <a:gd name="connsiteX12" fmla="*/ 410514 w 2812000"/>
                  <a:gd name="connsiteY12" fmla="*/ 2747338 h 4193680"/>
                  <a:gd name="connsiteX13" fmla="*/ 401478 w 2812000"/>
                  <a:gd name="connsiteY13" fmla="*/ 2771851 h 4193680"/>
                  <a:gd name="connsiteX14" fmla="*/ 503701 w 2812000"/>
                  <a:gd name="connsiteY14" fmla="*/ 3114572 h 4193680"/>
                  <a:gd name="connsiteX15" fmla="*/ 1086733 w 2812000"/>
                  <a:gd name="connsiteY15" fmla="*/ 3750384 h 4193680"/>
                  <a:gd name="connsiteX16" fmla="*/ 1437933 w 2812000"/>
                  <a:gd name="connsiteY16" fmla="*/ 3870030 h 4193680"/>
                  <a:gd name="connsiteX17" fmla="*/ 1468331 w 2812000"/>
                  <a:gd name="connsiteY17" fmla="*/ 3857843 h 4193680"/>
                  <a:gd name="connsiteX18" fmla="*/ 1687420 w 2812000"/>
                  <a:gd name="connsiteY18" fmla="*/ 3757891 h 4193680"/>
                  <a:gd name="connsiteX19" fmla="*/ 1843581 w 2812000"/>
                  <a:gd name="connsiteY19" fmla="*/ 3954969 h 4193680"/>
                  <a:gd name="connsiteX20" fmla="*/ 1713462 w 2812000"/>
                  <a:gd name="connsiteY20" fmla="*/ 4179942 h 4193680"/>
                  <a:gd name="connsiteX21" fmla="*/ 1451325 w 2812000"/>
                  <a:gd name="connsiteY21" fmla="*/ 4050750 h 4193680"/>
                  <a:gd name="connsiteX22" fmla="*/ 1398592 w 2812000"/>
                  <a:gd name="connsiteY22" fmla="*/ 4003253 h 4193680"/>
                  <a:gd name="connsiteX23" fmla="*/ 800592 w 2812000"/>
                  <a:gd name="connsiteY23" fmla="*/ 3726195 h 4193680"/>
                  <a:gd name="connsiteX24" fmla="*/ 383776 w 2812000"/>
                  <a:gd name="connsiteY24" fmla="*/ 3170781 h 4193680"/>
                  <a:gd name="connsiteX25" fmla="*/ 271591 w 2812000"/>
                  <a:gd name="connsiteY25" fmla="*/ 2773473 h 4193680"/>
                  <a:gd name="connsiteX26" fmla="*/ 250228 w 2812000"/>
                  <a:gd name="connsiteY26" fmla="*/ 2755911 h 4193680"/>
                  <a:gd name="connsiteX27" fmla="*/ 215474 w 2812000"/>
                  <a:gd name="connsiteY27" fmla="*/ 2756004 h 4193680"/>
                  <a:gd name="connsiteX28" fmla="*/ 107320 w 2812000"/>
                  <a:gd name="connsiteY28" fmla="*/ 2648730 h 4193680"/>
                  <a:gd name="connsiteX29" fmla="*/ 107506 w 2812000"/>
                  <a:gd name="connsiteY29" fmla="*/ 2507443 h 4193680"/>
                  <a:gd name="connsiteX30" fmla="*/ 86329 w 2812000"/>
                  <a:gd name="connsiteY30" fmla="*/ 2484599 h 4193680"/>
                  <a:gd name="connsiteX31" fmla="*/ 47729 w 2812000"/>
                  <a:gd name="connsiteY31" fmla="*/ 2478111 h 4193680"/>
                  <a:gd name="connsiteX32" fmla="*/ 93 w 2812000"/>
                  <a:gd name="connsiteY32" fmla="*/ 2413608 h 4193680"/>
                  <a:gd name="connsiteX33" fmla="*/ 0 w 2812000"/>
                  <a:gd name="connsiteY33" fmla="*/ 1841280 h 4193680"/>
                  <a:gd name="connsiteX34" fmla="*/ 73725 w 2812000"/>
                  <a:gd name="connsiteY34" fmla="*/ 1763524 h 4193680"/>
                  <a:gd name="connsiteX35" fmla="*/ 107089 w 2812000"/>
                  <a:gd name="connsiteY35" fmla="*/ 1727565 h 4193680"/>
                  <a:gd name="connsiteX36" fmla="*/ 107228 w 2812000"/>
                  <a:gd name="connsiteY36" fmla="*/ 1602451 h 4193680"/>
                  <a:gd name="connsiteX37" fmla="*/ 220711 w 2812000"/>
                  <a:gd name="connsiteY37" fmla="*/ 1490867 h 4193680"/>
                  <a:gd name="connsiteX38" fmla="*/ 239246 w 2812000"/>
                  <a:gd name="connsiteY38" fmla="*/ 1490914 h 4193680"/>
                  <a:gd name="connsiteX39" fmla="*/ 255650 w 2812000"/>
                  <a:gd name="connsiteY39" fmla="*/ 1475112 h 4193680"/>
                  <a:gd name="connsiteX40" fmla="*/ 281878 w 2812000"/>
                  <a:gd name="connsiteY40" fmla="*/ 1222150 h 4193680"/>
                  <a:gd name="connsiteX41" fmla="*/ 529558 w 2812000"/>
                  <a:gd name="connsiteY41" fmla="*/ 604271 h 4193680"/>
                  <a:gd name="connsiteX42" fmla="*/ 1011247 w 2812000"/>
                  <a:gd name="connsiteY42" fmla="*/ 163081 h 4193680"/>
                  <a:gd name="connsiteX43" fmla="*/ 1357211 w 2812000"/>
                  <a:gd name="connsiteY43" fmla="*/ 34491 h 4193680"/>
                  <a:gd name="connsiteX44" fmla="*/ 1784685 w 2812000"/>
                  <a:gd name="connsiteY44" fmla="*/ 9422 h 4193680"/>
                  <a:gd name="connsiteX45" fmla="*/ 2477725 w 2812000"/>
                  <a:gd name="connsiteY45" fmla="*/ 304321 h 4193680"/>
                  <a:gd name="connsiteX46" fmla="*/ 2750474 w 2812000"/>
                  <a:gd name="connsiteY46" fmla="*/ 601305 h 4193680"/>
                  <a:gd name="connsiteX47" fmla="*/ 2807841 w 2812000"/>
                  <a:gd name="connsiteY47" fmla="*/ 679108 h 4193680"/>
                  <a:gd name="connsiteX48" fmla="*/ 2802558 w 2812000"/>
                  <a:gd name="connsiteY48" fmla="*/ 694353 h 419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812000" h="4193680">
                    <a:moveTo>
                      <a:pt x="2802558" y="694353"/>
                    </a:moveTo>
                    <a:cubicBezTo>
                      <a:pt x="2738889" y="685966"/>
                      <a:pt x="2682773" y="654178"/>
                      <a:pt x="2622162" y="636337"/>
                    </a:cubicBezTo>
                    <a:cubicBezTo>
                      <a:pt x="2618502" y="635271"/>
                      <a:pt x="2614934" y="633974"/>
                      <a:pt x="2611273" y="632769"/>
                    </a:cubicBezTo>
                    <a:cubicBezTo>
                      <a:pt x="2579762" y="616041"/>
                      <a:pt x="2560856" y="587960"/>
                      <a:pt x="2543989" y="558071"/>
                    </a:cubicBezTo>
                    <a:cubicBezTo>
                      <a:pt x="2430923" y="428323"/>
                      <a:pt x="2297468" y="324015"/>
                      <a:pt x="2140334" y="254414"/>
                    </a:cubicBezTo>
                    <a:cubicBezTo>
                      <a:pt x="1728198" y="71840"/>
                      <a:pt x="1331586" y="106502"/>
                      <a:pt x="959950" y="360206"/>
                    </a:cubicBezTo>
                    <a:cubicBezTo>
                      <a:pt x="701335" y="536756"/>
                      <a:pt x="537018" y="785316"/>
                      <a:pt x="446704" y="1084014"/>
                    </a:cubicBezTo>
                    <a:cubicBezTo>
                      <a:pt x="408475" y="1210472"/>
                      <a:pt x="389847" y="1339803"/>
                      <a:pt x="386140" y="1471544"/>
                    </a:cubicBezTo>
                    <a:cubicBezTo>
                      <a:pt x="385862" y="1481600"/>
                      <a:pt x="384425" y="1489941"/>
                      <a:pt x="397956" y="1495038"/>
                    </a:cubicBezTo>
                    <a:cubicBezTo>
                      <a:pt x="455184" y="1516724"/>
                      <a:pt x="474461" y="1545964"/>
                      <a:pt x="474461" y="1607316"/>
                    </a:cubicBezTo>
                    <a:cubicBezTo>
                      <a:pt x="474507" y="1884514"/>
                      <a:pt x="474507" y="2161758"/>
                      <a:pt x="474554" y="2438955"/>
                    </a:cubicBezTo>
                    <a:cubicBezTo>
                      <a:pt x="474554" y="2507675"/>
                      <a:pt x="474276" y="2576395"/>
                      <a:pt x="474693" y="2645116"/>
                    </a:cubicBezTo>
                    <a:cubicBezTo>
                      <a:pt x="474971" y="2693122"/>
                      <a:pt x="456296" y="2728942"/>
                      <a:pt x="410514" y="2747338"/>
                    </a:cubicBezTo>
                    <a:cubicBezTo>
                      <a:pt x="396797" y="2752853"/>
                      <a:pt x="399856" y="2761889"/>
                      <a:pt x="401478" y="2771851"/>
                    </a:cubicBezTo>
                    <a:cubicBezTo>
                      <a:pt x="420847" y="2890478"/>
                      <a:pt x="454535" y="3004935"/>
                      <a:pt x="503701" y="3114572"/>
                    </a:cubicBezTo>
                    <a:cubicBezTo>
                      <a:pt x="627564" y="3390982"/>
                      <a:pt x="818154" y="3606734"/>
                      <a:pt x="1086733" y="3750384"/>
                    </a:cubicBezTo>
                    <a:cubicBezTo>
                      <a:pt x="1197065" y="3809373"/>
                      <a:pt x="1314348" y="3849224"/>
                      <a:pt x="1437933" y="3870030"/>
                    </a:cubicBezTo>
                    <a:cubicBezTo>
                      <a:pt x="1451603" y="3872347"/>
                      <a:pt x="1460222" y="3871374"/>
                      <a:pt x="1468331" y="3857843"/>
                    </a:cubicBezTo>
                    <a:cubicBezTo>
                      <a:pt x="1518284" y="3774294"/>
                      <a:pt x="1603640" y="3735880"/>
                      <a:pt x="1687420" y="3757891"/>
                    </a:cubicBezTo>
                    <a:cubicBezTo>
                      <a:pt x="1773888" y="3780596"/>
                      <a:pt x="1838994" y="3862801"/>
                      <a:pt x="1843581" y="3954969"/>
                    </a:cubicBezTo>
                    <a:cubicBezTo>
                      <a:pt x="1848678" y="4057516"/>
                      <a:pt x="1796779" y="4147274"/>
                      <a:pt x="1713462" y="4179942"/>
                    </a:cubicBezTo>
                    <a:cubicBezTo>
                      <a:pt x="1606050" y="4222064"/>
                      <a:pt x="1485523" y="4164048"/>
                      <a:pt x="1451325" y="4050750"/>
                    </a:cubicBezTo>
                    <a:cubicBezTo>
                      <a:pt x="1442335" y="4020955"/>
                      <a:pt x="1429777" y="4008907"/>
                      <a:pt x="1398592" y="4003253"/>
                    </a:cubicBezTo>
                    <a:cubicBezTo>
                      <a:pt x="1175518" y="3962800"/>
                      <a:pt x="976215" y="3870030"/>
                      <a:pt x="800592" y="3726195"/>
                    </a:cubicBezTo>
                    <a:cubicBezTo>
                      <a:pt x="616118" y="3575038"/>
                      <a:pt x="479744" y="3387970"/>
                      <a:pt x="383776" y="3170781"/>
                    </a:cubicBezTo>
                    <a:cubicBezTo>
                      <a:pt x="327660" y="3043766"/>
                      <a:pt x="293879" y="2910126"/>
                      <a:pt x="271591" y="2773473"/>
                    </a:cubicBezTo>
                    <a:cubicBezTo>
                      <a:pt x="269366" y="2759804"/>
                      <a:pt x="263435" y="2755031"/>
                      <a:pt x="250228" y="2755911"/>
                    </a:cubicBezTo>
                    <a:cubicBezTo>
                      <a:pt x="238690" y="2756699"/>
                      <a:pt x="227059" y="2756096"/>
                      <a:pt x="215474" y="2756004"/>
                    </a:cubicBezTo>
                    <a:cubicBezTo>
                      <a:pt x="150600" y="2755401"/>
                      <a:pt x="108293" y="2713882"/>
                      <a:pt x="107320" y="2648730"/>
                    </a:cubicBezTo>
                    <a:cubicBezTo>
                      <a:pt x="106625" y="2601650"/>
                      <a:pt x="106579" y="2554524"/>
                      <a:pt x="107506" y="2507443"/>
                    </a:cubicBezTo>
                    <a:cubicBezTo>
                      <a:pt x="107830" y="2491271"/>
                      <a:pt x="104864" y="2482838"/>
                      <a:pt x="86329" y="2484599"/>
                    </a:cubicBezTo>
                    <a:cubicBezTo>
                      <a:pt x="73308" y="2485803"/>
                      <a:pt x="60333" y="2482189"/>
                      <a:pt x="47729" y="2478111"/>
                    </a:cubicBezTo>
                    <a:cubicBezTo>
                      <a:pt x="13253" y="2466851"/>
                      <a:pt x="93" y="2449520"/>
                      <a:pt x="93" y="2413608"/>
                    </a:cubicBezTo>
                    <a:cubicBezTo>
                      <a:pt x="0" y="2222739"/>
                      <a:pt x="0" y="2032009"/>
                      <a:pt x="0" y="1841280"/>
                    </a:cubicBezTo>
                    <a:cubicBezTo>
                      <a:pt x="0" y="1790307"/>
                      <a:pt x="22521" y="1766721"/>
                      <a:pt x="73725" y="1763524"/>
                    </a:cubicBezTo>
                    <a:cubicBezTo>
                      <a:pt x="106996" y="1761438"/>
                      <a:pt x="107042" y="1761438"/>
                      <a:pt x="107089" y="1727565"/>
                    </a:cubicBezTo>
                    <a:cubicBezTo>
                      <a:pt x="107135" y="1685860"/>
                      <a:pt x="106625" y="1644155"/>
                      <a:pt x="107228" y="1602451"/>
                    </a:cubicBezTo>
                    <a:cubicBezTo>
                      <a:pt x="108201" y="1531553"/>
                      <a:pt x="149442" y="1491331"/>
                      <a:pt x="220711" y="1490867"/>
                    </a:cubicBezTo>
                    <a:cubicBezTo>
                      <a:pt x="226874" y="1490821"/>
                      <a:pt x="233083" y="1490358"/>
                      <a:pt x="239246" y="1490914"/>
                    </a:cubicBezTo>
                    <a:cubicBezTo>
                      <a:pt x="251063" y="1491933"/>
                      <a:pt x="255326" y="1487299"/>
                      <a:pt x="255650" y="1475112"/>
                    </a:cubicBezTo>
                    <a:cubicBezTo>
                      <a:pt x="258013" y="1390174"/>
                      <a:pt x="266910" y="1305930"/>
                      <a:pt x="281878" y="1222150"/>
                    </a:cubicBezTo>
                    <a:cubicBezTo>
                      <a:pt x="321775" y="998983"/>
                      <a:pt x="400644" y="792174"/>
                      <a:pt x="529558" y="604271"/>
                    </a:cubicBezTo>
                    <a:cubicBezTo>
                      <a:pt x="656294" y="419519"/>
                      <a:pt x="816950" y="273182"/>
                      <a:pt x="1011247" y="163081"/>
                    </a:cubicBezTo>
                    <a:cubicBezTo>
                      <a:pt x="1119587" y="101682"/>
                      <a:pt x="1236731" y="63685"/>
                      <a:pt x="1357211" y="34491"/>
                    </a:cubicBezTo>
                    <a:cubicBezTo>
                      <a:pt x="1498312" y="294"/>
                      <a:pt x="1641221" y="-9298"/>
                      <a:pt x="1784685" y="9422"/>
                    </a:cubicBezTo>
                    <a:cubicBezTo>
                      <a:pt x="2042652" y="43110"/>
                      <a:pt x="2275874" y="136529"/>
                      <a:pt x="2477725" y="304321"/>
                    </a:cubicBezTo>
                    <a:cubicBezTo>
                      <a:pt x="2582311" y="391252"/>
                      <a:pt x="2673042" y="489954"/>
                      <a:pt x="2750474" y="601305"/>
                    </a:cubicBezTo>
                    <a:cubicBezTo>
                      <a:pt x="2774709" y="623455"/>
                      <a:pt x="2791159" y="651397"/>
                      <a:pt x="2807841" y="679108"/>
                    </a:cubicBezTo>
                    <a:cubicBezTo>
                      <a:pt x="2814282" y="689766"/>
                      <a:pt x="2813772" y="690090"/>
                      <a:pt x="2802558" y="69435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46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E673441-1832-4E34-92D4-A5119771B792}"/>
                  </a:ext>
                </a:extLst>
              </p:cNvPr>
              <p:cNvSpPr/>
              <p:nvPr/>
            </p:nvSpPr>
            <p:spPr>
              <a:xfrm>
                <a:off x="1562896" y="2493672"/>
                <a:ext cx="2305948" cy="2304776"/>
              </a:xfrm>
              <a:custGeom>
                <a:avLst/>
                <a:gdLst>
                  <a:gd name="connsiteX0" fmla="*/ 2305873 w 2305948"/>
                  <a:gd name="connsiteY0" fmla="*/ 1165995 h 2304776"/>
                  <a:gd name="connsiteX1" fmla="*/ 1116176 w 2305948"/>
                  <a:gd name="connsiteY1" fmla="*/ 2304256 h 2304776"/>
                  <a:gd name="connsiteX2" fmla="*/ 667 w 2305948"/>
                  <a:gd name="connsiteY2" fmla="*/ 1110481 h 2304776"/>
                  <a:gd name="connsiteX3" fmla="*/ 1186564 w 2305948"/>
                  <a:gd name="connsiteY3" fmla="*/ 440 h 2304776"/>
                  <a:gd name="connsiteX4" fmla="*/ 2305873 w 2305948"/>
                  <a:gd name="connsiteY4" fmla="*/ 1165995 h 230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5948" h="2304776">
                    <a:moveTo>
                      <a:pt x="2305873" y="1165995"/>
                    </a:moveTo>
                    <a:cubicBezTo>
                      <a:pt x="2299432" y="1789573"/>
                      <a:pt x="1789383" y="2323811"/>
                      <a:pt x="1116176" y="2304256"/>
                    </a:cubicBezTo>
                    <a:cubicBezTo>
                      <a:pt x="484720" y="2285906"/>
                      <a:pt x="-20927" y="1763345"/>
                      <a:pt x="667" y="1110481"/>
                    </a:cubicBezTo>
                    <a:cubicBezTo>
                      <a:pt x="21056" y="493483"/>
                      <a:pt x="534904" y="-17122"/>
                      <a:pt x="1186564" y="440"/>
                    </a:cubicBezTo>
                    <a:cubicBezTo>
                      <a:pt x="1808753" y="17214"/>
                      <a:pt x="2313056" y="530229"/>
                      <a:pt x="2305873" y="116599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6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1859BA3-C1FB-4A0F-9127-C1853D6503C8}"/>
                </a:ext>
              </a:extLst>
            </p:cNvPr>
            <p:cNvGrpSpPr/>
            <p:nvPr/>
          </p:nvGrpSpPr>
          <p:grpSpPr>
            <a:xfrm>
              <a:off x="2109810" y="2693477"/>
              <a:ext cx="1150950" cy="1808063"/>
              <a:chOff x="2109810" y="2693477"/>
              <a:chExt cx="1150950" cy="1808063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9C6B69D2-BBD5-4648-B8C7-67F495C90B57}"/>
                  </a:ext>
                </a:extLst>
              </p:cNvPr>
              <p:cNvSpPr/>
              <p:nvPr/>
            </p:nvSpPr>
            <p:spPr>
              <a:xfrm>
                <a:off x="2197873" y="3502273"/>
                <a:ext cx="974657" cy="999267"/>
              </a:xfrm>
              <a:custGeom>
                <a:avLst/>
                <a:gdLst>
                  <a:gd name="connsiteX0" fmla="*/ 183737 w 2150768"/>
                  <a:gd name="connsiteY0" fmla="*/ 2204859 h 2205073"/>
                  <a:gd name="connsiteX1" fmla="*/ 286 w 2150768"/>
                  <a:gd name="connsiteY1" fmla="*/ 2017598 h 2205073"/>
                  <a:gd name="connsiteX2" fmla="*/ 286 w 2150768"/>
                  <a:gd name="connsiteY2" fmla="*/ 188989 h 2205073"/>
                  <a:gd name="connsiteX3" fmla="*/ 185166 w 2150768"/>
                  <a:gd name="connsiteY3" fmla="*/ 489 h 2205073"/>
                  <a:gd name="connsiteX4" fmla="*/ 1967675 w 2150768"/>
                  <a:gd name="connsiteY4" fmla="*/ 584 h 2205073"/>
                  <a:gd name="connsiteX5" fmla="*/ 2150555 w 2150768"/>
                  <a:gd name="connsiteY5" fmla="*/ 190513 h 2205073"/>
                  <a:gd name="connsiteX6" fmla="*/ 2150555 w 2150768"/>
                  <a:gd name="connsiteY6" fmla="*/ 2019122 h 2205073"/>
                  <a:gd name="connsiteX7" fmla="*/ 1966246 w 2150768"/>
                  <a:gd name="connsiteY7" fmla="*/ 2204859 h 2205073"/>
                  <a:gd name="connsiteX8" fmla="*/ 183737 w 2150768"/>
                  <a:gd name="connsiteY8" fmla="*/ 2204859 h 2205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0768" h="2205073">
                    <a:moveTo>
                      <a:pt x="183737" y="2204859"/>
                    </a:moveTo>
                    <a:cubicBezTo>
                      <a:pt x="63913" y="2204764"/>
                      <a:pt x="381" y="2140280"/>
                      <a:pt x="286" y="2017598"/>
                    </a:cubicBezTo>
                    <a:cubicBezTo>
                      <a:pt x="-95" y="1408093"/>
                      <a:pt x="-95" y="798493"/>
                      <a:pt x="286" y="188989"/>
                    </a:cubicBezTo>
                    <a:cubicBezTo>
                      <a:pt x="381" y="68783"/>
                      <a:pt x="66484" y="679"/>
                      <a:pt x="185166" y="489"/>
                    </a:cubicBezTo>
                    <a:cubicBezTo>
                      <a:pt x="779336" y="-178"/>
                      <a:pt x="1373505" y="-178"/>
                      <a:pt x="1967675" y="584"/>
                    </a:cubicBezTo>
                    <a:cubicBezTo>
                      <a:pt x="2086451" y="775"/>
                      <a:pt x="2150459" y="68783"/>
                      <a:pt x="2150555" y="190513"/>
                    </a:cubicBezTo>
                    <a:cubicBezTo>
                      <a:pt x="2150840" y="800017"/>
                      <a:pt x="2150840" y="1409617"/>
                      <a:pt x="2150555" y="2019122"/>
                    </a:cubicBezTo>
                    <a:cubicBezTo>
                      <a:pt x="2150459" y="2142090"/>
                      <a:pt x="2087975" y="2204764"/>
                      <a:pt x="1966246" y="2204859"/>
                    </a:cubicBezTo>
                    <a:cubicBezTo>
                      <a:pt x="1667256" y="2205146"/>
                      <a:pt x="478917" y="2205146"/>
                      <a:pt x="183737" y="220485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4820BEB-E388-44E4-9B5B-529DB745B5D3}"/>
                  </a:ext>
                </a:extLst>
              </p:cNvPr>
              <p:cNvSpPr/>
              <p:nvPr/>
            </p:nvSpPr>
            <p:spPr>
              <a:xfrm>
                <a:off x="2414771" y="3085077"/>
                <a:ext cx="540348" cy="417159"/>
              </a:xfrm>
              <a:custGeom>
                <a:avLst/>
                <a:gdLst>
                  <a:gd name="connsiteX0" fmla="*/ 1192344 w 1192381"/>
                  <a:gd name="connsiteY0" fmla="*/ 920446 h 920541"/>
                  <a:gd name="connsiteX1" fmla="*/ 5 w 1192381"/>
                  <a:gd name="connsiteY1" fmla="*/ 920542 h 920541"/>
                  <a:gd name="connsiteX2" fmla="*/ 132593 w 1192381"/>
                  <a:gd name="connsiteY2" fmla="*/ 751568 h 920541"/>
                  <a:gd name="connsiteX3" fmla="*/ 160406 w 1192381"/>
                  <a:gd name="connsiteY3" fmla="*/ 722803 h 920541"/>
                  <a:gd name="connsiteX4" fmla="*/ 271467 w 1192381"/>
                  <a:gd name="connsiteY4" fmla="*/ 635458 h 920541"/>
                  <a:gd name="connsiteX5" fmla="*/ 523499 w 1192381"/>
                  <a:gd name="connsiteY5" fmla="*/ 636220 h 920541"/>
                  <a:gd name="connsiteX6" fmla="*/ 564075 w 1192381"/>
                  <a:gd name="connsiteY6" fmla="*/ 593834 h 920541"/>
                  <a:gd name="connsiteX7" fmla="*/ 563694 w 1192381"/>
                  <a:gd name="connsiteY7" fmla="*/ 232932 h 920541"/>
                  <a:gd name="connsiteX8" fmla="*/ 535976 w 1192381"/>
                  <a:gd name="connsiteY8" fmla="*/ 163780 h 920541"/>
                  <a:gd name="connsiteX9" fmla="*/ 518927 w 1192381"/>
                  <a:gd name="connsiteY9" fmla="*/ 51195 h 920541"/>
                  <a:gd name="connsiteX10" fmla="*/ 602747 w 1192381"/>
                  <a:gd name="connsiteY10" fmla="*/ 522 h 920541"/>
                  <a:gd name="connsiteX11" fmla="*/ 683995 w 1192381"/>
                  <a:gd name="connsiteY11" fmla="*/ 75579 h 920541"/>
                  <a:gd name="connsiteX12" fmla="*/ 642752 w 1192381"/>
                  <a:gd name="connsiteY12" fmla="*/ 174734 h 920541"/>
                  <a:gd name="connsiteX13" fmla="*/ 620559 w 1192381"/>
                  <a:gd name="connsiteY13" fmla="*/ 216930 h 920541"/>
                  <a:gd name="connsiteX14" fmla="*/ 620368 w 1192381"/>
                  <a:gd name="connsiteY14" fmla="*/ 601549 h 920541"/>
                  <a:gd name="connsiteX15" fmla="*/ 654848 w 1192381"/>
                  <a:gd name="connsiteY15" fmla="*/ 635935 h 920541"/>
                  <a:gd name="connsiteX16" fmla="*/ 921167 w 1192381"/>
                  <a:gd name="connsiteY16" fmla="*/ 635458 h 920541"/>
                  <a:gd name="connsiteX17" fmla="*/ 1034134 w 1192381"/>
                  <a:gd name="connsiteY17" fmla="*/ 721945 h 920541"/>
                  <a:gd name="connsiteX18" fmla="*/ 1060328 w 1192381"/>
                  <a:gd name="connsiteY18" fmla="*/ 751854 h 920541"/>
                  <a:gd name="connsiteX19" fmla="*/ 1192344 w 1192381"/>
                  <a:gd name="connsiteY19" fmla="*/ 920446 h 92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92381" h="920541">
                    <a:moveTo>
                      <a:pt x="1192344" y="920446"/>
                    </a:moveTo>
                    <a:cubicBezTo>
                      <a:pt x="794866" y="920446"/>
                      <a:pt x="397388" y="920542"/>
                      <a:pt x="5" y="920542"/>
                    </a:cubicBezTo>
                    <a:cubicBezTo>
                      <a:pt x="-472" y="816814"/>
                      <a:pt x="35057" y="769666"/>
                      <a:pt x="132593" y="751568"/>
                    </a:cubicBezTo>
                    <a:cubicBezTo>
                      <a:pt x="153071" y="747758"/>
                      <a:pt x="156786" y="740329"/>
                      <a:pt x="160406" y="722803"/>
                    </a:cubicBezTo>
                    <a:cubicBezTo>
                      <a:pt x="172788" y="663176"/>
                      <a:pt x="208507" y="635744"/>
                      <a:pt x="271467" y="635458"/>
                    </a:cubicBezTo>
                    <a:cubicBezTo>
                      <a:pt x="355478" y="634982"/>
                      <a:pt x="439583" y="633458"/>
                      <a:pt x="523499" y="636220"/>
                    </a:cubicBezTo>
                    <a:cubicBezTo>
                      <a:pt x="558265" y="637363"/>
                      <a:pt x="564647" y="625838"/>
                      <a:pt x="564075" y="593834"/>
                    </a:cubicBezTo>
                    <a:cubicBezTo>
                      <a:pt x="562170" y="473533"/>
                      <a:pt x="562742" y="353233"/>
                      <a:pt x="563694" y="232932"/>
                    </a:cubicBezTo>
                    <a:cubicBezTo>
                      <a:pt x="563885" y="205119"/>
                      <a:pt x="559408" y="184354"/>
                      <a:pt x="535976" y="163780"/>
                    </a:cubicBezTo>
                    <a:cubicBezTo>
                      <a:pt x="501686" y="133777"/>
                      <a:pt x="497495" y="92343"/>
                      <a:pt x="518927" y="51195"/>
                    </a:cubicBezTo>
                    <a:cubicBezTo>
                      <a:pt x="536262" y="17762"/>
                      <a:pt x="563980" y="-3669"/>
                      <a:pt x="602747" y="522"/>
                    </a:cubicBezTo>
                    <a:cubicBezTo>
                      <a:pt x="646752" y="5189"/>
                      <a:pt x="674756" y="33002"/>
                      <a:pt x="683995" y="75579"/>
                    </a:cubicBezTo>
                    <a:cubicBezTo>
                      <a:pt x="692853" y="116632"/>
                      <a:pt x="675708" y="150826"/>
                      <a:pt x="642752" y="174734"/>
                    </a:cubicBezTo>
                    <a:cubicBezTo>
                      <a:pt x="626750" y="186355"/>
                      <a:pt x="620368" y="197308"/>
                      <a:pt x="620559" y="216930"/>
                    </a:cubicBezTo>
                    <a:cubicBezTo>
                      <a:pt x="621416" y="345136"/>
                      <a:pt x="621797" y="473343"/>
                      <a:pt x="620368" y="601549"/>
                    </a:cubicBezTo>
                    <a:cubicBezTo>
                      <a:pt x="620082" y="628696"/>
                      <a:pt x="627702" y="636506"/>
                      <a:pt x="654848" y="635935"/>
                    </a:cubicBezTo>
                    <a:cubicBezTo>
                      <a:pt x="743621" y="634315"/>
                      <a:pt x="832394" y="635077"/>
                      <a:pt x="921167" y="635458"/>
                    </a:cubicBezTo>
                    <a:cubicBezTo>
                      <a:pt x="983747" y="635744"/>
                      <a:pt x="1018322" y="662033"/>
                      <a:pt x="1034134" y="721945"/>
                    </a:cubicBezTo>
                    <a:cubicBezTo>
                      <a:pt x="1038134" y="737185"/>
                      <a:pt x="1038039" y="747758"/>
                      <a:pt x="1060328" y="751854"/>
                    </a:cubicBezTo>
                    <a:cubicBezTo>
                      <a:pt x="1159293" y="770047"/>
                      <a:pt x="1193678" y="816148"/>
                      <a:pt x="1192344" y="920446"/>
                    </a:cubicBezTo>
                    <a:close/>
                  </a:path>
                </a:pathLst>
              </a:custGeom>
              <a:solidFill>
                <a:srgbClr val="2B2B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8C72720-89CF-4594-8E9C-1624ED94C384}"/>
                  </a:ext>
                </a:extLst>
              </p:cNvPr>
              <p:cNvSpPr/>
              <p:nvPr/>
            </p:nvSpPr>
            <p:spPr>
              <a:xfrm>
                <a:off x="2188701" y="2693477"/>
                <a:ext cx="343211" cy="670727"/>
              </a:xfrm>
              <a:custGeom>
                <a:avLst/>
                <a:gdLst>
                  <a:gd name="connsiteX0" fmla="*/ 238 w 757361"/>
                  <a:gd name="connsiteY0" fmla="*/ 982869 h 1480088"/>
                  <a:gd name="connsiteX1" fmla="*/ 616696 w 757361"/>
                  <a:gd name="connsiteY1" fmla="*/ 14557 h 1480088"/>
                  <a:gd name="connsiteX2" fmla="*/ 754428 w 757361"/>
                  <a:gd name="connsiteY2" fmla="*/ 69516 h 1480088"/>
                  <a:gd name="connsiteX3" fmla="*/ 708232 w 757361"/>
                  <a:gd name="connsiteY3" fmla="*/ 169148 h 1480088"/>
                  <a:gd name="connsiteX4" fmla="*/ 528114 w 757361"/>
                  <a:gd name="connsiteY4" fmla="*/ 274018 h 1480088"/>
                  <a:gd name="connsiteX5" fmla="*/ 184357 w 757361"/>
                  <a:gd name="connsiteY5" fmla="*/ 908955 h 1480088"/>
                  <a:gd name="connsiteX6" fmla="*/ 252937 w 757361"/>
                  <a:gd name="connsiteY6" fmla="*/ 1333960 h 1480088"/>
                  <a:gd name="connsiteX7" fmla="*/ 258175 w 757361"/>
                  <a:gd name="connsiteY7" fmla="*/ 1428543 h 1480088"/>
                  <a:gd name="connsiteX8" fmla="*/ 172927 w 757361"/>
                  <a:gd name="connsiteY8" fmla="*/ 1479978 h 1480088"/>
                  <a:gd name="connsiteX9" fmla="*/ 90726 w 757361"/>
                  <a:gd name="connsiteY9" fmla="*/ 1417018 h 1480088"/>
                  <a:gd name="connsiteX10" fmla="*/ 238 w 757361"/>
                  <a:gd name="connsiteY10" fmla="*/ 982869 h 148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57361" h="1480088">
                    <a:moveTo>
                      <a:pt x="238" y="982869"/>
                    </a:moveTo>
                    <a:cubicBezTo>
                      <a:pt x="19669" y="542814"/>
                      <a:pt x="215218" y="213439"/>
                      <a:pt x="616696" y="14557"/>
                    </a:cubicBezTo>
                    <a:cubicBezTo>
                      <a:pt x="682324" y="-18018"/>
                      <a:pt x="738997" y="5699"/>
                      <a:pt x="754428" y="69516"/>
                    </a:cubicBezTo>
                    <a:cubicBezTo>
                      <a:pt x="765382" y="114760"/>
                      <a:pt x="744712" y="145431"/>
                      <a:pt x="708232" y="169148"/>
                    </a:cubicBezTo>
                    <a:cubicBezTo>
                      <a:pt x="649939" y="207057"/>
                      <a:pt x="584883" y="232108"/>
                      <a:pt x="528114" y="274018"/>
                    </a:cubicBezTo>
                    <a:cubicBezTo>
                      <a:pt x="313325" y="432705"/>
                      <a:pt x="214075" y="651875"/>
                      <a:pt x="184357" y="908955"/>
                    </a:cubicBezTo>
                    <a:cubicBezTo>
                      <a:pt x="167307" y="1056783"/>
                      <a:pt x="194548" y="1197848"/>
                      <a:pt x="252937" y="1333960"/>
                    </a:cubicBezTo>
                    <a:cubicBezTo>
                      <a:pt x="265891" y="1364250"/>
                      <a:pt x="280083" y="1395968"/>
                      <a:pt x="258175" y="1428543"/>
                    </a:cubicBezTo>
                    <a:cubicBezTo>
                      <a:pt x="237792" y="1458738"/>
                      <a:pt x="211884" y="1481883"/>
                      <a:pt x="172927" y="1479978"/>
                    </a:cubicBezTo>
                    <a:cubicBezTo>
                      <a:pt x="131969" y="1477883"/>
                      <a:pt x="106633" y="1452165"/>
                      <a:pt x="90726" y="1417018"/>
                    </a:cubicBezTo>
                    <a:cubicBezTo>
                      <a:pt x="28623" y="1279572"/>
                      <a:pt x="-3095" y="1135935"/>
                      <a:pt x="238" y="9828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B8F23B5-1321-4C42-8A98-ED8C26EB6DA2}"/>
                  </a:ext>
                </a:extLst>
              </p:cNvPr>
              <p:cNvSpPr/>
              <p:nvPr/>
            </p:nvSpPr>
            <p:spPr>
              <a:xfrm>
                <a:off x="2837521" y="2704988"/>
                <a:ext cx="342631" cy="671145"/>
              </a:xfrm>
              <a:custGeom>
                <a:avLst/>
                <a:gdLst>
                  <a:gd name="connsiteX0" fmla="*/ 755243 w 756081"/>
                  <a:gd name="connsiteY0" fmla="*/ 992137 h 1481009"/>
                  <a:gd name="connsiteX1" fmla="*/ 670470 w 756081"/>
                  <a:gd name="connsiteY1" fmla="*/ 1411999 h 1481009"/>
                  <a:gd name="connsiteX2" fmla="*/ 555122 w 756081"/>
                  <a:gd name="connsiteY2" fmla="*/ 1475245 h 1481009"/>
                  <a:gd name="connsiteX3" fmla="*/ 502925 w 756081"/>
                  <a:gd name="connsiteY3" fmla="*/ 1345324 h 1481009"/>
                  <a:gd name="connsiteX4" fmla="*/ 579221 w 756081"/>
                  <a:gd name="connsiteY4" fmla="*/ 958228 h 1481009"/>
                  <a:gd name="connsiteX5" fmla="*/ 97351 w 756081"/>
                  <a:gd name="connsiteY5" fmla="*/ 196418 h 1481009"/>
                  <a:gd name="connsiteX6" fmla="*/ 44201 w 756081"/>
                  <a:gd name="connsiteY6" fmla="*/ 165176 h 1481009"/>
                  <a:gd name="connsiteX7" fmla="*/ 15341 w 756081"/>
                  <a:gd name="connsiteY7" fmla="*/ 41637 h 1481009"/>
                  <a:gd name="connsiteX8" fmla="*/ 131736 w 756081"/>
                  <a:gd name="connsiteY8" fmla="*/ 9728 h 1481009"/>
                  <a:gd name="connsiteX9" fmla="*/ 588270 w 756081"/>
                  <a:gd name="connsiteY9" fmla="*/ 405016 h 1481009"/>
                  <a:gd name="connsiteX10" fmla="*/ 755243 w 756081"/>
                  <a:gd name="connsiteY10" fmla="*/ 992137 h 1481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56081" h="1481009">
                    <a:moveTo>
                      <a:pt x="755243" y="992137"/>
                    </a:moveTo>
                    <a:cubicBezTo>
                      <a:pt x="761529" y="1133297"/>
                      <a:pt x="732383" y="1275982"/>
                      <a:pt x="670470" y="1411999"/>
                    </a:cubicBezTo>
                    <a:cubicBezTo>
                      <a:pt x="643896" y="1470292"/>
                      <a:pt x="601033" y="1492676"/>
                      <a:pt x="555122" y="1475245"/>
                    </a:cubicBezTo>
                    <a:cubicBezTo>
                      <a:pt x="498163" y="1453718"/>
                      <a:pt x="476922" y="1406760"/>
                      <a:pt x="502925" y="1345324"/>
                    </a:cubicBezTo>
                    <a:cubicBezTo>
                      <a:pt x="555504" y="1221213"/>
                      <a:pt x="589793" y="1092054"/>
                      <a:pt x="579221" y="958228"/>
                    </a:cubicBezTo>
                    <a:cubicBezTo>
                      <a:pt x="552551" y="621805"/>
                      <a:pt x="414914" y="351390"/>
                      <a:pt x="97351" y="196418"/>
                    </a:cubicBezTo>
                    <a:cubicBezTo>
                      <a:pt x="78968" y="187465"/>
                      <a:pt x="60966" y="176892"/>
                      <a:pt x="44201" y="165176"/>
                    </a:cubicBezTo>
                    <a:cubicBezTo>
                      <a:pt x="-2566" y="132601"/>
                      <a:pt x="-12282" y="89072"/>
                      <a:pt x="15341" y="41637"/>
                    </a:cubicBezTo>
                    <a:cubicBezTo>
                      <a:pt x="38201" y="2489"/>
                      <a:pt x="85254" y="-11131"/>
                      <a:pt x="131736" y="9728"/>
                    </a:cubicBezTo>
                    <a:cubicBezTo>
                      <a:pt x="323379" y="95930"/>
                      <a:pt x="475303" y="228518"/>
                      <a:pt x="588270" y="405016"/>
                    </a:cubicBezTo>
                    <a:cubicBezTo>
                      <a:pt x="687615" y="560178"/>
                      <a:pt x="763244" y="755060"/>
                      <a:pt x="755243" y="99213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FF20FFF-5EE8-4A5F-AFE7-5C5E5C8C6C72}"/>
                  </a:ext>
                </a:extLst>
              </p:cNvPr>
              <p:cNvSpPr/>
              <p:nvPr/>
            </p:nvSpPr>
            <p:spPr>
              <a:xfrm>
                <a:off x="2323516" y="2816663"/>
                <a:ext cx="264110" cy="491452"/>
              </a:xfrm>
              <a:custGeom>
                <a:avLst/>
                <a:gdLst>
                  <a:gd name="connsiteX0" fmla="*/ 496 w 582809"/>
                  <a:gd name="connsiteY0" fmla="*/ 712941 h 1084484"/>
                  <a:gd name="connsiteX1" fmla="*/ 437503 w 582809"/>
                  <a:gd name="connsiteY1" fmla="*/ 15996 h 1084484"/>
                  <a:gd name="connsiteX2" fmla="*/ 569996 w 582809"/>
                  <a:gd name="connsiteY2" fmla="*/ 44762 h 1084484"/>
                  <a:gd name="connsiteX3" fmla="*/ 518656 w 582809"/>
                  <a:gd name="connsiteY3" fmla="*/ 176397 h 1084484"/>
                  <a:gd name="connsiteX4" fmla="*/ 188043 w 582809"/>
                  <a:gd name="connsiteY4" fmla="*/ 623977 h 1084484"/>
                  <a:gd name="connsiteX5" fmla="*/ 218904 w 582809"/>
                  <a:gd name="connsiteY5" fmla="*/ 917728 h 1084484"/>
                  <a:gd name="connsiteX6" fmla="*/ 232430 w 582809"/>
                  <a:gd name="connsiteY6" fmla="*/ 953161 h 1084484"/>
                  <a:gd name="connsiteX7" fmla="*/ 182709 w 582809"/>
                  <a:gd name="connsiteY7" fmla="*/ 1078796 h 1084484"/>
                  <a:gd name="connsiteX8" fmla="*/ 65171 w 582809"/>
                  <a:gd name="connsiteY8" fmla="*/ 1017931 h 1084484"/>
                  <a:gd name="connsiteX9" fmla="*/ 12307 w 582809"/>
                  <a:gd name="connsiteY9" fmla="*/ 845910 h 1084484"/>
                  <a:gd name="connsiteX10" fmla="*/ 496 w 582809"/>
                  <a:gd name="connsiteY10" fmla="*/ 712941 h 1084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2809" h="1084484">
                    <a:moveTo>
                      <a:pt x="496" y="712941"/>
                    </a:moveTo>
                    <a:cubicBezTo>
                      <a:pt x="14402" y="398711"/>
                      <a:pt x="151753" y="160872"/>
                      <a:pt x="437503" y="15996"/>
                    </a:cubicBezTo>
                    <a:cubicBezTo>
                      <a:pt x="495605" y="-13436"/>
                      <a:pt x="545135" y="-1339"/>
                      <a:pt x="569996" y="44762"/>
                    </a:cubicBezTo>
                    <a:cubicBezTo>
                      <a:pt x="597809" y="96292"/>
                      <a:pt x="580187" y="144298"/>
                      <a:pt x="518656" y="176397"/>
                    </a:cubicBezTo>
                    <a:cubicBezTo>
                      <a:pt x="335395" y="272124"/>
                      <a:pt x="219095" y="418332"/>
                      <a:pt x="188043" y="623977"/>
                    </a:cubicBezTo>
                    <a:cubicBezTo>
                      <a:pt x="173089" y="722942"/>
                      <a:pt x="177566" y="823050"/>
                      <a:pt x="218904" y="917728"/>
                    </a:cubicBezTo>
                    <a:cubicBezTo>
                      <a:pt x="223952" y="929349"/>
                      <a:pt x="228429" y="941160"/>
                      <a:pt x="232430" y="953161"/>
                    </a:cubicBezTo>
                    <a:cubicBezTo>
                      <a:pt x="252337" y="1012311"/>
                      <a:pt x="233573" y="1059460"/>
                      <a:pt x="182709" y="1078796"/>
                    </a:cubicBezTo>
                    <a:cubicBezTo>
                      <a:pt x="136608" y="1096322"/>
                      <a:pt x="87840" y="1072605"/>
                      <a:pt x="65171" y="1017931"/>
                    </a:cubicBezTo>
                    <a:cubicBezTo>
                      <a:pt x="42120" y="962400"/>
                      <a:pt x="23546" y="905060"/>
                      <a:pt x="12307" y="845910"/>
                    </a:cubicBezTo>
                    <a:cubicBezTo>
                      <a:pt x="4115" y="802476"/>
                      <a:pt x="-1790" y="758470"/>
                      <a:pt x="496" y="71294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4FF1EAC-7673-4A63-9A4E-B6768BCB3AD8}"/>
                  </a:ext>
                </a:extLst>
              </p:cNvPr>
              <p:cNvSpPr/>
              <p:nvPr/>
            </p:nvSpPr>
            <p:spPr>
              <a:xfrm>
                <a:off x="2781227" y="2827861"/>
                <a:ext cx="264021" cy="491244"/>
              </a:xfrm>
              <a:custGeom>
                <a:avLst/>
                <a:gdLst>
                  <a:gd name="connsiteX0" fmla="*/ 582573 w 582614"/>
                  <a:gd name="connsiteY0" fmla="*/ 697468 h 1084025"/>
                  <a:gd name="connsiteX1" fmla="*/ 518946 w 582614"/>
                  <a:gd name="connsiteY1" fmla="*/ 1015793 h 1084025"/>
                  <a:gd name="connsiteX2" fmla="*/ 393406 w 582614"/>
                  <a:gd name="connsiteY2" fmla="*/ 1075991 h 1084025"/>
                  <a:gd name="connsiteX3" fmla="*/ 353496 w 582614"/>
                  <a:gd name="connsiteY3" fmla="*/ 946451 h 1084025"/>
                  <a:gd name="connsiteX4" fmla="*/ 70509 w 582614"/>
                  <a:gd name="connsiteY4" fmla="*/ 180451 h 1084025"/>
                  <a:gd name="connsiteX5" fmla="*/ 18502 w 582614"/>
                  <a:gd name="connsiteY5" fmla="*/ 39004 h 1084025"/>
                  <a:gd name="connsiteX6" fmla="*/ 139946 w 582614"/>
                  <a:gd name="connsiteY6" fmla="*/ 13382 h 1084025"/>
                  <a:gd name="connsiteX7" fmla="*/ 524280 w 582614"/>
                  <a:gd name="connsiteY7" fmla="*/ 416194 h 1084025"/>
                  <a:gd name="connsiteX8" fmla="*/ 582573 w 582614"/>
                  <a:gd name="connsiteY8" fmla="*/ 697468 h 108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2614" h="1084025">
                    <a:moveTo>
                      <a:pt x="582573" y="697468"/>
                    </a:moveTo>
                    <a:cubicBezTo>
                      <a:pt x="583811" y="824531"/>
                      <a:pt x="557427" y="921686"/>
                      <a:pt x="518946" y="1015793"/>
                    </a:cubicBezTo>
                    <a:cubicBezTo>
                      <a:pt x="494466" y="1075515"/>
                      <a:pt x="445603" y="1097422"/>
                      <a:pt x="393406" y="1075991"/>
                    </a:cubicBezTo>
                    <a:cubicBezTo>
                      <a:pt x="346734" y="1056751"/>
                      <a:pt x="328255" y="1003601"/>
                      <a:pt x="353496" y="946451"/>
                    </a:cubicBezTo>
                    <a:cubicBezTo>
                      <a:pt x="478750" y="662320"/>
                      <a:pt x="357021" y="321897"/>
                      <a:pt x="70509" y="180451"/>
                    </a:cubicBezTo>
                    <a:cubicBezTo>
                      <a:pt x="-72" y="145589"/>
                      <a:pt x="-18169" y="90249"/>
                      <a:pt x="18502" y="39004"/>
                    </a:cubicBezTo>
                    <a:cubicBezTo>
                      <a:pt x="47649" y="-1667"/>
                      <a:pt x="87939" y="-11097"/>
                      <a:pt x="139946" y="13382"/>
                    </a:cubicBezTo>
                    <a:cubicBezTo>
                      <a:pt x="320159" y="97964"/>
                      <a:pt x="446175" y="234457"/>
                      <a:pt x="524280" y="416194"/>
                    </a:cubicBezTo>
                    <a:cubicBezTo>
                      <a:pt x="566190" y="513730"/>
                      <a:pt x="579620" y="616696"/>
                      <a:pt x="582573" y="69746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EB7BD21-65B6-4675-B1A7-AECC3F9E58B5}"/>
                  </a:ext>
                </a:extLst>
              </p:cNvPr>
              <p:cNvSpPr/>
              <p:nvPr/>
            </p:nvSpPr>
            <p:spPr>
              <a:xfrm>
                <a:off x="3170099" y="3634707"/>
                <a:ext cx="90661" cy="429096"/>
              </a:xfrm>
              <a:custGeom>
                <a:avLst/>
                <a:gdLst>
                  <a:gd name="connsiteX0" fmla="*/ 59159 w 200062"/>
                  <a:gd name="connsiteY0" fmla="*/ 945261 h 946882"/>
                  <a:gd name="connsiteX1" fmla="*/ 9 w 200062"/>
                  <a:gd name="connsiteY1" fmla="*/ 885730 h 946882"/>
                  <a:gd name="connsiteX2" fmla="*/ 866 w 200062"/>
                  <a:gd name="connsiteY2" fmla="*/ 0 h 946882"/>
                  <a:gd name="connsiteX3" fmla="*/ 199939 w 200062"/>
                  <a:gd name="connsiteY3" fmla="*/ 216313 h 946882"/>
                  <a:gd name="connsiteX4" fmla="*/ 199748 w 200062"/>
                  <a:gd name="connsiteY4" fmla="*/ 767810 h 946882"/>
                  <a:gd name="connsiteX5" fmla="*/ 59159 w 200062"/>
                  <a:gd name="connsiteY5" fmla="*/ 945261 h 946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0062" h="946882">
                    <a:moveTo>
                      <a:pt x="59159" y="945261"/>
                    </a:moveTo>
                    <a:cubicBezTo>
                      <a:pt x="11534" y="952976"/>
                      <a:pt x="-372" y="933164"/>
                      <a:pt x="9" y="885730"/>
                    </a:cubicBezTo>
                    <a:cubicBezTo>
                      <a:pt x="2295" y="590455"/>
                      <a:pt x="961" y="295275"/>
                      <a:pt x="866" y="0"/>
                    </a:cubicBezTo>
                    <a:cubicBezTo>
                      <a:pt x="142408" y="10763"/>
                      <a:pt x="199939" y="73247"/>
                      <a:pt x="199939" y="216313"/>
                    </a:cubicBezTo>
                    <a:cubicBezTo>
                      <a:pt x="199939" y="400145"/>
                      <a:pt x="200320" y="583978"/>
                      <a:pt x="199748" y="767810"/>
                    </a:cubicBezTo>
                    <a:cubicBezTo>
                      <a:pt x="199462" y="858584"/>
                      <a:pt x="146789" y="923925"/>
                      <a:pt x="59159" y="945261"/>
                    </a:cubicBezTo>
                    <a:close/>
                  </a:path>
                </a:pathLst>
              </a:custGeom>
              <a:solidFill>
                <a:srgbClr val="2B2C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4E74F71-E161-48EC-9A72-8B63ABCF71A7}"/>
                  </a:ext>
                </a:extLst>
              </p:cNvPr>
              <p:cNvSpPr/>
              <p:nvPr/>
            </p:nvSpPr>
            <p:spPr>
              <a:xfrm>
                <a:off x="2109810" y="3634949"/>
                <a:ext cx="89793" cy="428717"/>
              </a:xfrm>
              <a:custGeom>
                <a:avLst/>
                <a:gdLst>
                  <a:gd name="connsiteX0" fmla="*/ 196995 w 198147"/>
                  <a:gd name="connsiteY0" fmla="*/ 37 h 946047"/>
                  <a:gd name="connsiteX1" fmla="*/ 198138 w 198147"/>
                  <a:gd name="connsiteY1" fmla="*/ 885005 h 946047"/>
                  <a:gd name="connsiteX2" fmla="*/ 139178 w 198147"/>
                  <a:gd name="connsiteY2" fmla="*/ 944250 h 946047"/>
                  <a:gd name="connsiteX3" fmla="*/ 1447 w 198147"/>
                  <a:gd name="connsiteY3" fmla="*/ 769466 h 946047"/>
                  <a:gd name="connsiteX4" fmla="*/ 1066 w 198147"/>
                  <a:gd name="connsiteY4" fmla="*/ 180631 h 946047"/>
                  <a:gd name="connsiteX5" fmla="*/ 196995 w 198147"/>
                  <a:gd name="connsiteY5" fmla="*/ 37 h 94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8147" h="946047">
                    <a:moveTo>
                      <a:pt x="196995" y="37"/>
                    </a:moveTo>
                    <a:cubicBezTo>
                      <a:pt x="196995" y="295026"/>
                      <a:pt x="195852" y="590015"/>
                      <a:pt x="198138" y="885005"/>
                    </a:cubicBezTo>
                    <a:cubicBezTo>
                      <a:pt x="198519" y="932058"/>
                      <a:pt x="187280" y="952537"/>
                      <a:pt x="139178" y="944250"/>
                    </a:cubicBezTo>
                    <a:cubicBezTo>
                      <a:pt x="52882" y="921200"/>
                      <a:pt x="2495" y="861764"/>
                      <a:pt x="1447" y="769466"/>
                    </a:cubicBezTo>
                    <a:cubicBezTo>
                      <a:pt x="-839" y="573251"/>
                      <a:pt x="18" y="376941"/>
                      <a:pt x="1066" y="180631"/>
                    </a:cubicBezTo>
                    <a:cubicBezTo>
                      <a:pt x="1542" y="85476"/>
                      <a:pt x="71837" y="-2059"/>
                      <a:pt x="196995" y="37"/>
                    </a:cubicBezTo>
                    <a:close/>
                  </a:path>
                </a:pathLst>
              </a:custGeom>
              <a:solidFill>
                <a:srgbClr val="2C2C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8D173B8F-11A7-400C-83FB-B9BBB080DDB4}"/>
                  </a:ext>
                </a:extLst>
              </p:cNvPr>
              <p:cNvSpPr/>
              <p:nvPr/>
            </p:nvSpPr>
            <p:spPr>
              <a:xfrm>
                <a:off x="2458456" y="2939664"/>
                <a:ext cx="185988" cy="312806"/>
              </a:xfrm>
              <a:custGeom>
                <a:avLst/>
                <a:gdLst>
                  <a:gd name="connsiteX0" fmla="*/ 0 w 410419"/>
                  <a:gd name="connsiteY0" fmla="*/ 447515 h 690267"/>
                  <a:gd name="connsiteX1" fmla="*/ 264128 w 410419"/>
                  <a:gd name="connsiteY1" fmla="*/ 16032 h 690267"/>
                  <a:gd name="connsiteX2" fmla="*/ 396335 w 410419"/>
                  <a:gd name="connsiteY2" fmla="*/ 43940 h 690267"/>
                  <a:gd name="connsiteX3" fmla="*/ 350234 w 410419"/>
                  <a:gd name="connsiteY3" fmla="*/ 173480 h 690267"/>
                  <a:gd name="connsiteX4" fmla="*/ 180594 w 410419"/>
                  <a:gd name="connsiteY4" fmla="*/ 449515 h 690267"/>
                  <a:gd name="connsiteX5" fmla="*/ 206312 w 410419"/>
                  <a:gd name="connsiteY5" fmla="*/ 554576 h 690267"/>
                  <a:gd name="connsiteX6" fmla="*/ 162211 w 410419"/>
                  <a:gd name="connsiteY6" fmla="*/ 681258 h 690267"/>
                  <a:gd name="connsiteX7" fmla="*/ 39148 w 410419"/>
                  <a:gd name="connsiteY7" fmla="*/ 626489 h 690267"/>
                  <a:gd name="connsiteX8" fmla="*/ 0 w 410419"/>
                  <a:gd name="connsiteY8" fmla="*/ 447515 h 690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0419" h="690267">
                    <a:moveTo>
                      <a:pt x="0" y="447515"/>
                    </a:moveTo>
                    <a:cubicBezTo>
                      <a:pt x="10001" y="255395"/>
                      <a:pt x="91535" y="107567"/>
                      <a:pt x="264128" y="16032"/>
                    </a:cubicBezTo>
                    <a:cubicBezTo>
                      <a:pt x="319754" y="-13495"/>
                      <a:pt x="370618" y="-1113"/>
                      <a:pt x="396335" y="43940"/>
                    </a:cubicBezTo>
                    <a:cubicBezTo>
                      <a:pt x="424625" y="93756"/>
                      <a:pt x="410813" y="140333"/>
                      <a:pt x="350234" y="173480"/>
                    </a:cubicBezTo>
                    <a:cubicBezTo>
                      <a:pt x="240030" y="233774"/>
                      <a:pt x="183547" y="324833"/>
                      <a:pt x="180594" y="449515"/>
                    </a:cubicBezTo>
                    <a:cubicBezTo>
                      <a:pt x="179737" y="486662"/>
                      <a:pt x="192977" y="520476"/>
                      <a:pt x="206312" y="554576"/>
                    </a:cubicBezTo>
                    <a:cubicBezTo>
                      <a:pt x="229934" y="614869"/>
                      <a:pt x="214313" y="657922"/>
                      <a:pt x="162211" y="681258"/>
                    </a:cubicBezTo>
                    <a:cubicBezTo>
                      <a:pt x="112300" y="703642"/>
                      <a:pt x="66485" y="683925"/>
                      <a:pt x="39148" y="626489"/>
                    </a:cubicBezTo>
                    <a:cubicBezTo>
                      <a:pt x="12097" y="569816"/>
                      <a:pt x="4858" y="508570"/>
                      <a:pt x="0" y="44751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719C8C-3381-4F81-8017-654DF9FC2FFE}"/>
                  </a:ext>
                </a:extLst>
              </p:cNvPr>
              <p:cNvSpPr/>
              <p:nvPr/>
            </p:nvSpPr>
            <p:spPr>
              <a:xfrm>
                <a:off x="2725394" y="2950098"/>
                <a:ext cx="185897" cy="312437"/>
              </a:xfrm>
              <a:custGeom>
                <a:avLst/>
                <a:gdLst>
                  <a:gd name="connsiteX0" fmla="*/ 410217 w 410217"/>
                  <a:gd name="connsiteY0" fmla="*/ 448874 h 689452"/>
                  <a:gd name="connsiteX1" fmla="*/ 367164 w 410217"/>
                  <a:gd name="connsiteY1" fmla="*/ 632135 h 689452"/>
                  <a:gd name="connsiteX2" fmla="*/ 244387 w 410217"/>
                  <a:gd name="connsiteY2" fmla="*/ 680141 h 689452"/>
                  <a:gd name="connsiteX3" fmla="*/ 203239 w 410217"/>
                  <a:gd name="connsiteY3" fmla="*/ 560411 h 689452"/>
                  <a:gd name="connsiteX4" fmla="*/ 57221 w 410217"/>
                  <a:gd name="connsiteY4" fmla="*/ 171601 h 689452"/>
                  <a:gd name="connsiteX5" fmla="*/ 10072 w 410217"/>
                  <a:gd name="connsiteY5" fmla="*/ 49871 h 689452"/>
                  <a:gd name="connsiteX6" fmla="*/ 140374 w 410217"/>
                  <a:gd name="connsiteY6" fmla="*/ 13295 h 689452"/>
                  <a:gd name="connsiteX7" fmla="*/ 410217 w 410217"/>
                  <a:gd name="connsiteY7" fmla="*/ 448874 h 689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217" h="689452">
                    <a:moveTo>
                      <a:pt x="410217" y="448874"/>
                    </a:moveTo>
                    <a:cubicBezTo>
                      <a:pt x="404502" y="512405"/>
                      <a:pt x="398121" y="575175"/>
                      <a:pt x="367164" y="632135"/>
                    </a:cubicBezTo>
                    <a:cubicBezTo>
                      <a:pt x="338685" y="684522"/>
                      <a:pt x="292869" y="702239"/>
                      <a:pt x="244387" y="680141"/>
                    </a:cubicBezTo>
                    <a:cubicBezTo>
                      <a:pt x="199620" y="659662"/>
                      <a:pt x="177807" y="611180"/>
                      <a:pt x="203239" y="560411"/>
                    </a:cubicBezTo>
                    <a:cubicBezTo>
                      <a:pt x="271819" y="423442"/>
                      <a:pt x="197905" y="234180"/>
                      <a:pt x="57221" y="171601"/>
                    </a:cubicBezTo>
                    <a:cubicBezTo>
                      <a:pt x="3405" y="147693"/>
                      <a:pt x="-12788" y="94734"/>
                      <a:pt x="10072" y="49871"/>
                    </a:cubicBezTo>
                    <a:cubicBezTo>
                      <a:pt x="34361" y="2246"/>
                      <a:pt x="86844" y="-14137"/>
                      <a:pt x="140374" y="13295"/>
                    </a:cubicBezTo>
                    <a:cubicBezTo>
                      <a:pt x="317825" y="104069"/>
                      <a:pt x="400311" y="254278"/>
                      <a:pt x="410217" y="4488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AE16199-7504-419F-8923-2BA76DC985F1}"/>
                  </a:ext>
                </a:extLst>
              </p:cNvPr>
              <p:cNvSpPr/>
              <p:nvPr/>
            </p:nvSpPr>
            <p:spPr>
              <a:xfrm>
                <a:off x="2274906" y="3592594"/>
                <a:ext cx="821494" cy="818896"/>
              </a:xfrm>
              <a:custGeom>
                <a:avLst/>
                <a:gdLst>
                  <a:gd name="connsiteX0" fmla="*/ 1658624 w 1812786"/>
                  <a:gd name="connsiteY0" fmla="*/ 158 h 1807050"/>
                  <a:gd name="connsiteX1" fmla="*/ 1812358 w 1812786"/>
                  <a:gd name="connsiteY1" fmla="*/ 152939 h 1807050"/>
                  <a:gd name="connsiteX2" fmla="*/ 1812358 w 1812786"/>
                  <a:gd name="connsiteY2" fmla="*/ 1645602 h 1807050"/>
                  <a:gd name="connsiteX3" fmla="*/ 1647099 w 1812786"/>
                  <a:gd name="connsiteY3" fmla="*/ 1807050 h 1807050"/>
                  <a:gd name="connsiteX4" fmla="*/ 161675 w 1812786"/>
                  <a:gd name="connsiteY4" fmla="*/ 1807050 h 1807050"/>
                  <a:gd name="connsiteX5" fmla="*/ 2131 w 1812786"/>
                  <a:gd name="connsiteY5" fmla="*/ 1666461 h 1807050"/>
                  <a:gd name="connsiteX6" fmla="*/ 2227 w 1812786"/>
                  <a:gd name="connsiteY6" fmla="*/ 131888 h 1807050"/>
                  <a:gd name="connsiteX7" fmla="*/ 154246 w 1812786"/>
                  <a:gd name="connsiteY7" fmla="*/ 63 h 1807050"/>
                  <a:gd name="connsiteX8" fmla="*/ 1658624 w 1812786"/>
                  <a:gd name="connsiteY8" fmla="*/ 158 h 180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2786" h="1807050">
                    <a:moveTo>
                      <a:pt x="1658624" y="158"/>
                    </a:moveTo>
                    <a:cubicBezTo>
                      <a:pt x="1755874" y="253"/>
                      <a:pt x="1812262" y="55022"/>
                      <a:pt x="1812358" y="152939"/>
                    </a:cubicBezTo>
                    <a:cubicBezTo>
                      <a:pt x="1812929" y="650525"/>
                      <a:pt x="1812929" y="1148111"/>
                      <a:pt x="1812358" y="1645602"/>
                    </a:cubicBezTo>
                    <a:cubicBezTo>
                      <a:pt x="1812262" y="1755234"/>
                      <a:pt x="1757684" y="1807050"/>
                      <a:pt x="1647099" y="1807050"/>
                    </a:cubicBezTo>
                    <a:cubicBezTo>
                      <a:pt x="1151989" y="1807050"/>
                      <a:pt x="656785" y="1807050"/>
                      <a:pt x="161675" y="1807050"/>
                    </a:cubicBezTo>
                    <a:cubicBezTo>
                      <a:pt x="60996" y="1807050"/>
                      <a:pt x="13847" y="1765617"/>
                      <a:pt x="2131" y="1666461"/>
                    </a:cubicBezTo>
                    <a:cubicBezTo>
                      <a:pt x="-631" y="1642935"/>
                      <a:pt x="-821" y="155320"/>
                      <a:pt x="2227" y="131888"/>
                    </a:cubicBezTo>
                    <a:cubicBezTo>
                      <a:pt x="14419" y="38258"/>
                      <a:pt x="58138" y="158"/>
                      <a:pt x="154246" y="63"/>
                    </a:cubicBezTo>
                    <a:cubicBezTo>
                      <a:pt x="404944" y="-33"/>
                      <a:pt x="1407926" y="-33"/>
                      <a:pt x="1658624" y="158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6E0585A-683E-4FF0-9065-317361287B9B}"/>
                  </a:ext>
                </a:extLst>
              </p:cNvPr>
              <p:cNvSpPr/>
              <p:nvPr/>
            </p:nvSpPr>
            <p:spPr>
              <a:xfrm>
                <a:off x="2294507" y="3611658"/>
                <a:ext cx="780785" cy="779156"/>
              </a:xfrm>
              <a:custGeom>
                <a:avLst/>
                <a:gdLst>
                  <a:gd name="connsiteX0" fmla="*/ 147185 w 1722953"/>
                  <a:gd name="connsiteY0" fmla="*/ 1719167 h 1719357"/>
                  <a:gd name="connsiteX1" fmla="*/ 214 w 1722953"/>
                  <a:gd name="connsiteY1" fmla="*/ 1573149 h 1719357"/>
                  <a:gd name="connsiteX2" fmla="*/ 214 w 1722953"/>
                  <a:gd name="connsiteY2" fmla="*/ 147352 h 1719357"/>
                  <a:gd name="connsiteX3" fmla="*/ 148328 w 1722953"/>
                  <a:gd name="connsiteY3" fmla="*/ 381 h 1719357"/>
                  <a:gd name="connsiteX4" fmla="*/ 1576316 w 1722953"/>
                  <a:gd name="connsiteY4" fmla="*/ 476 h 1719357"/>
                  <a:gd name="connsiteX5" fmla="*/ 1722811 w 1722953"/>
                  <a:gd name="connsiteY5" fmla="*/ 148590 h 1719357"/>
                  <a:gd name="connsiteX6" fmla="*/ 1722811 w 1722953"/>
                  <a:gd name="connsiteY6" fmla="*/ 1574387 h 1719357"/>
                  <a:gd name="connsiteX7" fmla="*/ 1575173 w 1722953"/>
                  <a:gd name="connsiteY7" fmla="*/ 1719263 h 1719357"/>
                  <a:gd name="connsiteX8" fmla="*/ 147185 w 1722953"/>
                  <a:gd name="connsiteY8" fmla="*/ 1719167 h 1719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2953" h="1719357">
                    <a:moveTo>
                      <a:pt x="147185" y="1719167"/>
                    </a:moveTo>
                    <a:cubicBezTo>
                      <a:pt x="51268" y="1719072"/>
                      <a:pt x="310" y="1668780"/>
                      <a:pt x="214" y="1573149"/>
                    </a:cubicBezTo>
                    <a:cubicBezTo>
                      <a:pt x="-71" y="1097852"/>
                      <a:pt x="-71" y="622554"/>
                      <a:pt x="214" y="147352"/>
                    </a:cubicBezTo>
                    <a:cubicBezTo>
                      <a:pt x="310" y="53626"/>
                      <a:pt x="53269" y="476"/>
                      <a:pt x="148328" y="381"/>
                    </a:cubicBezTo>
                    <a:cubicBezTo>
                      <a:pt x="624292" y="-95"/>
                      <a:pt x="1100352" y="-191"/>
                      <a:pt x="1576316" y="476"/>
                    </a:cubicBezTo>
                    <a:cubicBezTo>
                      <a:pt x="1671471" y="571"/>
                      <a:pt x="1722811" y="53626"/>
                      <a:pt x="1722811" y="148590"/>
                    </a:cubicBezTo>
                    <a:cubicBezTo>
                      <a:pt x="1723001" y="623888"/>
                      <a:pt x="1723001" y="1099185"/>
                      <a:pt x="1722811" y="1574387"/>
                    </a:cubicBezTo>
                    <a:cubicBezTo>
                      <a:pt x="1722811" y="1670209"/>
                      <a:pt x="1672709" y="1719167"/>
                      <a:pt x="1575173" y="1719263"/>
                    </a:cubicBezTo>
                    <a:cubicBezTo>
                      <a:pt x="1335619" y="1719358"/>
                      <a:pt x="383596" y="1719453"/>
                      <a:pt x="147185" y="171916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2639FD1-5C38-4484-B0C7-D56FE9D0E986}"/>
                  </a:ext>
                </a:extLst>
              </p:cNvPr>
              <p:cNvSpPr/>
              <p:nvPr/>
            </p:nvSpPr>
            <p:spPr>
              <a:xfrm>
                <a:off x="2382139" y="4165281"/>
                <a:ext cx="606240" cy="73595"/>
              </a:xfrm>
              <a:custGeom>
                <a:avLst/>
                <a:gdLst>
                  <a:gd name="connsiteX0" fmla="*/ 1247780 w 1337784"/>
                  <a:gd name="connsiteY0" fmla="*/ 1 h 162401"/>
                  <a:gd name="connsiteX1" fmla="*/ 1327123 w 1337784"/>
                  <a:gd name="connsiteY1" fmla="*/ 41815 h 162401"/>
                  <a:gd name="connsiteX2" fmla="*/ 1324742 w 1337784"/>
                  <a:gd name="connsiteY2" fmla="*/ 122968 h 162401"/>
                  <a:gd name="connsiteX3" fmla="*/ 1233873 w 1337784"/>
                  <a:gd name="connsiteY3" fmla="*/ 162402 h 162401"/>
                  <a:gd name="connsiteX4" fmla="*/ 96588 w 1337784"/>
                  <a:gd name="connsiteY4" fmla="*/ 161926 h 162401"/>
                  <a:gd name="connsiteX5" fmla="*/ 5 w 1337784"/>
                  <a:gd name="connsiteY5" fmla="*/ 80868 h 162401"/>
                  <a:gd name="connsiteX6" fmla="*/ 96207 w 1337784"/>
                  <a:gd name="connsiteY6" fmla="*/ 477 h 162401"/>
                  <a:gd name="connsiteX7" fmla="*/ 1247780 w 1337784"/>
                  <a:gd name="connsiteY7" fmla="*/ 1 h 162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7784" h="162401">
                    <a:moveTo>
                      <a:pt x="1247780" y="1"/>
                    </a:moveTo>
                    <a:cubicBezTo>
                      <a:pt x="1282451" y="-95"/>
                      <a:pt x="1310073" y="11050"/>
                      <a:pt x="1327123" y="41815"/>
                    </a:cubicBezTo>
                    <a:cubicBezTo>
                      <a:pt x="1342077" y="68866"/>
                      <a:pt x="1341315" y="96679"/>
                      <a:pt x="1324742" y="122968"/>
                    </a:cubicBezTo>
                    <a:cubicBezTo>
                      <a:pt x="1303596" y="156401"/>
                      <a:pt x="1270926" y="162402"/>
                      <a:pt x="1233873" y="162402"/>
                    </a:cubicBezTo>
                    <a:cubicBezTo>
                      <a:pt x="935646" y="161735"/>
                      <a:pt x="177455" y="162402"/>
                      <a:pt x="96588" y="161926"/>
                    </a:cubicBezTo>
                    <a:cubicBezTo>
                      <a:pt x="37152" y="161640"/>
                      <a:pt x="386" y="130303"/>
                      <a:pt x="5" y="80868"/>
                    </a:cubicBezTo>
                    <a:cubicBezTo>
                      <a:pt x="-472" y="31528"/>
                      <a:pt x="35628" y="667"/>
                      <a:pt x="96207" y="477"/>
                    </a:cubicBezTo>
                    <a:cubicBezTo>
                      <a:pt x="286517" y="96"/>
                      <a:pt x="1054232" y="572"/>
                      <a:pt x="1247780" y="1"/>
                    </a:cubicBezTo>
                    <a:close/>
                  </a:path>
                </a:pathLst>
              </a:custGeom>
              <a:solidFill>
                <a:srgbClr val="E2E2E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CED9F78-BAD7-4518-A516-AD2C26CD6E3B}"/>
                  </a:ext>
                </a:extLst>
              </p:cNvPr>
              <p:cNvSpPr/>
              <p:nvPr/>
            </p:nvSpPr>
            <p:spPr>
              <a:xfrm>
                <a:off x="2787747" y="3747937"/>
                <a:ext cx="148255" cy="248444"/>
              </a:xfrm>
              <a:custGeom>
                <a:avLst/>
                <a:gdLst>
                  <a:gd name="connsiteX0" fmla="*/ 18 w 327154"/>
                  <a:gd name="connsiteY0" fmla="*/ 62269 h 548239"/>
                  <a:gd name="connsiteX1" fmla="*/ 62217 w 327154"/>
                  <a:gd name="connsiteY1" fmla="*/ 71 h 548239"/>
                  <a:gd name="connsiteX2" fmla="*/ 271195 w 327154"/>
                  <a:gd name="connsiteY2" fmla="*/ 356 h 548239"/>
                  <a:gd name="connsiteX3" fmla="*/ 327012 w 327154"/>
                  <a:gd name="connsiteY3" fmla="*/ 54458 h 548239"/>
                  <a:gd name="connsiteX4" fmla="*/ 327012 w 327154"/>
                  <a:gd name="connsiteY4" fmla="*/ 495561 h 548239"/>
                  <a:gd name="connsiteX5" fmla="*/ 274243 w 327154"/>
                  <a:gd name="connsiteY5" fmla="*/ 548044 h 548239"/>
                  <a:gd name="connsiteX6" fmla="*/ 55740 w 327154"/>
                  <a:gd name="connsiteY6" fmla="*/ 548235 h 548239"/>
                  <a:gd name="connsiteX7" fmla="*/ 18 w 327154"/>
                  <a:gd name="connsiteY7" fmla="*/ 489179 h 548239"/>
                  <a:gd name="connsiteX8" fmla="*/ 18 w 327154"/>
                  <a:gd name="connsiteY8" fmla="*/ 62269 h 548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7154" h="548239">
                    <a:moveTo>
                      <a:pt x="18" y="62269"/>
                    </a:moveTo>
                    <a:cubicBezTo>
                      <a:pt x="-648" y="18835"/>
                      <a:pt x="16687" y="-1358"/>
                      <a:pt x="62217" y="71"/>
                    </a:cubicBezTo>
                    <a:cubicBezTo>
                      <a:pt x="131844" y="2166"/>
                      <a:pt x="201567" y="1309"/>
                      <a:pt x="271195" y="356"/>
                    </a:cubicBezTo>
                    <a:cubicBezTo>
                      <a:pt x="309295" y="-215"/>
                      <a:pt x="327012" y="17978"/>
                      <a:pt x="327012" y="54458"/>
                    </a:cubicBezTo>
                    <a:cubicBezTo>
                      <a:pt x="327202" y="201525"/>
                      <a:pt x="327202" y="348495"/>
                      <a:pt x="327012" y="495561"/>
                    </a:cubicBezTo>
                    <a:cubicBezTo>
                      <a:pt x="327012" y="530328"/>
                      <a:pt x="309390" y="548044"/>
                      <a:pt x="274243" y="548044"/>
                    </a:cubicBezTo>
                    <a:cubicBezTo>
                      <a:pt x="201377" y="547949"/>
                      <a:pt x="128606" y="547568"/>
                      <a:pt x="55740" y="548235"/>
                    </a:cubicBezTo>
                    <a:cubicBezTo>
                      <a:pt x="14782" y="548616"/>
                      <a:pt x="-362" y="527851"/>
                      <a:pt x="18" y="489179"/>
                    </a:cubicBezTo>
                    <a:cubicBezTo>
                      <a:pt x="971" y="418028"/>
                      <a:pt x="1161" y="133421"/>
                      <a:pt x="18" y="62269"/>
                    </a:cubicBezTo>
                    <a:close/>
                  </a:path>
                </a:pathLst>
              </a:custGeom>
              <a:solidFill>
                <a:srgbClr val="E1E1E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DD9FE3D-D307-46A6-ACAC-254544F6B5C0}"/>
                  </a:ext>
                </a:extLst>
              </p:cNvPr>
              <p:cNvSpPr/>
              <p:nvPr/>
            </p:nvSpPr>
            <p:spPr>
              <a:xfrm>
                <a:off x="2434749" y="3747992"/>
                <a:ext cx="147847" cy="248393"/>
              </a:xfrm>
              <a:custGeom>
                <a:avLst/>
                <a:gdLst>
                  <a:gd name="connsiteX0" fmla="*/ 20 w 326253"/>
                  <a:gd name="connsiteY0" fmla="*/ 60149 h 548127"/>
                  <a:gd name="connsiteX1" fmla="*/ 58694 w 326253"/>
                  <a:gd name="connsiteY1" fmla="*/ 46 h 548127"/>
                  <a:gd name="connsiteX2" fmla="*/ 267578 w 326253"/>
                  <a:gd name="connsiteY2" fmla="*/ 142 h 548127"/>
                  <a:gd name="connsiteX3" fmla="*/ 326252 w 326253"/>
                  <a:gd name="connsiteY3" fmla="*/ 61102 h 548127"/>
                  <a:gd name="connsiteX4" fmla="*/ 326252 w 326253"/>
                  <a:gd name="connsiteY4" fmla="*/ 487822 h 548127"/>
                  <a:gd name="connsiteX5" fmla="*/ 266435 w 326253"/>
                  <a:gd name="connsiteY5" fmla="*/ 548115 h 548127"/>
                  <a:gd name="connsiteX6" fmla="*/ 57551 w 326253"/>
                  <a:gd name="connsiteY6" fmla="*/ 548115 h 548127"/>
                  <a:gd name="connsiteX7" fmla="*/ 20 w 326253"/>
                  <a:gd name="connsiteY7" fmla="*/ 491632 h 548127"/>
                  <a:gd name="connsiteX8" fmla="*/ 20 w 326253"/>
                  <a:gd name="connsiteY8" fmla="*/ 60149 h 54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253" h="548127">
                    <a:moveTo>
                      <a:pt x="20" y="60149"/>
                    </a:moveTo>
                    <a:cubicBezTo>
                      <a:pt x="-646" y="18906"/>
                      <a:pt x="15070" y="-1097"/>
                      <a:pt x="58694" y="46"/>
                    </a:cubicBezTo>
                    <a:cubicBezTo>
                      <a:pt x="128322" y="1856"/>
                      <a:pt x="197950" y="1570"/>
                      <a:pt x="267578" y="142"/>
                    </a:cubicBezTo>
                    <a:cubicBezTo>
                      <a:pt x="311012" y="-716"/>
                      <a:pt x="326442" y="20430"/>
                      <a:pt x="326252" y="61102"/>
                    </a:cubicBezTo>
                    <a:cubicBezTo>
                      <a:pt x="325585" y="203310"/>
                      <a:pt x="325490" y="345613"/>
                      <a:pt x="326252" y="487822"/>
                    </a:cubicBezTo>
                    <a:cubicBezTo>
                      <a:pt x="326442" y="529636"/>
                      <a:pt x="308535" y="548686"/>
                      <a:pt x="266435" y="548115"/>
                    </a:cubicBezTo>
                    <a:cubicBezTo>
                      <a:pt x="196807" y="547162"/>
                      <a:pt x="127179" y="547258"/>
                      <a:pt x="57551" y="548115"/>
                    </a:cubicBezTo>
                    <a:cubicBezTo>
                      <a:pt x="18213" y="548591"/>
                      <a:pt x="-646" y="532303"/>
                      <a:pt x="20" y="491632"/>
                    </a:cubicBezTo>
                    <a:cubicBezTo>
                      <a:pt x="1354" y="418956"/>
                      <a:pt x="1259" y="131301"/>
                      <a:pt x="20" y="60149"/>
                    </a:cubicBezTo>
                    <a:close/>
                  </a:path>
                </a:pathLst>
              </a:custGeom>
              <a:solidFill>
                <a:srgbClr val="E2E2E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C607FA7-727A-48A8-BCE2-98DADD7771D0}"/>
              </a:ext>
            </a:extLst>
          </p:cNvPr>
          <p:cNvGrpSpPr/>
          <p:nvPr/>
        </p:nvGrpSpPr>
        <p:grpSpPr>
          <a:xfrm>
            <a:off x="3098789" y="4446619"/>
            <a:ext cx="2410305" cy="2153002"/>
            <a:chOff x="548639" y="1440647"/>
            <a:chExt cx="5339868" cy="476983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3933253-2389-43AA-B337-2B4D17DA3A8F}"/>
                </a:ext>
              </a:extLst>
            </p:cNvPr>
            <p:cNvGrpSpPr/>
            <p:nvPr/>
          </p:nvGrpSpPr>
          <p:grpSpPr>
            <a:xfrm>
              <a:off x="2191643" y="3335362"/>
              <a:ext cx="3331667" cy="2476003"/>
              <a:chOff x="10095620" y="2895698"/>
              <a:chExt cx="3288407" cy="2443852"/>
            </a:xfrm>
          </p:grpSpPr>
          <p:sp>
            <p:nvSpPr>
              <p:cNvPr id="84" name="Trapezoid 83">
                <a:extLst>
                  <a:ext uri="{FF2B5EF4-FFF2-40B4-BE49-F238E27FC236}">
                    <a16:creationId xmlns:a16="http://schemas.microsoft.com/office/drawing/2014/main" id="{4CC7ACE1-CD06-4BCB-9E5A-2051E49B396C}"/>
                  </a:ext>
                </a:extLst>
              </p:cNvPr>
              <p:cNvSpPr/>
              <p:nvPr/>
            </p:nvSpPr>
            <p:spPr>
              <a:xfrm rot="6820098">
                <a:off x="12103251" y="2553136"/>
                <a:ext cx="433277" cy="1473747"/>
              </a:xfrm>
              <a:prstGeom prst="trapezoid">
                <a:avLst>
                  <a:gd name="adj" fmla="val 11476"/>
                </a:avLst>
              </a:pr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328154CF-FF44-40AB-8F2B-5E9CD73AD9D0}"/>
                  </a:ext>
                </a:extLst>
              </p:cNvPr>
              <p:cNvGrpSpPr/>
              <p:nvPr/>
            </p:nvGrpSpPr>
            <p:grpSpPr>
              <a:xfrm>
                <a:off x="10541428" y="2895698"/>
                <a:ext cx="1434926" cy="560920"/>
                <a:chOff x="10541428" y="2895698"/>
                <a:chExt cx="1434926" cy="560920"/>
              </a:xfrm>
            </p:grpSpPr>
            <p:sp>
              <p:nvSpPr>
                <p:cNvPr id="97" name="Rectangle: Rounded Corners 96">
                  <a:extLst>
                    <a:ext uri="{FF2B5EF4-FFF2-40B4-BE49-F238E27FC236}">
                      <a16:creationId xmlns:a16="http://schemas.microsoft.com/office/drawing/2014/main" id="{A1739E39-CDF3-4E63-A3EB-FC17FBF5D743}"/>
                    </a:ext>
                  </a:extLst>
                </p:cNvPr>
                <p:cNvSpPr/>
                <p:nvPr/>
              </p:nvSpPr>
              <p:spPr>
                <a:xfrm rot="19800000">
                  <a:off x="10541428" y="2992155"/>
                  <a:ext cx="1434926" cy="464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4C789B4A-8713-4DE8-B0B6-5402D3101EBE}"/>
                    </a:ext>
                  </a:extLst>
                </p:cNvPr>
                <p:cNvSpPr/>
                <p:nvPr/>
              </p:nvSpPr>
              <p:spPr>
                <a:xfrm>
                  <a:off x="11562170" y="289569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383BFC84-126F-41EB-B930-87BDFBB9C551}"/>
                  </a:ext>
                </a:extLst>
              </p:cNvPr>
              <p:cNvGrpSpPr/>
              <p:nvPr/>
            </p:nvGrpSpPr>
            <p:grpSpPr>
              <a:xfrm>
                <a:off x="10226072" y="3384119"/>
                <a:ext cx="1153558" cy="1269798"/>
                <a:chOff x="10226072" y="3384119"/>
                <a:chExt cx="1153558" cy="1269798"/>
              </a:xfrm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A4A50632-0829-4AA0-93B2-C013B5171A78}"/>
                    </a:ext>
                  </a:extLst>
                </p:cNvPr>
                <p:cNvSpPr/>
                <p:nvPr/>
              </p:nvSpPr>
              <p:spPr>
                <a:xfrm rot="19176301">
                  <a:off x="10226072" y="3384119"/>
                  <a:ext cx="1153558" cy="1269798"/>
                </a:xfrm>
                <a:custGeom>
                  <a:avLst/>
                  <a:gdLst>
                    <a:gd name="connsiteX0" fmla="*/ 1069399 w 1153558"/>
                    <a:gd name="connsiteY0" fmla="*/ 54157 h 1269798"/>
                    <a:gd name="connsiteX1" fmla="*/ 1098647 w 1153558"/>
                    <a:gd name="connsiteY1" fmla="*/ 383203 h 1269798"/>
                    <a:gd name="connsiteX2" fmla="*/ 358294 w 1153558"/>
                    <a:gd name="connsiteY2" fmla="*/ 1269798 h 1269798"/>
                    <a:gd name="connsiteX3" fmla="*/ 0 w 1153558"/>
                    <a:gd name="connsiteY3" fmla="*/ 970001 h 1269798"/>
                    <a:gd name="connsiteX4" fmla="*/ 740353 w 1153558"/>
                    <a:gd name="connsiteY4" fmla="*/ 83405 h 1269798"/>
                    <a:gd name="connsiteX5" fmla="*/ 1069399 w 1153558"/>
                    <a:gd name="connsiteY5" fmla="*/ 54157 h 1269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53558" h="1269798">
                      <a:moveTo>
                        <a:pt x="1069399" y="54157"/>
                      </a:moveTo>
                      <a:cubicBezTo>
                        <a:pt x="1168112" y="136417"/>
                        <a:pt x="1182737" y="284489"/>
                        <a:pt x="1098647" y="383203"/>
                      </a:cubicBezTo>
                      <a:lnTo>
                        <a:pt x="358294" y="1269798"/>
                      </a:lnTo>
                      <a:lnTo>
                        <a:pt x="0" y="970001"/>
                      </a:lnTo>
                      <a:lnTo>
                        <a:pt x="740353" y="83405"/>
                      </a:lnTo>
                      <a:cubicBezTo>
                        <a:pt x="824442" y="-15309"/>
                        <a:pt x="970685" y="-28106"/>
                        <a:pt x="1069399" y="54157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EC100FE5-5A8B-40F6-AF07-CB7A3277FE98}"/>
                    </a:ext>
                  </a:extLst>
                </p:cNvPr>
                <p:cNvSpPr/>
                <p:nvPr/>
              </p:nvSpPr>
              <p:spPr>
                <a:xfrm>
                  <a:off x="10701546" y="3417653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6BA81CE9-0099-4C75-9D72-B328C9FCC55E}"/>
                  </a:ext>
                </a:extLst>
              </p:cNvPr>
              <p:cNvGrpSpPr/>
              <p:nvPr/>
            </p:nvGrpSpPr>
            <p:grpSpPr>
              <a:xfrm rot="5400000">
                <a:off x="12509125" y="3435921"/>
                <a:ext cx="989342" cy="760462"/>
                <a:chOff x="10999279" y="2698471"/>
                <a:chExt cx="989342" cy="760462"/>
              </a:xfrm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11B705EC-1A4D-4232-B133-D0856194A7D7}"/>
                    </a:ext>
                  </a:extLst>
                </p:cNvPr>
                <p:cNvSpPr/>
                <p:nvPr/>
              </p:nvSpPr>
              <p:spPr>
                <a:xfrm>
                  <a:off x="11237298" y="2698471"/>
                  <a:ext cx="712934" cy="329046"/>
                </a:xfrm>
                <a:custGeom>
                  <a:avLst/>
                  <a:gdLst>
                    <a:gd name="connsiteX0" fmla="*/ 7144 w 371475"/>
                    <a:gd name="connsiteY0" fmla="*/ 145256 h 171450"/>
                    <a:gd name="connsiteX1" fmla="*/ 90011 w 371475"/>
                    <a:gd name="connsiteY1" fmla="*/ 32861 h 171450"/>
                    <a:gd name="connsiteX2" fmla="*/ 250984 w 371475"/>
                    <a:gd name="connsiteY2" fmla="*/ 7144 h 171450"/>
                    <a:gd name="connsiteX3" fmla="*/ 361474 w 371475"/>
                    <a:gd name="connsiteY3" fmla="*/ 103346 h 171450"/>
                    <a:gd name="connsiteX4" fmla="*/ 367189 w 371475"/>
                    <a:gd name="connsiteY4" fmla="*/ 139541 h 171450"/>
                    <a:gd name="connsiteX5" fmla="*/ 343376 w 371475"/>
                    <a:gd name="connsiteY5" fmla="*/ 143351 h 171450"/>
                    <a:gd name="connsiteX6" fmla="*/ 234791 w 371475"/>
                    <a:gd name="connsiteY6" fmla="*/ 58579 h 171450"/>
                    <a:gd name="connsiteX7" fmla="*/ 117634 w 371475"/>
                    <a:gd name="connsiteY7" fmla="*/ 76676 h 171450"/>
                    <a:gd name="connsiteX8" fmla="*/ 58579 w 371475"/>
                    <a:gd name="connsiteY8" fmla="*/ 167164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5" h="171450">
                      <a:moveTo>
                        <a:pt x="7144" y="145256"/>
                      </a:moveTo>
                      <a:lnTo>
                        <a:pt x="90011" y="32861"/>
                      </a:lnTo>
                      <a:lnTo>
                        <a:pt x="250984" y="7144"/>
                      </a:lnTo>
                      <a:lnTo>
                        <a:pt x="361474" y="103346"/>
                      </a:lnTo>
                      <a:lnTo>
                        <a:pt x="367189" y="139541"/>
                      </a:lnTo>
                      <a:lnTo>
                        <a:pt x="343376" y="143351"/>
                      </a:lnTo>
                      <a:lnTo>
                        <a:pt x="234791" y="58579"/>
                      </a:lnTo>
                      <a:lnTo>
                        <a:pt x="117634" y="76676"/>
                      </a:lnTo>
                      <a:lnTo>
                        <a:pt x="58579" y="16716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B8C8F29B-8BE2-4448-9A08-32ACAFB40462}"/>
                    </a:ext>
                  </a:extLst>
                </p:cNvPr>
                <p:cNvSpPr/>
                <p:nvPr/>
              </p:nvSpPr>
              <p:spPr>
                <a:xfrm>
                  <a:off x="11293968" y="3075046"/>
                  <a:ext cx="694653" cy="383887"/>
                </a:xfrm>
                <a:custGeom>
                  <a:avLst/>
                  <a:gdLst>
                    <a:gd name="connsiteX0" fmla="*/ 7144 w 361950"/>
                    <a:gd name="connsiteY0" fmla="*/ 114776 h 200025"/>
                    <a:gd name="connsiteX1" fmla="*/ 120491 w 361950"/>
                    <a:gd name="connsiteY1" fmla="*/ 194786 h 200025"/>
                    <a:gd name="connsiteX2" fmla="*/ 281464 w 361950"/>
                    <a:gd name="connsiteY2" fmla="*/ 169069 h 200025"/>
                    <a:gd name="connsiteX3" fmla="*/ 355759 w 361950"/>
                    <a:gd name="connsiteY3" fmla="*/ 43339 h 200025"/>
                    <a:gd name="connsiteX4" fmla="*/ 350044 w 361950"/>
                    <a:gd name="connsiteY4" fmla="*/ 7144 h 200025"/>
                    <a:gd name="connsiteX5" fmla="*/ 327184 w 361950"/>
                    <a:gd name="connsiteY5" fmla="*/ 10954 h 200025"/>
                    <a:gd name="connsiteX6" fmla="*/ 250031 w 361950"/>
                    <a:gd name="connsiteY6" fmla="*/ 125254 h 200025"/>
                    <a:gd name="connsiteX7" fmla="*/ 132874 w 361950"/>
                    <a:gd name="connsiteY7" fmla="*/ 144304 h 200025"/>
                    <a:gd name="connsiteX8" fmla="*/ 48101 w 361950"/>
                    <a:gd name="connsiteY8" fmla="*/ 77629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50" h="200025">
                      <a:moveTo>
                        <a:pt x="7144" y="114776"/>
                      </a:moveTo>
                      <a:lnTo>
                        <a:pt x="120491" y="194786"/>
                      </a:lnTo>
                      <a:lnTo>
                        <a:pt x="281464" y="169069"/>
                      </a:lnTo>
                      <a:lnTo>
                        <a:pt x="355759" y="43339"/>
                      </a:lnTo>
                      <a:lnTo>
                        <a:pt x="350044" y="7144"/>
                      </a:lnTo>
                      <a:lnTo>
                        <a:pt x="327184" y="10954"/>
                      </a:lnTo>
                      <a:lnTo>
                        <a:pt x="250031" y="125254"/>
                      </a:lnTo>
                      <a:lnTo>
                        <a:pt x="132874" y="144304"/>
                      </a:lnTo>
                      <a:lnTo>
                        <a:pt x="48101" y="776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7F8787DD-3D5E-44A6-B85C-EEA678682260}"/>
                    </a:ext>
                  </a:extLst>
                </p:cNvPr>
                <p:cNvSpPr/>
                <p:nvPr/>
              </p:nvSpPr>
              <p:spPr>
                <a:xfrm>
                  <a:off x="10999279" y="2942227"/>
                  <a:ext cx="457009" cy="457009"/>
                </a:xfrm>
                <a:custGeom>
                  <a:avLst/>
                  <a:gdLst>
                    <a:gd name="connsiteX0" fmla="*/ 102790 w 238125"/>
                    <a:gd name="connsiteY0" fmla="*/ 8493 h 238125"/>
                    <a:gd name="connsiteX1" fmla="*/ 8493 w 238125"/>
                    <a:gd name="connsiteY1" fmla="*/ 138985 h 238125"/>
                    <a:gd name="connsiteX2" fmla="*/ 138985 w 238125"/>
                    <a:gd name="connsiteY2" fmla="*/ 233283 h 238125"/>
                    <a:gd name="connsiteX3" fmla="*/ 233283 w 238125"/>
                    <a:gd name="connsiteY3" fmla="*/ 102790 h 238125"/>
                    <a:gd name="connsiteX4" fmla="*/ 102790 w 238125"/>
                    <a:gd name="connsiteY4" fmla="*/ 8493 h 238125"/>
                    <a:gd name="connsiteX5" fmla="*/ 128508 w 238125"/>
                    <a:gd name="connsiteY5" fmla="*/ 164703 h 238125"/>
                    <a:gd name="connsiteX6" fmla="*/ 78025 w 238125"/>
                    <a:gd name="connsiteY6" fmla="*/ 128508 h 238125"/>
                    <a:gd name="connsiteX7" fmla="*/ 114220 w 238125"/>
                    <a:gd name="connsiteY7" fmla="*/ 78025 h 238125"/>
                    <a:gd name="connsiteX8" fmla="*/ 164703 w 238125"/>
                    <a:gd name="connsiteY8" fmla="*/ 114220 h 238125"/>
                    <a:gd name="connsiteX9" fmla="*/ 128508 w 238125"/>
                    <a:gd name="connsiteY9" fmla="*/ 164703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125" h="238125">
                      <a:moveTo>
                        <a:pt x="102790" y="8493"/>
                      </a:moveTo>
                      <a:cubicBezTo>
                        <a:pt x="40878" y="18018"/>
                        <a:pt x="-1032" y="77073"/>
                        <a:pt x="8493" y="138985"/>
                      </a:cubicBezTo>
                      <a:cubicBezTo>
                        <a:pt x="18018" y="200898"/>
                        <a:pt x="77073" y="242808"/>
                        <a:pt x="138985" y="233283"/>
                      </a:cubicBezTo>
                      <a:cubicBezTo>
                        <a:pt x="200898" y="223758"/>
                        <a:pt x="242808" y="164703"/>
                        <a:pt x="233283" y="102790"/>
                      </a:cubicBezTo>
                      <a:cubicBezTo>
                        <a:pt x="222805" y="40878"/>
                        <a:pt x="164703" y="-1032"/>
                        <a:pt x="102790" y="8493"/>
                      </a:cubicBezTo>
                      <a:close/>
                      <a:moveTo>
                        <a:pt x="128508" y="164703"/>
                      </a:moveTo>
                      <a:cubicBezTo>
                        <a:pt x="104695" y="168513"/>
                        <a:pt x="81835" y="152320"/>
                        <a:pt x="78025" y="128508"/>
                      </a:cubicBezTo>
                      <a:cubicBezTo>
                        <a:pt x="74215" y="104695"/>
                        <a:pt x="90408" y="81835"/>
                        <a:pt x="114220" y="78025"/>
                      </a:cubicBezTo>
                      <a:cubicBezTo>
                        <a:pt x="138033" y="74215"/>
                        <a:pt x="160893" y="90408"/>
                        <a:pt x="164703" y="114220"/>
                      </a:cubicBezTo>
                      <a:cubicBezTo>
                        <a:pt x="169465" y="138033"/>
                        <a:pt x="152320" y="160893"/>
                        <a:pt x="128508" y="164703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36A0136F-7759-4034-AE70-E8A3384F0AE5}"/>
                  </a:ext>
                </a:extLst>
              </p:cNvPr>
              <p:cNvGrpSpPr/>
              <p:nvPr/>
            </p:nvGrpSpPr>
            <p:grpSpPr>
              <a:xfrm>
                <a:off x="10095620" y="4304882"/>
                <a:ext cx="1425867" cy="1034668"/>
                <a:chOff x="10095620" y="4304882"/>
                <a:chExt cx="1425867" cy="1034668"/>
              </a:xfrm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D0CC6ACA-F098-45FB-8BFB-0D23969A3A55}"/>
                    </a:ext>
                  </a:extLst>
                </p:cNvPr>
                <p:cNvSpPr/>
                <p:nvPr/>
              </p:nvSpPr>
              <p:spPr>
                <a:xfrm>
                  <a:off x="10226256" y="4304882"/>
                  <a:ext cx="1133382" cy="914017"/>
                </a:xfrm>
                <a:custGeom>
                  <a:avLst/>
                  <a:gdLst>
                    <a:gd name="connsiteX0" fmla="*/ 558641 w 590550"/>
                    <a:gd name="connsiteY0" fmla="*/ 470059 h 476250"/>
                    <a:gd name="connsiteX1" fmla="*/ 37624 w 590550"/>
                    <a:gd name="connsiteY1" fmla="*/ 470059 h 476250"/>
                    <a:gd name="connsiteX2" fmla="*/ 7144 w 590550"/>
                    <a:gd name="connsiteY2" fmla="*/ 439579 h 476250"/>
                    <a:gd name="connsiteX3" fmla="*/ 7144 w 590550"/>
                    <a:gd name="connsiteY3" fmla="*/ 98584 h 476250"/>
                    <a:gd name="connsiteX4" fmla="*/ 98584 w 590550"/>
                    <a:gd name="connsiteY4" fmla="*/ 7144 h 476250"/>
                    <a:gd name="connsiteX5" fmla="*/ 498634 w 590550"/>
                    <a:gd name="connsiteY5" fmla="*/ 7144 h 476250"/>
                    <a:gd name="connsiteX6" fmla="*/ 590074 w 590550"/>
                    <a:gd name="connsiteY6" fmla="*/ 98584 h 476250"/>
                    <a:gd name="connsiteX7" fmla="*/ 590074 w 590550"/>
                    <a:gd name="connsiteY7" fmla="*/ 440531 h 476250"/>
                    <a:gd name="connsiteX8" fmla="*/ 558641 w 590550"/>
                    <a:gd name="connsiteY8" fmla="*/ 470059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0550" h="476250">
                      <a:moveTo>
                        <a:pt x="558641" y="470059"/>
                      </a:moveTo>
                      <a:lnTo>
                        <a:pt x="37624" y="470059"/>
                      </a:lnTo>
                      <a:cubicBezTo>
                        <a:pt x="20479" y="470059"/>
                        <a:pt x="7144" y="456724"/>
                        <a:pt x="7144" y="439579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498634" y="7144"/>
                      </a:lnTo>
                      <a:cubicBezTo>
                        <a:pt x="549116" y="7144"/>
                        <a:pt x="590074" y="48101"/>
                        <a:pt x="590074" y="98584"/>
                      </a:cubicBezTo>
                      <a:lnTo>
                        <a:pt x="590074" y="440531"/>
                      </a:lnTo>
                      <a:cubicBezTo>
                        <a:pt x="589121" y="456724"/>
                        <a:pt x="574834" y="470059"/>
                        <a:pt x="558641" y="4700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DC472FC8-C647-4EA9-98C6-A356957C0F76}"/>
                    </a:ext>
                  </a:extLst>
                </p:cNvPr>
                <p:cNvSpPr/>
                <p:nvPr/>
              </p:nvSpPr>
              <p:spPr>
                <a:xfrm>
                  <a:off x="10095620" y="5083625"/>
                  <a:ext cx="1425867" cy="255925"/>
                </a:xfrm>
                <a:custGeom>
                  <a:avLst/>
                  <a:gdLst>
                    <a:gd name="connsiteX0" fmla="*/ 711994 w 742950"/>
                    <a:gd name="connsiteY0" fmla="*/ 129064 h 133350"/>
                    <a:gd name="connsiteX1" fmla="*/ 37624 w 742950"/>
                    <a:gd name="connsiteY1" fmla="*/ 129064 h 133350"/>
                    <a:gd name="connsiteX2" fmla="*/ 7144 w 742950"/>
                    <a:gd name="connsiteY2" fmla="*/ 98584 h 133350"/>
                    <a:gd name="connsiteX3" fmla="*/ 7144 w 742950"/>
                    <a:gd name="connsiteY3" fmla="*/ 98584 h 133350"/>
                    <a:gd name="connsiteX4" fmla="*/ 98584 w 742950"/>
                    <a:gd name="connsiteY4" fmla="*/ 7144 h 133350"/>
                    <a:gd name="connsiteX5" fmla="*/ 651986 w 742950"/>
                    <a:gd name="connsiteY5" fmla="*/ 7144 h 133350"/>
                    <a:gd name="connsiteX6" fmla="*/ 743426 w 742950"/>
                    <a:gd name="connsiteY6" fmla="*/ 98584 h 133350"/>
                    <a:gd name="connsiteX7" fmla="*/ 743426 w 742950"/>
                    <a:gd name="connsiteY7" fmla="*/ 98584 h 133350"/>
                    <a:gd name="connsiteX8" fmla="*/ 711994 w 742950"/>
                    <a:gd name="connsiteY8" fmla="*/ 129064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950" h="133350">
                      <a:moveTo>
                        <a:pt x="711994" y="129064"/>
                      </a:moveTo>
                      <a:lnTo>
                        <a:pt x="37624" y="129064"/>
                      </a:lnTo>
                      <a:cubicBezTo>
                        <a:pt x="20479" y="129064"/>
                        <a:pt x="7144" y="115729"/>
                        <a:pt x="7144" y="98584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651986" y="7144"/>
                      </a:lnTo>
                      <a:cubicBezTo>
                        <a:pt x="702469" y="7144"/>
                        <a:pt x="743426" y="48101"/>
                        <a:pt x="743426" y="98584"/>
                      </a:cubicBezTo>
                      <a:lnTo>
                        <a:pt x="743426" y="98584"/>
                      </a:lnTo>
                      <a:cubicBezTo>
                        <a:pt x="742474" y="115729"/>
                        <a:pt x="729139" y="129064"/>
                        <a:pt x="711994" y="1290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D321F7D2-DFB4-44E4-898E-87F2F96E242B}"/>
                    </a:ext>
                  </a:extLst>
                </p:cNvPr>
                <p:cNvSpPr/>
                <p:nvPr/>
              </p:nvSpPr>
              <p:spPr>
                <a:xfrm>
                  <a:off x="10701546" y="441106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352C5D6D-B904-4E86-A659-56A2556BA0B3}"/>
                </a:ext>
              </a:extLst>
            </p:cNvPr>
            <p:cNvGrpSpPr/>
            <p:nvPr/>
          </p:nvGrpSpPr>
          <p:grpSpPr>
            <a:xfrm>
              <a:off x="804591" y="1440647"/>
              <a:ext cx="5083916" cy="4080149"/>
              <a:chOff x="804591" y="1440647"/>
              <a:chExt cx="5083916" cy="4080149"/>
            </a:xfrm>
          </p:grpSpPr>
          <p:sp>
            <p:nvSpPr>
              <p:cNvPr id="100" name="Trapezoid 99">
                <a:extLst>
                  <a:ext uri="{FF2B5EF4-FFF2-40B4-BE49-F238E27FC236}">
                    <a16:creationId xmlns:a16="http://schemas.microsoft.com/office/drawing/2014/main" id="{9979A00A-65C3-4E4F-B3FB-E46FD2DB4916}"/>
                  </a:ext>
                </a:extLst>
              </p:cNvPr>
              <p:cNvSpPr/>
              <p:nvPr/>
            </p:nvSpPr>
            <p:spPr>
              <a:xfrm rot="4627459">
                <a:off x="3833111" y="1196423"/>
                <a:ext cx="433023" cy="1969264"/>
              </a:xfrm>
              <a:prstGeom prst="trapezoid">
                <a:avLst>
                  <a:gd name="adj" fmla="val 11476"/>
                </a:avLst>
              </a:pr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C3D648DC-1C01-4F08-90F4-282C3D36A7A6}"/>
                  </a:ext>
                </a:extLst>
              </p:cNvPr>
              <p:cNvGrpSpPr/>
              <p:nvPr/>
            </p:nvGrpSpPr>
            <p:grpSpPr>
              <a:xfrm>
                <a:off x="1259555" y="2311109"/>
                <a:ext cx="2227642" cy="753292"/>
                <a:chOff x="1259555" y="2311109"/>
                <a:chExt cx="2227642" cy="753292"/>
              </a:xfrm>
            </p:grpSpPr>
            <p:sp>
              <p:nvSpPr>
                <p:cNvPr id="112" name="Rectangle: Rounded Corners 111">
                  <a:extLst>
                    <a:ext uri="{FF2B5EF4-FFF2-40B4-BE49-F238E27FC236}">
                      <a16:creationId xmlns:a16="http://schemas.microsoft.com/office/drawing/2014/main" id="{623D3C3E-2887-4A29-868E-72A6B39955D1}"/>
                    </a:ext>
                  </a:extLst>
                </p:cNvPr>
                <p:cNvSpPr/>
                <p:nvPr/>
              </p:nvSpPr>
              <p:spPr>
                <a:xfrm rot="19800000">
                  <a:off x="1259555" y="2600210"/>
                  <a:ext cx="2227642" cy="46419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75725A54-96C3-4C8F-BF1D-C8A37D494747}"/>
                    </a:ext>
                  </a:extLst>
                </p:cNvPr>
                <p:cNvSpPr/>
                <p:nvPr/>
              </p:nvSpPr>
              <p:spPr>
                <a:xfrm>
                  <a:off x="3051607" y="2311109"/>
                  <a:ext cx="182696" cy="182696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186F7CE-7B82-401C-8A4E-460F16F1ABFF}"/>
                  </a:ext>
                </a:extLst>
              </p:cNvPr>
              <p:cNvSpPr/>
              <p:nvPr/>
            </p:nvSpPr>
            <p:spPr>
              <a:xfrm rot="19176301">
                <a:off x="941516" y="3252646"/>
                <a:ext cx="1152880" cy="1269052"/>
              </a:xfrm>
              <a:custGeom>
                <a:avLst/>
                <a:gdLst>
                  <a:gd name="connsiteX0" fmla="*/ 1069399 w 1153558"/>
                  <a:gd name="connsiteY0" fmla="*/ 54157 h 1269798"/>
                  <a:gd name="connsiteX1" fmla="*/ 1098647 w 1153558"/>
                  <a:gd name="connsiteY1" fmla="*/ 383203 h 1269798"/>
                  <a:gd name="connsiteX2" fmla="*/ 358294 w 1153558"/>
                  <a:gd name="connsiteY2" fmla="*/ 1269798 h 1269798"/>
                  <a:gd name="connsiteX3" fmla="*/ 0 w 1153558"/>
                  <a:gd name="connsiteY3" fmla="*/ 970001 h 1269798"/>
                  <a:gd name="connsiteX4" fmla="*/ 740353 w 1153558"/>
                  <a:gd name="connsiteY4" fmla="*/ 83405 h 1269798"/>
                  <a:gd name="connsiteX5" fmla="*/ 1069399 w 1153558"/>
                  <a:gd name="connsiteY5" fmla="*/ 54157 h 126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3558" h="1269798">
                    <a:moveTo>
                      <a:pt x="1069399" y="54157"/>
                    </a:moveTo>
                    <a:cubicBezTo>
                      <a:pt x="1168112" y="136417"/>
                      <a:pt x="1182737" y="284489"/>
                      <a:pt x="1098647" y="383203"/>
                    </a:cubicBezTo>
                    <a:lnTo>
                      <a:pt x="358294" y="1269798"/>
                    </a:lnTo>
                    <a:lnTo>
                      <a:pt x="0" y="970001"/>
                    </a:lnTo>
                    <a:lnTo>
                      <a:pt x="740353" y="83405"/>
                    </a:lnTo>
                    <a:cubicBezTo>
                      <a:pt x="824442" y="-15309"/>
                      <a:pt x="970685" y="-28106"/>
                      <a:pt x="1069399" y="54157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1F37FE7-6E72-4293-A899-8BE386E6EDD9}"/>
                  </a:ext>
                </a:extLst>
              </p:cNvPr>
              <p:cNvSpPr/>
              <p:nvPr/>
            </p:nvSpPr>
            <p:spPr>
              <a:xfrm>
                <a:off x="1420499" y="3262311"/>
                <a:ext cx="182696" cy="182696"/>
              </a:xfrm>
              <a:custGeom>
                <a:avLst/>
                <a:gdLst>
                  <a:gd name="connsiteX0" fmla="*/ 94774 w 95250"/>
                  <a:gd name="connsiteY0" fmla="*/ 50959 h 95250"/>
                  <a:gd name="connsiteX1" fmla="*/ 50959 w 95250"/>
                  <a:gd name="connsiteY1" fmla="*/ 94774 h 95250"/>
                  <a:gd name="connsiteX2" fmla="*/ 7144 w 95250"/>
                  <a:gd name="connsiteY2" fmla="*/ 50959 h 95250"/>
                  <a:gd name="connsiteX3" fmla="*/ 50959 w 95250"/>
                  <a:gd name="connsiteY3" fmla="*/ 7144 h 95250"/>
                  <a:gd name="connsiteX4" fmla="*/ 94774 w 95250"/>
                  <a:gd name="connsiteY4" fmla="*/ 5095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4774" y="50959"/>
                    </a:move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7146" y="7144"/>
                      <a:pt x="50959" y="7144"/>
                    </a:cubicBezTo>
                    <a:cubicBezTo>
                      <a:pt x="74771" y="7144"/>
                      <a:pt x="94774" y="27146"/>
                      <a:pt x="94774" y="5095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F22EBDA7-3E5E-4CE3-877D-D10C37D9CF73}"/>
                  </a:ext>
                </a:extLst>
              </p:cNvPr>
              <p:cNvGrpSpPr/>
              <p:nvPr/>
            </p:nvGrpSpPr>
            <p:grpSpPr>
              <a:xfrm>
                <a:off x="4899746" y="1440647"/>
                <a:ext cx="988761" cy="760015"/>
                <a:chOff x="10999279" y="2698471"/>
                <a:chExt cx="989342" cy="760462"/>
              </a:xfrm>
            </p:grpSpPr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B4D82270-37BA-4858-B747-0843FA2E975D}"/>
                    </a:ext>
                  </a:extLst>
                </p:cNvPr>
                <p:cNvSpPr/>
                <p:nvPr/>
              </p:nvSpPr>
              <p:spPr>
                <a:xfrm>
                  <a:off x="11237298" y="2698471"/>
                  <a:ext cx="712934" cy="329046"/>
                </a:xfrm>
                <a:custGeom>
                  <a:avLst/>
                  <a:gdLst>
                    <a:gd name="connsiteX0" fmla="*/ 7144 w 371475"/>
                    <a:gd name="connsiteY0" fmla="*/ 145256 h 171450"/>
                    <a:gd name="connsiteX1" fmla="*/ 90011 w 371475"/>
                    <a:gd name="connsiteY1" fmla="*/ 32861 h 171450"/>
                    <a:gd name="connsiteX2" fmla="*/ 250984 w 371475"/>
                    <a:gd name="connsiteY2" fmla="*/ 7144 h 171450"/>
                    <a:gd name="connsiteX3" fmla="*/ 361474 w 371475"/>
                    <a:gd name="connsiteY3" fmla="*/ 103346 h 171450"/>
                    <a:gd name="connsiteX4" fmla="*/ 367189 w 371475"/>
                    <a:gd name="connsiteY4" fmla="*/ 139541 h 171450"/>
                    <a:gd name="connsiteX5" fmla="*/ 343376 w 371475"/>
                    <a:gd name="connsiteY5" fmla="*/ 143351 h 171450"/>
                    <a:gd name="connsiteX6" fmla="*/ 234791 w 371475"/>
                    <a:gd name="connsiteY6" fmla="*/ 58579 h 171450"/>
                    <a:gd name="connsiteX7" fmla="*/ 117634 w 371475"/>
                    <a:gd name="connsiteY7" fmla="*/ 76676 h 171450"/>
                    <a:gd name="connsiteX8" fmla="*/ 58579 w 371475"/>
                    <a:gd name="connsiteY8" fmla="*/ 167164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5" h="171450">
                      <a:moveTo>
                        <a:pt x="7144" y="145256"/>
                      </a:moveTo>
                      <a:lnTo>
                        <a:pt x="90011" y="32861"/>
                      </a:lnTo>
                      <a:lnTo>
                        <a:pt x="250984" y="7144"/>
                      </a:lnTo>
                      <a:lnTo>
                        <a:pt x="361474" y="103346"/>
                      </a:lnTo>
                      <a:lnTo>
                        <a:pt x="367189" y="139541"/>
                      </a:lnTo>
                      <a:lnTo>
                        <a:pt x="343376" y="143351"/>
                      </a:lnTo>
                      <a:lnTo>
                        <a:pt x="234791" y="58579"/>
                      </a:lnTo>
                      <a:lnTo>
                        <a:pt x="117634" y="76676"/>
                      </a:lnTo>
                      <a:lnTo>
                        <a:pt x="58579" y="16716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8A7A8E66-C136-4E56-908F-ECC74808058C}"/>
                    </a:ext>
                  </a:extLst>
                </p:cNvPr>
                <p:cNvSpPr/>
                <p:nvPr/>
              </p:nvSpPr>
              <p:spPr>
                <a:xfrm>
                  <a:off x="11293968" y="3075046"/>
                  <a:ext cx="694653" cy="383887"/>
                </a:xfrm>
                <a:custGeom>
                  <a:avLst/>
                  <a:gdLst>
                    <a:gd name="connsiteX0" fmla="*/ 7144 w 361950"/>
                    <a:gd name="connsiteY0" fmla="*/ 114776 h 200025"/>
                    <a:gd name="connsiteX1" fmla="*/ 120491 w 361950"/>
                    <a:gd name="connsiteY1" fmla="*/ 194786 h 200025"/>
                    <a:gd name="connsiteX2" fmla="*/ 281464 w 361950"/>
                    <a:gd name="connsiteY2" fmla="*/ 169069 h 200025"/>
                    <a:gd name="connsiteX3" fmla="*/ 355759 w 361950"/>
                    <a:gd name="connsiteY3" fmla="*/ 43339 h 200025"/>
                    <a:gd name="connsiteX4" fmla="*/ 350044 w 361950"/>
                    <a:gd name="connsiteY4" fmla="*/ 7144 h 200025"/>
                    <a:gd name="connsiteX5" fmla="*/ 327184 w 361950"/>
                    <a:gd name="connsiteY5" fmla="*/ 10954 h 200025"/>
                    <a:gd name="connsiteX6" fmla="*/ 250031 w 361950"/>
                    <a:gd name="connsiteY6" fmla="*/ 125254 h 200025"/>
                    <a:gd name="connsiteX7" fmla="*/ 132874 w 361950"/>
                    <a:gd name="connsiteY7" fmla="*/ 144304 h 200025"/>
                    <a:gd name="connsiteX8" fmla="*/ 48101 w 361950"/>
                    <a:gd name="connsiteY8" fmla="*/ 77629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50" h="200025">
                      <a:moveTo>
                        <a:pt x="7144" y="114776"/>
                      </a:moveTo>
                      <a:lnTo>
                        <a:pt x="120491" y="194786"/>
                      </a:lnTo>
                      <a:lnTo>
                        <a:pt x="281464" y="169069"/>
                      </a:lnTo>
                      <a:lnTo>
                        <a:pt x="355759" y="43339"/>
                      </a:lnTo>
                      <a:lnTo>
                        <a:pt x="350044" y="7144"/>
                      </a:lnTo>
                      <a:lnTo>
                        <a:pt x="327184" y="10954"/>
                      </a:lnTo>
                      <a:lnTo>
                        <a:pt x="250031" y="125254"/>
                      </a:lnTo>
                      <a:lnTo>
                        <a:pt x="132874" y="144304"/>
                      </a:lnTo>
                      <a:lnTo>
                        <a:pt x="48101" y="776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9B51A594-5DFC-487E-A1C3-3E4BF3D79B57}"/>
                    </a:ext>
                  </a:extLst>
                </p:cNvPr>
                <p:cNvSpPr/>
                <p:nvPr/>
              </p:nvSpPr>
              <p:spPr>
                <a:xfrm>
                  <a:off x="10999279" y="2942227"/>
                  <a:ext cx="457009" cy="457009"/>
                </a:xfrm>
                <a:custGeom>
                  <a:avLst/>
                  <a:gdLst>
                    <a:gd name="connsiteX0" fmla="*/ 102790 w 238125"/>
                    <a:gd name="connsiteY0" fmla="*/ 8493 h 238125"/>
                    <a:gd name="connsiteX1" fmla="*/ 8493 w 238125"/>
                    <a:gd name="connsiteY1" fmla="*/ 138985 h 238125"/>
                    <a:gd name="connsiteX2" fmla="*/ 138985 w 238125"/>
                    <a:gd name="connsiteY2" fmla="*/ 233283 h 238125"/>
                    <a:gd name="connsiteX3" fmla="*/ 233283 w 238125"/>
                    <a:gd name="connsiteY3" fmla="*/ 102790 h 238125"/>
                    <a:gd name="connsiteX4" fmla="*/ 102790 w 238125"/>
                    <a:gd name="connsiteY4" fmla="*/ 8493 h 238125"/>
                    <a:gd name="connsiteX5" fmla="*/ 128508 w 238125"/>
                    <a:gd name="connsiteY5" fmla="*/ 164703 h 238125"/>
                    <a:gd name="connsiteX6" fmla="*/ 78025 w 238125"/>
                    <a:gd name="connsiteY6" fmla="*/ 128508 h 238125"/>
                    <a:gd name="connsiteX7" fmla="*/ 114220 w 238125"/>
                    <a:gd name="connsiteY7" fmla="*/ 78025 h 238125"/>
                    <a:gd name="connsiteX8" fmla="*/ 164703 w 238125"/>
                    <a:gd name="connsiteY8" fmla="*/ 114220 h 238125"/>
                    <a:gd name="connsiteX9" fmla="*/ 128508 w 238125"/>
                    <a:gd name="connsiteY9" fmla="*/ 164703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125" h="238125">
                      <a:moveTo>
                        <a:pt x="102790" y="8493"/>
                      </a:moveTo>
                      <a:cubicBezTo>
                        <a:pt x="40878" y="18018"/>
                        <a:pt x="-1032" y="77073"/>
                        <a:pt x="8493" y="138985"/>
                      </a:cubicBezTo>
                      <a:cubicBezTo>
                        <a:pt x="18018" y="200898"/>
                        <a:pt x="77073" y="242808"/>
                        <a:pt x="138985" y="233283"/>
                      </a:cubicBezTo>
                      <a:cubicBezTo>
                        <a:pt x="200898" y="223758"/>
                        <a:pt x="242808" y="164703"/>
                        <a:pt x="233283" y="102790"/>
                      </a:cubicBezTo>
                      <a:cubicBezTo>
                        <a:pt x="222805" y="40878"/>
                        <a:pt x="164703" y="-1032"/>
                        <a:pt x="102790" y="8493"/>
                      </a:cubicBezTo>
                      <a:close/>
                      <a:moveTo>
                        <a:pt x="128508" y="164703"/>
                      </a:moveTo>
                      <a:cubicBezTo>
                        <a:pt x="104695" y="168513"/>
                        <a:pt x="81835" y="152320"/>
                        <a:pt x="78025" y="128508"/>
                      </a:cubicBezTo>
                      <a:cubicBezTo>
                        <a:pt x="74215" y="104695"/>
                        <a:pt x="90408" y="81835"/>
                        <a:pt x="114220" y="78025"/>
                      </a:cubicBezTo>
                      <a:cubicBezTo>
                        <a:pt x="138033" y="74215"/>
                        <a:pt x="160893" y="90408"/>
                        <a:pt x="164703" y="114220"/>
                      </a:cubicBezTo>
                      <a:cubicBezTo>
                        <a:pt x="169465" y="138033"/>
                        <a:pt x="152320" y="160893"/>
                        <a:pt x="128508" y="164703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5D40693-3A7C-4A24-A6C7-AF46A1DE8601}"/>
                  </a:ext>
                </a:extLst>
              </p:cNvPr>
              <p:cNvGrpSpPr/>
              <p:nvPr/>
            </p:nvGrpSpPr>
            <p:grpSpPr>
              <a:xfrm>
                <a:off x="804591" y="4486736"/>
                <a:ext cx="1425029" cy="1034060"/>
                <a:chOff x="10095620" y="4304882"/>
                <a:chExt cx="1425867" cy="1034668"/>
              </a:xfrm>
            </p:grpSpPr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66760C63-99AD-46B6-9636-6C85245A9090}"/>
                    </a:ext>
                  </a:extLst>
                </p:cNvPr>
                <p:cNvSpPr/>
                <p:nvPr/>
              </p:nvSpPr>
              <p:spPr>
                <a:xfrm>
                  <a:off x="10226256" y="4304882"/>
                  <a:ext cx="1133382" cy="914017"/>
                </a:xfrm>
                <a:custGeom>
                  <a:avLst/>
                  <a:gdLst>
                    <a:gd name="connsiteX0" fmla="*/ 558641 w 590550"/>
                    <a:gd name="connsiteY0" fmla="*/ 470059 h 476250"/>
                    <a:gd name="connsiteX1" fmla="*/ 37624 w 590550"/>
                    <a:gd name="connsiteY1" fmla="*/ 470059 h 476250"/>
                    <a:gd name="connsiteX2" fmla="*/ 7144 w 590550"/>
                    <a:gd name="connsiteY2" fmla="*/ 439579 h 476250"/>
                    <a:gd name="connsiteX3" fmla="*/ 7144 w 590550"/>
                    <a:gd name="connsiteY3" fmla="*/ 98584 h 476250"/>
                    <a:gd name="connsiteX4" fmla="*/ 98584 w 590550"/>
                    <a:gd name="connsiteY4" fmla="*/ 7144 h 476250"/>
                    <a:gd name="connsiteX5" fmla="*/ 498634 w 590550"/>
                    <a:gd name="connsiteY5" fmla="*/ 7144 h 476250"/>
                    <a:gd name="connsiteX6" fmla="*/ 590074 w 590550"/>
                    <a:gd name="connsiteY6" fmla="*/ 98584 h 476250"/>
                    <a:gd name="connsiteX7" fmla="*/ 590074 w 590550"/>
                    <a:gd name="connsiteY7" fmla="*/ 440531 h 476250"/>
                    <a:gd name="connsiteX8" fmla="*/ 558641 w 590550"/>
                    <a:gd name="connsiteY8" fmla="*/ 470059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0550" h="476250">
                      <a:moveTo>
                        <a:pt x="558641" y="470059"/>
                      </a:moveTo>
                      <a:lnTo>
                        <a:pt x="37624" y="470059"/>
                      </a:lnTo>
                      <a:cubicBezTo>
                        <a:pt x="20479" y="470059"/>
                        <a:pt x="7144" y="456724"/>
                        <a:pt x="7144" y="439579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498634" y="7144"/>
                      </a:lnTo>
                      <a:cubicBezTo>
                        <a:pt x="549116" y="7144"/>
                        <a:pt x="590074" y="48101"/>
                        <a:pt x="590074" y="98584"/>
                      </a:cubicBezTo>
                      <a:lnTo>
                        <a:pt x="590074" y="440531"/>
                      </a:lnTo>
                      <a:cubicBezTo>
                        <a:pt x="589121" y="456724"/>
                        <a:pt x="574834" y="470059"/>
                        <a:pt x="558641" y="4700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1DDB0389-269C-4133-8D06-50A61BC27FA6}"/>
                    </a:ext>
                  </a:extLst>
                </p:cNvPr>
                <p:cNvSpPr/>
                <p:nvPr/>
              </p:nvSpPr>
              <p:spPr>
                <a:xfrm>
                  <a:off x="10095620" y="5083625"/>
                  <a:ext cx="1425867" cy="255925"/>
                </a:xfrm>
                <a:custGeom>
                  <a:avLst/>
                  <a:gdLst>
                    <a:gd name="connsiteX0" fmla="*/ 711994 w 742950"/>
                    <a:gd name="connsiteY0" fmla="*/ 129064 h 133350"/>
                    <a:gd name="connsiteX1" fmla="*/ 37624 w 742950"/>
                    <a:gd name="connsiteY1" fmla="*/ 129064 h 133350"/>
                    <a:gd name="connsiteX2" fmla="*/ 7144 w 742950"/>
                    <a:gd name="connsiteY2" fmla="*/ 98584 h 133350"/>
                    <a:gd name="connsiteX3" fmla="*/ 7144 w 742950"/>
                    <a:gd name="connsiteY3" fmla="*/ 98584 h 133350"/>
                    <a:gd name="connsiteX4" fmla="*/ 98584 w 742950"/>
                    <a:gd name="connsiteY4" fmla="*/ 7144 h 133350"/>
                    <a:gd name="connsiteX5" fmla="*/ 651986 w 742950"/>
                    <a:gd name="connsiteY5" fmla="*/ 7144 h 133350"/>
                    <a:gd name="connsiteX6" fmla="*/ 743426 w 742950"/>
                    <a:gd name="connsiteY6" fmla="*/ 98584 h 133350"/>
                    <a:gd name="connsiteX7" fmla="*/ 743426 w 742950"/>
                    <a:gd name="connsiteY7" fmla="*/ 98584 h 133350"/>
                    <a:gd name="connsiteX8" fmla="*/ 711994 w 742950"/>
                    <a:gd name="connsiteY8" fmla="*/ 129064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950" h="133350">
                      <a:moveTo>
                        <a:pt x="711994" y="129064"/>
                      </a:moveTo>
                      <a:lnTo>
                        <a:pt x="37624" y="129064"/>
                      </a:lnTo>
                      <a:cubicBezTo>
                        <a:pt x="20479" y="129064"/>
                        <a:pt x="7144" y="115729"/>
                        <a:pt x="7144" y="98584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651986" y="7144"/>
                      </a:lnTo>
                      <a:cubicBezTo>
                        <a:pt x="702469" y="7144"/>
                        <a:pt x="743426" y="48101"/>
                        <a:pt x="743426" y="98584"/>
                      </a:cubicBezTo>
                      <a:lnTo>
                        <a:pt x="743426" y="98584"/>
                      </a:lnTo>
                      <a:cubicBezTo>
                        <a:pt x="742474" y="115729"/>
                        <a:pt x="729139" y="129064"/>
                        <a:pt x="711994" y="1290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0C5FCE32-543F-4DB6-B1EA-A19DB9AA5339}"/>
                    </a:ext>
                  </a:extLst>
                </p:cNvPr>
                <p:cNvSpPr/>
                <p:nvPr/>
              </p:nvSpPr>
              <p:spPr>
                <a:xfrm>
                  <a:off x="10701546" y="441106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7CF4E675-89B2-454C-9F21-332A2D31479E}"/>
                </a:ext>
              </a:extLst>
            </p:cNvPr>
            <p:cNvGrpSpPr/>
            <p:nvPr/>
          </p:nvGrpSpPr>
          <p:grpSpPr>
            <a:xfrm>
              <a:off x="548639" y="5497962"/>
              <a:ext cx="4549136" cy="712515"/>
              <a:chOff x="2716823" y="4480799"/>
              <a:chExt cx="5838092" cy="9144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7EC9BE4B-21DF-4B1E-A0D2-D392EA0D6737}"/>
                  </a:ext>
                </a:extLst>
              </p:cNvPr>
              <p:cNvGrpSpPr/>
              <p:nvPr/>
            </p:nvGrpSpPr>
            <p:grpSpPr>
              <a:xfrm>
                <a:off x="2716823" y="4480799"/>
                <a:ext cx="5838092" cy="914400"/>
                <a:chOff x="175847" y="4480799"/>
                <a:chExt cx="8801100" cy="914400"/>
              </a:xfrm>
            </p:grpSpPr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BB2CDF3B-1909-49BF-BD91-922FDB2D0A30}"/>
                    </a:ext>
                  </a:extLst>
                </p:cNvPr>
                <p:cNvSpPr/>
                <p:nvPr/>
              </p:nvSpPr>
              <p:spPr>
                <a:xfrm>
                  <a:off x="175847" y="4480799"/>
                  <a:ext cx="8801100" cy="914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: Rounded Corners 124">
                  <a:extLst>
                    <a:ext uri="{FF2B5EF4-FFF2-40B4-BE49-F238E27FC236}">
                      <a16:creationId xmlns:a16="http://schemas.microsoft.com/office/drawing/2014/main" id="{7FB10D90-7F12-40CE-A8D7-63C71F21E8D3}"/>
                    </a:ext>
                  </a:extLst>
                </p:cNvPr>
                <p:cNvSpPr/>
                <p:nvPr/>
              </p:nvSpPr>
              <p:spPr>
                <a:xfrm>
                  <a:off x="352032" y="4595617"/>
                  <a:ext cx="8448730" cy="68476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88FB19D1-ACBC-41BF-AB75-3BCBE20A79E1}"/>
                  </a:ext>
                </a:extLst>
              </p:cNvPr>
              <p:cNvGrpSpPr/>
              <p:nvPr/>
            </p:nvGrpSpPr>
            <p:grpSpPr>
              <a:xfrm>
                <a:off x="2954961" y="4660680"/>
                <a:ext cx="5376674" cy="563948"/>
                <a:chOff x="3193903" y="4660680"/>
                <a:chExt cx="5376674" cy="563948"/>
              </a:xfrm>
            </p:grpSpPr>
            <p:sp>
              <p:nvSpPr>
                <p:cNvPr id="117" name="Circle: Hollow 116">
                  <a:extLst>
                    <a:ext uri="{FF2B5EF4-FFF2-40B4-BE49-F238E27FC236}">
                      <a16:creationId xmlns:a16="http://schemas.microsoft.com/office/drawing/2014/main" id="{5472AE5E-F587-4443-8534-10F022A3C284}"/>
                    </a:ext>
                  </a:extLst>
                </p:cNvPr>
                <p:cNvSpPr/>
                <p:nvPr/>
              </p:nvSpPr>
              <p:spPr>
                <a:xfrm>
                  <a:off x="3193903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Circle: Hollow 117">
                  <a:extLst>
                    <a:ext uri="{FF2B5EF4-FFF2-40B4-BE49-F238E27FC236}">
                      <a16:creationId xmlns:a16="http://schemas.microsoft.com/office/drawing/2014/main" id="{12C46405-2A40-46A7-A951-65485874F438}"/>
                    </a:ext>
                  </a:extLst>
                </p:cNvPr>
                <p:cNvSpPr/>
                <p:nvPr/>
              </p:nvSpPr>
              <p:spPr>
                <a:xfrm>
                  <a:off x="3996024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Circle: Hollow 118">
                  <a:extLst>
                    <a:ext uri="{FF2B5EF4-FFF2-40B4-BE49-F238E27FC236}">
                      <a16:creationId xmlns:a16="http://schemas.microsoft.com/office/drawing/2014/main" id="{FFE0A176-F6F5-4CFF-A939-967D814786D6}"/>
                    </a:ext>
                  </a:extLst>
                </p:cNvPr>
                <p:cNvSpPr/>
                <p:nvPr/>
              </p:nvSpPr>
              <p:spPr>
                <a:xfrm>
                  <a:off x="4798145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Circle: Hollow 119">
                  <a:extLst>
                    <a:ext uri="{FF2B5EF4-FFF2-40B4-BE49-F238E27FC236}">
                      <a16:creationId xmlns:a16="http://schemas.microsoft.com/office/drawing/2014/main" id="{0D489BA7-08A5-4AEA-B462-5D8EAEAA08CF}"/>
                    </a:ext>
                  </a:extLst>
                </p:cNvPr>
                <p:cNvSpPr/>
                <p:nvPr/>
              </p:nvSpPr>
              <p:spPr>
                <a:xfrm>
                  <a:off x="5600266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Circle: Hollow 120">
                  <a:extLst>
                    <a:ext uri="{FF2B5EF4-FFF2-40B4-BE49-F238E27FC236}">
                      <a16:creationId xmlns:a16="http://schemas.microsoft.com/office/drawing/2014/main" id="{EBEF8EE1-9F50-40F2-87CC-58BBE3615953}"/>
                    </a:ext>
                  </a:extLst>
                </p:cNvPr>
                <p:cNvSpPr/>
                <p:nvPr/>
              </p:nvSpPr>
              <p:spPr>
                <a:xfrm>
                  <a:off x="6402387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Circle: Hollow 121">
                  <a:extLst>
                    <a:ext uri="{FF2B5EF4-FFF2-40B4-BE49-F238E27FC236}">
                      <a16:creationId xmlns:a16="http://schemas.microsoft.com/office/drawing/2014/main" id="{911114B4-CC24-47CA-BA79-3C7CCBF4E170}"/>
                    </a:ext>
                  </a:extLst>
                </p:cNvPr>
                <p:cNvSpPr/>
                <p:nvPr/>
              </p:nvSpPr>
              <p:spPr>
                <a:xfrm>
                  <a:off x="7204508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" name="Circle: Hollow 122">
                  <a:extLst>
                    <a:ext uri="{FF2B5EF4-FFF2-40B4-BE49-F238E27FC236}">
                      <a16:creationId xmlns:a16="http://schemas.microsoft.com/office/drawing/2014/main" id="{6B614AC3-4A8A-4850-B6D6-486545EB2B6E}"/>
                    </a:ext>
                  </a:extLst>
                </p:cNvPr>
                <p:cNvSpPr/>
                <p:nvPr/>
              </p:nvSpPr>
              <p:spPr>
                <a:xfrm>
                  <a:off x="8006629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71C4489-422C-40BE-9BAF-B3A820C9E205}"/>
              </a:ext>
            </a:extLst>
          </p:cNvPr>
          <p:cNvGrpSpPr/>
          <p:nvPr/>
        </p:nvGrpSpPr>
        <p:grpSpPr>
          <a:xfrm>
            <a:off x="8671515" y="1682715"/>
            <a:ext cx="3512201" cy="4613792"/>
            <a:chOff x="8032381" y="1773515"/>
            <a:chExt cx="3244097" cy="4261598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291CA5D-3EC0-4821-9F33-B0109A722F7B}"/>
                </a:ext>
              </a:extLst>
            </p:cNvPr>
            <p:cNvSpPr/>
            <p:nvPr/>
          </p:nvSpPr>
          <p:spPr>
            <a:xfrm>
              <a:off x="9030440" y="2119355"/>
              <a:ext cx="1262731" cy="2620365"/>
            </a:xfrm>
            <a:custGeom>
              <a:avLst/>
              <a:gdLst>
                <a:gd name="connsiteX0" fmla="*/ 1259229 w 1262731"/>
                <a:gd name="connsiteY0" fmla="*/ 2164250 h 2620365"/>
                <a:gd name="connsiteX1" fmla="*/ 1259358 w 1262731"/>
                <a:gd name="connsiteY1" fmla="*/ 1498989 h 2620365"/>
                <a:gd name="connsiteX2" fmla="*/ 1259401 w 1262731"/>
                <a:gd name="connsiteY2" fmla="*/ 1291558 h 2620365"/>
                <a:gd name="connsiteX3" fmla="*/ 1259229 w 1262731"/>
                <a:gd name="connsiteY3" fmla="*/ 1071512 h 2620365"/>
                <a:gd name="connsiteX4" fmla="*/ 1173983 w 1262731"/>
                <a:gd name="connsiteY4" fmla="*/ 986008 h 2620365"/>
                <a:gd name="connsiteX5" fmla="*/ 760369 w 1262731"/>
                <a:gd name="connsiteY5" fmla="*/ 986267 h 2620365"/>
                <a:gd name="connsiteX6" fmla="*/ 746377 w 1262731"/>
                <a:gd name="connsiteY6" fmla="*/ 972533 h 2620365"/>
                <a:gd name="connsiteX7" fmla="*/ 746377 w 1262731"/>
                <a:gd name="connsiteY7" fmla="*/ 841263 h 2620365"/>
                <a:gd name="connsiteX8" fmla="*/ 761360 w 1262731"/>
                <a:gd name="connsiteY8" fmla="*/ 825850 h 2620365"/>
                <a:gd name="connsiteX9" fmla="*/ 980028 w 1262731"/>
                <a:gd name="connsiteY9" fmla="*/ 826151 h 2620365"/>
                <a:gd name="connsiteX10" fmla="*/ 1010380 w 1262731"/>
                <a:gd name="connsiteY10" fmla="*/ 820425 h 2620365"/>
                <a:gd name="connsiteX11" fmla="*/ 1059031 w 1262731"/>
                <a:gd name="connsiteY11" fmla="*/ 742843 h 2620365"/>
                <a:gd name="connsiteX12" fmla="*/ 1059289 w 1262731"/>
                <a:gd name="connsiteY12" fmla="*/ 572825 h 2620365"/>
                <a:gd name="connsiteX13" fmla="*/ 1058945 w 1262731"/>
                <a:gd name="connsiteY13" fmla="*/ 91316 h 2620365"/>
                <a:gd name="connsiteX14" fmla="*/ 1014600 w 1262731"/>
                <a:gd name="connsiteY14" fmla="*/ 17221 h 2620365"/>
                <a:gd name="connsiteX15" fmla="*/ 966078 w 1262731"/>
                <a:gd name="connsiteY15" fmla="*/ 8180 h 2620365"/>
                <a:gd name="connsiteX16" fmla="*/ 823572 w 1262731"/>
                <a:gd name="connsiteY16" fmla="*/ 8137 h 2620365"/>
                <a:gd name="connsiteX17" fmla="*/ 809321 w 1262731"/>
                <a:gd name="connsiteY17" fmla="*/ 0 h 2620365"/>
                <a:gd name="connsiteX18" fmla="*/ 783532 w 1262731"/>
                <a:gd name="connsiteY18" fmla="*/ 3573 h 2620365"/>
                <a:gd name="connsiteX19" fmla="*/ 476045 w 1262731"/>
                <a:gd name="connsiteY19" fmla="*/ 3617 h 2620365"/>
                <a:gd name="connsiteX20" fmla="*/ 454561 w 1262731"/>
                <a:gd name="connsiteY20" fmla="*/ 7620 h 2620365"/>
                <a:gd name="connsiteX21" fmla="*/ 303444 w 1262731"/>
                <a:gd name="connsiteY21" fmla="*/ 8094 h 2620365"/>
                <a:gd name="connsiteX22" fmla="*/ 240500 w 1262731"/>
                <a:gd name="connsiteY22" fmla="*/ 27554 h 2620365"/>
                <a:gd name="connsiteX23" fmla="*/ 211826 w 1262731"/>
                <a:gd name="connsiteY23" fmla="*/ 95191 h 2620365"/>
                <a:gd name="connsiteX24" fmla="*/ 211654 w 1262731"/>
                <a:gd name="connsiteY24" fmla="*/ 740303 h 2620365"/>
                <a:gd name="connsiteX25" fmla="*/ 297115 w 1262731"/>
                <a:gd name="connsiteY25" fmla="*/ 826668 h 2620365"/>
                <a:gd name="connsiteX26" fmla="*/ 521509 w 1262731"/>
                <a:gd name="connsiteY26" fmla="*/ 828390 h 2620365"/>
                <a:gd name="connsiteX27" fmla="*/ 521595 w 1262731"/>
                <a:gd name="connsiteY27" fmla="*/ 986008 h 2620365"/>
                <a:gd name="connsiteX28" fmla="*/ 85421 w 1262731"/>
                <a:gd name="connsiteY28" fmla="*/ 985836 h 2620365"/>
                <a:gd name="connsiteX29" fmla="*/ 3276 w 1262731"/>
                <a:gd name="connsiteY29" fmla="*/ 1067724 h 2620365"/>
                <a:gd name="connsiteX30" fmla="*/ 1166 w 1262731"/>
                <a:gd name="connsiteY30" fmla="*/ 1496277 h 2620365"/>
                <a:gd name="connsiteX31" fmla="*/ 3663 w 1262731"/>
                <a:gd name="connsiteY31" fmla="*/ 2535112 h 2620365"/>
                <a:gd name="connsiteX32" fmla="*/ 6074 w 1262731"/>
                <a:gd name="connsiteY32" fmla="*/ 2562322 h 2620365"/>
                <a:gd name="connsiteX33" fmla="*/ 83656 w 1262731"/>
                <a:gd name="connsiteY33" fmla="*/ 2619841 h 2620365"/>
                <a:gd name="connsiteX34" fmla="*/ 1170108 w 1262731"/>
                <a:gd name="connsiteY34" fmla="*/ 2620315 h 2620365"/>
                <a:gd name="connsiteX35" fmla="*/ 1259573 w 1262731"/>
                <a:gd name="connsiteY35" fmla="*/ 2530634 h 2620365"/>
                <a:gd name="connsiteX36" fmla="*/ 1259229 w 1262731"/>
                <a:gd name="connsiteY36" fmla="*/ 2164250 h 262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62731" h="2620365">
                  <a:moveTo>
                    <a:pt x="1259229" y="2164250"/>
                  </a:moveTo>
                  <a:cubicBezTo>
                    <a:pt x="1259272" y="1942482"/>
                    <a:pt x="1259315" y="1720757"/>
                    <a:pt x="1259358" y="1498989"/>
                  </a:cubicBezTo>
                  <a:cubicBezTo>
                    <a:pt x="1264352" y="1493952"/>
                    <a:pt x="1263319" y="1296940"/>
                    <a:pt x="1259401" y="1291558"/>
                  </a:cubicBezTo>
                  <a:cubicBezTo>
                    <a:pt x="1259358" y="1218195"/>
                    <a:pt x="1259272" y="1144875"/>
                    <a:pt x="1259229" y="1071512"/>
                  </a:cubicBezTo>
                  <a:cubicBezTo>
                    <a:pt x="1259186" y="1020322"/>
                    <a:pt x="1225001" y="986008"/>
                    <a:pt x="1173983" y="986008"/>
                  </a:cubicBezTo>
                  <a:cubicBezTo>
                    <a:pt x="1036126" y="986008"/>
                    <a:pt x="898226" y="985879"/>
                    <a:pt x="760369" y="986267"/>
                  </a:cubicBezTo>
                  <a:cubicBezTo>
                    <a:pt x="749477" y="986310"/>
                    <a:pt x="746205" y="983727"/>
                    <a:pt x="746377" y="972533"/>
                  </a:cubicBezTo>
                  <a:cubicBezTo>
                    <a:pt x="747066" y="928791"/>
                    <a:pt x="747066" y="885005"/>
                    <a:pt x="746377" y="841263"/>
                  </a:cubicBezTo>
                  <a:cubicBezTo>
                    <a:pt x="746205" y="829466"/>
                    <a:pt x="749046" y="825764"/>
                    <a:pt x="761360" y="825850"/>
                  </a:cubicBezTo>
                  <a:cubicBezTo>
                    <a:pt x="834249" y="826410"/>
                    <a:pt x="907138" y="826065"/>
                    <a:pt x="980028" y="826151"/>
                  </a:cubicBezTo>
                  <a:cubicBezTo>
                    <a:pt x="990576" y="826151"/>
                    <a:pt x="1000650" y="824946"/>
                    <a:pt x="1010380" y="820425"/>
                  </a:cubicBezTo>
                  <a:cubicBezTo>
                    <a:pt x="1043488" y="805098"/>
                    <a:pt x="1058729" y="778362"/>
                    <a:pt x="1059031" y="742843"/>
                  </a:cubicBezTo>
                  <a:cubicBezTo>
                    <a:pt x="1059547" y="686185"/>
                    <a:pt x="1059246" y="629483"/>
                    <a:pt x="1059289" y="572825"/>
                  </a:cubicBezTo>
                  <a:cubicBezTo>
                    <a:pt x="1063810" y="568089"/>
                    <a:pt x="1059677" y="147587"/>
                    <a:pt x="1058945" y="91316"/>
                  </a:cubicBezTo>
                  <a:cubicBezTo>
                    <a:pt x="1058514" y="58553"/>
                    <a:pt x="1044522" y="32850"/>
                    <a:pt x="1014600" y="17221"/>
                  </a:cubicBezTo>
                  <a:cubicBezTo>
                    <a:pt x="999359" y="9256"/>
                    <a:pt x="982654" y="8309"/>
                    <a:pt x="966078" y="8180"/>
                  </a:cubicBezTo>
                  <a:cubicBezTo>
                    <a:pt x="918591" y="7793"/>
                    <a:pt x="871060" y="7965"/>
                    <a:pt x="823572" y="8137"/>
                  </a:cubicBezTo>
                  <a:cubicBezTo>
                    <a:pt x="816898" y="8180"/>
                    <a:pt x="811172" y="7836"/>
                    <a:pt x="809321" y="0"/>
                  </a:cubicBezTo>
                  <a:cubicBezTo>
                    <a:pt x="801012" y="3229"/>
                    <a:pt x="792315" y="3573"/>
                    <a:pt x="783532" y="3573"/>
                  </a:cubicBezTo>
                  <a:cubicBezTo>
                    <a:pt x="681022" y="3530"/>
                    <a:pt x="578512" y="3487"/>
                    <a:pt x="476045" y="3617"/>
                  </a:cubicBezTo>
                  <a:cubicBezTo>
                    <a:pt x="468726" y="3617"/>
                    <a:pt x="460890" y="1937"/>
                    <a:pt x="454561" y="7620"/>
                  </a:cubicBezTo>
                  <a:cubicBezTo>
                    <a:pt x="404189" y="7793"/>
                    <a:pt x="353816" y="7836"/>
                    <a:pt x="303444" y="8094"/>
                  </a:cubicBezTo>
                  <a:cubicBezTo>
                    <a:pt x="280539" y="8223"/>
                    <a:pt x="258841" y="12270"/>
                    <a:pt x="240500" y="27554"/>
                  </a:cubicBezTo>
                  <a:cubicBezTo>
                    <a:pt x="219318" y="45206"/>
                    <a:pt x="211955" y="68756"/>
                    <a:pt x="211826" y="95191"/>
                  </a:cubicBezTo>
                  <a:cubicBezTo>
                    <a:pt x="211568" y="150170"/>
                    <a:pt x="212084" y="684506"/>
                    <a:pt x="211654" y="740303"/>
                  </a:cubicBezTo>
                  <a:cubicBezTo>
                    <a:pt x="211267" y="793431"/>
                    <a:pt x="250359" y="827916"/>
                    <a:pt x="297115" y="826668"/>
                  </a:cubicBezTo>
                  <a:cubicBezTo>
                    <a:pt x="366603" y="824774"/>
                    <a:pt x="516558" y="825333"/>
                    <a:pt x="521509" y="828390"/>
                  </a:cubicBezTo>
                  <a:cubicBezTo>
                    <a:pt x="521509" y="839498"/>
                    <a:pt x="527623" y="980842"/>
                    <a:pt x="521595" y="986008"/>
                  </a:cubicBezTo>
                  <a:cubicBezTo>
                    <a:pt x="376204" y="986008"/>
                    <a:pt x="230813" y="986396"/>
                    <a:pt x="85421" y="985836"/>
                  </a:cubicBezTo>
                  <a:cubicBezTo>
                    <a:pt x="41163" y="985664"/>
                    <a:pt x="2415" y="1021570"/>
                    <a:pt x="3276" y="1067724"/>
                  </a:cubicBezTo>
                  <a:cubicBezTo>
                    <a:pt x="4567" y="1137729"/>
                    <a:pt x="-2752" y="1492359"/>
                    <a:pt x="1166" y="1496277"/>
                  </a:cubicBezTo>
                  <a:cubicBezTo>
                    <a:pt x="5687" y="1500841"/>
                    <a:pt x="3620" y="2194000"/>
                    <a:pt x="3663" y="2535112"/>
                  </a:cubicBezTo>
                  <a:cubicBezTo>
                    <a:pt x="3663" y="2544239"/>
                    <a:pt x="3146" y="2553280"/>
                    <a:pt x="6074" y="2562322"/>
                  </a:cubicBezTo>
                  <a:cubicBezTo>
                    <a:pt x="17225" y="2597195"/>
                    <a:pt x="47104" y="2619712"/>
                    <a:pt x="83656" y="2619841"/>
                  </a:cubicBezTo>
                  <a:cubicBezTo>
                    <a:pt x="134072" y="2620013"/>
                    <a:pt x="1117239" y="2618549"/>
                    <a:pt x="1170108" y="2620315"/>
                  </a:cubicBezTo>
                  <a:cubicBezTo>
                    <a:pt x="1217080" y="2621864"/>
                    <a:pt x="1260176" y="2588283"/>
                    <a:pt x="1259573" y="2530634"/>
                  </a:cubicBezTo>
                  <a:cubicBezTo>
                    <a:pt x="1258368" y="2408492"/>
                    <a:pt x="1259186" y="2286349"/>
                    <a:pt x="1259229" y="2164250"/>
                  </a:cubicBezTo>
                  <a:close/>
                </a:path>
              </a:pathLst>
            </a:custGeom>
            <a:solidFill>
              <a:schemeClr val="accent4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8A526D3-9832-4A0A-871E-A2E8BA2911B3}"/>
                </a:ext>
              </a:extLst>
            </p:cNvPr>
            <p:cNvSpPr/>
            <p:nvPr/>
          </p:nvSpPr>
          <p:spPr>
            <a:xfrm>
              <a:off x="9820172" y="4739325"/>
              <a:ext cx="224781" cy="868889"/>
            </a:xfrm>
            <a:custGeom>
              <a:avLst/>
              <a:gdLst>
                <a:gd name="connsiteX0" fmla="*/ 172 w 224781"/>
                <a:gd name="connsiteY0" fmla="*/ 0 h 868889"/>
                <a:gd name="connsiteX1" fmla="*/ 224437 w 224781"/>
                <a:gd name="connsiteY1" fmla="*/ 0 h 868889"/>
                <a:gd name="connsiteX2" fmla="*/ 224523 w 224781"/>
                <a:gd name="connsiteY2" fmla="*/ 846989 h 868889"/>
                <a:gd name="connsiteX3" fmla="*/ 224782 w 224781"/>
                <a:gd name="connsiteY3" fmla="*/ 868258 h 868889"/>
                <a:gd name="connsiteX4" fmla="*/ 209541 w 224781"/>
                <a:gd name="connsiteY4" fmla="*/ 864469 h 868889"/>
                <a:gd name="connsiteX5" fmla="*/ 36940 w 224781"/>
                <a:gd name="connsiteY5" fmla="*/ 853404 h 868889"/>
                <a:gd name="connsiteX6" fmla="*/ 12873 w 224781"/>
                <a:gd name="connsiteY6" fmla="*/ 863823 h 868889"/>
                <a:gd name="connsiteX7" fmla="*/ 0 w 224781"/>
                <a:gd name="connsiteY7" fmla="*/ 865847 h 868889"/>
                <a:gd name="connsiteX8" fmla="*/ 172 w 224781"/>
                <a:gd name="connsiteY8" fmla="*/ 0 h 8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81" h="868889">
                  <a:moveTo>
                    <a:pt x="172" y="0"/>
                  </a:moveTo>
                  <a:cubicBezTo>
                    <a:pt x="74913" y="0"/>
                    <a:pt x="149697" y="0"/>
                    <a:pt x="224437" y="0"/>
                  </a:cubicBezTo>
                  <a:cubicBezTo>
                    <a:pt x="224480" y="282344"/>
                    <a:pt x="224480" y="564645"/>
                    <a:pt x="224523" y="846989"/>
                  </a:cubicBezTo>
                  <a:cubicBezTo>
                    <a:pt x="224523" y="854093"/>
                    <a:pt x="224696" y="861154"/>
                    <a:pt x="224782" y="868258"/>
                  </a:cubicBezTo>
                  <a:cubicBezTo>
                    <a:pt x="218883" y="870367"/>
                    <a:pt x="214320" y="866707"/>
                    <a:pt x="209541" y="864469"/>
                  </a:cubicBezTo>
                  <a:cubicBezTo>
                    <a:pt x="153485" y="837905"/>
                    <a:pt x="95923" y="834504"/>
                    <a:pt x="36940" y="853404"/>
                  </a:cubicBezTo>
                  <a:cubicBezTo>
                    <a:pt x="28544" y="856073"/>
                    <a:pt x="21053" y="860680"/>
                    <a:pt x="12873" y="863823"/>
                  </a:cubicBezTo>
                  <a:cubicBezTo>
                    <a:pt x="8783" y="865373"/>
                    <a:pt x="4865" y="868817"/>
                    <a:pt x="0" y="865847"/>
                  </a:cubicBezTo>
                  <a:cubicBezTo>
                    <a:pt x="129" y="577217"/>
                    <a:pt x="129" y="28863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BD0F78C-093B-4DC5-93AC-F54835DE3A58}"/>
                </a:ext>
              </a:extLst>
            </p:cNvPr>
            <p:cNvSpPr/>
            <p:nvPr/>
          </p:nvSpPr>
          <p:spPr>
            <a:xfrm>
              <a:off x="9282048" y="4739022"/>
              <a:ext cx="223016" cy="869227"/>
            </a:xfrm>
            <a:custGeom>
              <a:avLst/>
              <a:gdLst>
                <a:gd name="connsiteX0" fmla="*/ 301 w 223016"/>
                <a:gd name="connsiteY0" fmla="*/ 868561 h 869227"/>
                <a:gd name="connsiteX1" fmla="*/ 0 w 223016"/>
                <a:gd name="connsiteY1" fmla="*/ 15415 h 869227"/>
                <a:gd name="connsiteX2" fmla="*/ 15844 w 223016"/>
                <a:gd name="connsiteY2" fmla="*/ 2 h 869227"/>
                <a:gd name="connsiteX3" fmla="*/ 209627 w 223016"/>
                <a:gd name="connsiteY3" fmla="*/ 45 h 869227"/>
                <a:gd name="connsiteX4" fmla="*/ 222629 w 223016"/>
                <a:gd name="connsiteY4" fmla="*/ 13133 h 869227"/>
                <a:gd name="connsiteX5" fmla="*/ 222414 w 223016"/>
                <a:gd name="connsiteY5" fmla="*/ 850048 h 869227"/>
                <a:gd name="connsiteX6" fmla="*/ 223016 w 223016"/>
                <a:gd name="connsiteY6" fmla="*/ 866236 h 869227"/>
                <a:gd name="connsiteX7" fmla="*/ 222844 w 223016"/>
                <a:gd name="connsiteY7" fmla="*/ 868475 h 869227"/>
                <a:gd name="connsiteX8" fmla="*/ 207646 w 223016"/>
                <a:gd name="connsiteY8" fmla="*/ 864944 h 869227"/>
                <a:gd name="connsiteX9" fmla="*/ 13217 w 223016"/>
                <a:gd name="connsiteY9" fmla="*/ 865806 h 869227"/>
                <a:gd name="connsiteX10" fmla="*/ 301 w 223016"/>
                <a:gd name="connsiteY10" fmla="*/ 868561 h 86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016" h="869227">
                  <a:moveTo>
                    <a:pt x="301" y="868561"/>
                  </a:moveTo>
                  <a:cubicBezTo>
                    <a:pt x="344" y="584193"/>
                    <a:pt x="474" y="299783"/>
                    <a:pt x="0" y="15415"/>
                  </a:cubicBezTo>
                  <a:cubicBezTo>
                    <a:pt x="0" y="2241"/>
                    <a:pt x="3703" y="-84"/>
                    <a:pt x="15844" y="2"/>
                  </a:cubicBezTo>
                  <a:cubicBezTo>
                    <a:pt x="80424" y="605"/>
                    <a:pt x="145047" y="519"/>
                    <a:pt x="209627" y="45"/>
                  </a:cubicBezTo>
                  <a:cubicBezTo>
                    <a:pt x="220003" y="-41"/>
                    <a:pt x="222672" y="2757"/>
                    <a:pt x="222629" y="13133"/>
                  </a:cubicBezTo>
                  <a:cubicBezTo>
                    <a:pt x="222328" y="292119"/>
                    <a:pt x="222371" y="571062"/>
                    <a:pt x="222414" y="850048"/>
                  </a:cubicBezTo>
                  <a:cubicBezTo>
                    <a:pt x="222414" y="855430"/>
                    <a:pt x="222801" y="860854"/>
                    <a:pt x="223016" y="866236"/>
                  </a:cubicBezTo>
                  <a:cubicBezTo>
                    <a:pt x="222973" y="866968"/>
                    <a:pt x="222887" y="867743"/>
                    <a:pt x="222844" y="868475"/>
                  </a:cubicBezTo>
                  <a:cubicBezTo>
                    <a:pt x="216946" y="870843"/>
                    <a:pt x="212425" y="867054"/>
                    <a:pt x="207646" y="864944"/>
                  </a:cubicBezTo>
                  <a:cubicBezTo>
                    <a:pt x="142679" y="836185"/>
                    <a:pt x="77927" y="836357"/>
                    <a:pt x="13217" y="865806"/>
                  </a:cubicBezTo>
                  <a:cubicBezTo>
                    <a:pt x="9213" y="867657"/>
                    <a:pt x="5209" y="870369"/>
                    <a:pt x="301" y="868561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904149C-5DBC-46C9-898A-CAF9EAFB9E34}"/>
                </a:ext>
              </a:extLst>
            </p:cNvPr>
            <p:cNvSpPr/>
            <p:nvPr/>
          </p:nvSpPr>
          <p:spPr>
            <a:xfrm>
              <a:off x="8442024" y="3420781"/>
              <a:ext cx="593431" cy="963961"/>
            </a:xfrm>
            <a:custGeom>
              <a:avLst/>
              <a:gdLst>
                <a:gd name="connsiteX0" fmla="*/ 593414 w 593431"/>
                <a:gd name="connsiteY0" fmla="*/ 121 h 963961"/>
                <a:gd name="connsiteX1" fmla="*/ 593371 w 593431"/>
                <a:gd name="connsiteY1" fmla="*/ 188695 h 963961"/>
                <a:gd name="connsiteX2" fmla="*/ 592381 w 593431"/>
                <a:gd name="connsiteY2" fmla="*/ 194851 h 963961"/>
                <a:gd name="connsiteX3" fmla="*/ 465158 w 593431"/>
                <a:gd name="connsiteY3" fmla="*/ 325131 h 963961"/>
                <a:gd name="connsiteX4" fmla="*/ 365016 w 593431"/>
                <a:gd name="connsiteY4" fmla="*/ 576950 h 963961"/>
                <a:gd name="connsiteX5" fmla="*/ 326526 w 593431"/>
                <a:gd name="connsiteY5" fmla="*/ 715108 h 963961"/>
                <a:gd name="connsiteX6" fmla="*/ 109322 w 593431"/>
                <a:gd name="connsiteY6" fmla="*/ 957197 h 963961"/>
                <a:gd name="connsiteX7" fmla="*/ 99936 w 593431"/>
                <a:gd name="connsiteY7" fmla="*/ 963225 h 963961"/>
                <a:gd name="connsiteX8" fmla="*/ 91239 w 593431"/>
                <a:gd name="connsiteY8" fmla="*/ 956207 h 963961"/>
                <a:gd name="connsiteX9" fmla="*/ 82370 w 593431"/>
                <a:gd name="connsiteY9" fmla="*/ 927577 h 963961"/>
                <a:gd name="connsiteX10" fmla="*/ 8318 w 593431"/>
                <a:gd name="connsiteY10" fmla="*/ 819599 h 963961"/>
                <a:gd name="connsiteX11" fmla="*/ 52 w 593431"/>
                <a:gd name="connsiteY11" fmla="*/ 808147 h 963961"/>
                <a:gd name="connsiteX12" fmla="*/ 205331 w 593431"/>
                <a:gd name="connsiteY12" fmla="*/ 523392 h 963961"/>
                <a:gd name="connsiteX13" fmla="*/ 250924 w 593431"/>
                <a:gd name="connsiteY13" fmla="*/ 346959 h 963961"/>
                <a:gd name="connsiteX14" fmla="*/ 414096 w 593431"/>
                <a:gd name="connsiteY14" fmla="*/ 102373 h 963961"/>
                <a:gd name="connsiteX15" fmla="*/ 593414 w 593431"/>
                <a:gd name="connsiteY15" fmla="*/ 121 h 96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3431" h="963961">
                  <a:moveTo>
                    <a:pt x="593414" y="121"/>
                  </a:moveTo>
                  <a:cubicBezTo>
                    <a:pt x="593457" y="62979"/>
                    <a:pt x="593414" y="125837"/>
                    <a:pt x="593371" y="188695"/>
                  </a:cubicBezTo>
                  <a:cubicBezTo>
                    <a:pt x="593371" y="190761"/>
                    <a:pt x="592725" y="192785"/>
                    <a:pt x="592381" y="194851"/>
                  </a:cubicBezTo>
                  <a:cubicBezTo>
                    <a:pt x="539210" y="227744"/>
                    <a:pt x="498266" y="272735"/>
                    <a:pt x="465158" y="325131"/>
                  </a:cubicBezTo>
                  <a:cubicBezTo>
                    <a:pt x="416077" y="402756"/>
                    <a:pt x="387920" y="488820"/>
                    <a:pt x="365016" y="576950"/>
                  </a:cubicBezTo>
                  <a:cubicBezTo>
                    <a:pt x="353004" y="623232"/>
                    <a:pt x="345211" y="670634"/>
                    <a:pt x="326526" y="715108"/>
                  </a:cubicBezTo>
                  <a:cubicBezTo>
                    <a:pt x="282052" y="820977"/>
                    <a:pt x="207010" y="899248"/>
                    <a:pt x="109322" y="957197"/>
                  </a:cubicBezTo>
                  <a:cubicBezTo>
                    <a:pt x="106136" y="959092"/>
                    <a:pt x="103036" y="961201"/>
                    <a:pt x="99936" y="963225"/>
                  </a:cubicBezTo>
                  <a:cubicBezTo>
                    <a:pt x="92875" y="966066"/>
                    <a:pt x="92660" y="960039"/>
                    <a:pt x="91239" y="956207"/>
                  </a:cubicBezTo>
                  <a:cubicBezTo>
                    <a:pt x="87752" y="946865"/>
                    <a:pt x="85685" y="937049"/>
                    <a:pt x="82370" y="927577"/>
                  </a:cubicBezTo>
                  <a:cubicBezTo>
                    <a:pt x="67431" y="884825"/>
                    <a:pt x="41340" y="849865"/>
                    <a:pt x="8318" y="819599"/>
                  </a:cubicBezTo>
                  <a:cubicBezTo>
                    <a:pt x="4917" y="816499"/>
                    <a:pt x="-594" y="814389"/>
                    <a:pt x="52" y="808147"/>
                  </a:cubicBezTo>
                  <a:cubicBezTo>
                    <a:pt x="108030" y="741758"/>
                    <a:pt x="170543" y="642693"/>
                    <a:pt x="205331" y="523392"/>
                  </a:cubicBezTo>
                  <a:cubicBezTo>
                    <a:pt x="222380" y="465054"/>
                    <a:pt x="235382" y="405684"/>
                    <a:pt x="250924" y="346959"/>
                  </a:cubicBezTo>
                  <a:cubicBezTo>
                    <a:pt x="277445" y="246645"/>
                    <a:pt x="338624" y="169708"/>
                    <a:pt x="414096" y="102373"/>
                  </a:cubicBezTo>
                  <a:cubicBezTo>
                    <a:pt x="466406" y="55703"/>
                    <a:pt x="593414" y="-3022"/>
                    <a:pt x="593414" y="121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C1FEC4E-2C50-4D45-BBAB-256B20C1B075}"/>
                </a:ext>
              </a:extLst>
            </p:cNvPr>
            <p:cNvSpPr/>
            <p:nvPr/>
          </p:nvSpPr>
          <p:spPr>
            <a:xfrm>
              <a:off x="10292597" y="3410913"/>
              <a:ext cx="576395" cy="965590"/>
            </a:xfrm>
            <a:custGeom>
              <a:avLst/>
              <a:gdLst>
                <a:gd name="connsiteX0" fmla="*/ 0 w 576395"/>
                <a:gd name="connsiteY0" fmla="*/ 207431 h 965590"/>
                <a:gd name="connsiteX1" fmla="*/ 43 w 576395"/>
                <a:gd name="connsiteY1" fmla="*/ 0 h 965590"/>
                <a:gd name="connsiteX2" fmla="*/ 283980 w 576395"/>
                <a:gd name="connsiteY2" fmla="*/ 246868 h 965590"/>
                <a:gd name="connsiteX3" fmla="*/ 334611 w 576395"/>
                <a:gd name="connsiteY3" fmla="*/ 381840 h 965590"/>
                <a:gd name="connsiteX4" fmla="*/ 387911 w 576395"/>
                <a:gd name="connsiteY4" fmla="*/ 573988 h 965590"/>
                <a:gd name="connsiteX5" fmla="*/ 564387 w 576395"/>
                <a:gd name="connsiteY5" fmla="*/ 801740 h 965590"/>
                <a:gd name="connsiteX6" fmla="*/ 575064 w 576395"/>
                <a:gd name="connsiteY6" fmla="*/ 807983 h 965590"/>
                <a:gd name="connsiteX7" fmla="*/ 570371 w 576395"/>
                <a:gd name="connsiteY7" fmla="*/ 820296 h 965590"/>
                <a:gd name="connsiteX8" fmla="*/ 486460 w 576395"/>
                <a:gd name="connsiteY8" fmla="*/ 955742 h 965590"/>
                <a:gd name="connsiteX9" fmla="*/ 477720 w 576395"/>
                <a:gd name="connsiteY9" fmla="*/ 965558 h 965590"/>
                <a:gd name="connsiteX10" fmla="*/ 365351 w 576395"/>
                <a:gd name="connsiteY10" fmla="*/ 882896 h 965590"/>
                <a:gd name="connsiteX11" fmla="*/ 222328 w 576395"/>
                <a:gd name="connsiteY11" fmla="*/ 623757 h 965590"/>
                <a:gd name="connsiteX12" fmla="*/ 134843 w 576395"/>
                <a:gd name="connsiteY12" fmla="*/ 367030 h 965590"/>
                <a:gd name="connsiteX13" fmla="*/ 16231 w 576395"/>
                <a:gd name="connsiteY13" fmla="*/ 219013 h 965590"/>
                <a:gd name="connsiteX14" fmla="*/ 0 w 576395"/>
                <a:gd name="connsiteY14" fmla="*/ 207431 h 96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6395" h="965590">
                  <a:moveTo>
                    <a:pt x="0" y="207431"/>
                  </a:moveTo>
                  <a:cubicBezTo>
                    <a:pt x="0" y="138288"/>
                    <a:pt x="43" y="69144"/>
                    <a:pt x="43" y="0"/>
                  </a:cubicBezTo>
                  <a:cubicBezTo>
                    <a:pt x="119129" y="54118"/>
                    <a:pt x="214621" y="135618"/>
                    <a:pt x="283980" y="246868"/>
                  </a:cubicBezTo>
                  <a:cubicBezTo>
                    <a:pt x="309812" y="288286"/>
                    <a:pt x="322599" y="335041"/>
                    <a:pt x="334611" y="381840"/>
                  </a:cubicBezTo>
                  <a:cubicBezTo>
                    <a:pt x="351101" y="446248"/>
                    <a:pt x="364705" y="511431"/>
                    <a:pt x="387911" y="573988"/>
                  </a:cubicBezTo>
                  <a:cubicBezTo>
                    <a:pt x="422914" y="668404"/>
                    <a:pt x="479443" y="746072"/>
                    <a:pt x="564387" y="801740"/>
                  </a:cubicBezTo>
                  <a:cubicBezTo>
                    <a:pt x="567831" y="803979"/>
                    <a:pt x="571491" y="805916"/>
                    <a:pt x="575064" y="807983"/>
                  </a:cubicBezTo>
                  <a:cubicBezTo>
                    <a:pt x="578767" y="814053"/>
                    <a:pt x="573945" y="817282"/>
                    <a:pt x="570371" y="820296"/>
                  </a:cubicBezTo>
                  <a:cubicBezTo>
                    <a:pt x="527619" y="856289"/>
                    <a:pt x="500883" y="902183"/>
                    <a:pt x="486460" y="955742"/>
                  </a:cubicBezTo>
                  <a:cubicBezTo>
                    <a:pt x="485255" y="960263"/>
                    <a:pt x="484824" y="966075"/>
                    <a:pt x="477720" y="965558"/>
                  </a:cubicBezTo>
                  <a:cubicBezTo>
                    <a:pt x="437595" y="941620"/>
                    <a:pt x="399363" y="915186"/>
                    <a:pt x="365351" y="882896"/>
                  </a:cubicBezTo>
                  <a:cubicBezTo>
                    <a:pt x="290266" y="811642"/>
                    <a:pt x="243811" y="725105"/>
                    <a:pt x="222328" y="623757"/>
                  </a:cubicBezTo>
                  <a:cubicBezTo>
                    <a:pt x="203513" y="534852"/>
                    <a:pt x="177294" y="448013"/>
                    <a:pt x="134843" y="367030"/>
                  </a:cubicBezTo>
                  <a:cubicBezTo>
                    <a:pt x="104964" y="310027"/>
                    <a:pt x="67077" y="259224"/>
                    <a:pt x="16231" y="219013"/>
                  </a:cubicBezTo>
                  <a:cubicBezTo>
                    <a:pt x="10979" y="214879"/>
                    <a:pt x="5382" y="211263"/>
                    <a:pt x="0" y="207431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0E39024-E639-453A-9B61-AC542BE55CCC}"/>
                </a:ext>
              </a:extLst>
            </p:cNvPr>
            <p:cNvSpPr/>
            <p:nvPr/>
          </p:nvSpPr>
          <p:spPr>
            <a:xfrm>
              <a:off x="8032381" y="4176228"/>
              <a:ext cx="509536" cy="517659"/>
            </a:xfrm>
            <a:custGeom>
              <a:avLst/>
              <a:gdLst>
                <a:gd name="connsiteX0" fmla="*/ 409653 w 509536"/>
                <a:gd name="connsiteY0" fmla="*/ 52699 h 517659"/>
                <a:gd name="connsiteX1" fmla="*/ 504026 w 509536"/>
                <a:gd name="connsiteY1" fmla="*/ 201492 h 517659"/>
                <a:gd name="connsiteX2" fmla="*/ 509537 w 509536"/>
                <a:gd name="connsiteY2" fmla="*/ 207778 h 517659"/>
                <a:gd name="connsiteX3" fmla="*/ 506179 w 509536"/>
                <a:gd name="connsiteY3" fmla="*/ 227152 h 517659"/>
                <a:gd name="connsiteX4" fmla="*/ 506394 w 509536"/>
                <a:gd name="connsiteY4" fmla="*/ 290440 h 517659"/>
                <a:gd name="connsiteX5" fmla="*/ 494425 w 509536"/>
                <a:gd name="connsiteY5" fmla="*/ 348175 h 517659"/>
                <a:gd name="connsiteX6" fmla="*/ 454385 w 509536"/>
                <a:gd name="connsiteY6" fmla="*/ 420892 h 517659"/>
                <a:gd name="connsiteX7" fmla="*/ 301417 w 509536"/>
                <a:gd name="connsiteY7" fmla="*/ 514533 h 517659"/>
                <a:gd name="connsiteX8" fmla="*/ 224997 w 509536"/>
                <a:gd name="connsiteY8" fmla="*/ 516040 h 517659"/>
                <a:gd name="connsiteX9" fmla="*/ 337495 w 509536"/>
                <a:gd name="connsiteY9" fmla="*/ 376203 h 517659"/>
                <a:gd name="connsiteX10" fmla="*/ 292246 w 509536"/>
                <a:gd name="connsiteY10" fmla="*/ 201018 h 517659"/>
                <a:gd name="connsiteX11" fmla="*/ 201920 w 509536"/>
                <a:gd name="connsiteY11" fmla="*/ 142983 h 517659"/>
                <a:gd name="connsiteX12" fmla="*/ 97042 w 509536"/>
                <a:gd name="connsiteY12" fmla="*/ 138720 h 517659"/>
                <a:gd name="connsiteX13" fmla="*/ 0 w 509536"/>
                <a:gd name="connsiteY13" fmla="*/ 189308 h 517659"/>
                <a:gd name="connsiteX14" fmla="*/ 41719 w 509536"/>
                <a:gd name="connsiteY14" fmla="*/ 102082 h 517659"/>
                <a:gd name="connsiteX15" fmla="*/ 107590 w 509536"/>
                <a:gd name="connsiteY15" fmla="*/ 41376 h 517659"/>
                <a:gd name="connsiteX16" fmla="*/ 212598 w 509536"/>
                <a:gd name="connsiteY16" fmla="*/ 2671 h 517659"/>
                <a:gd name="connsiteX17" fmla="*/ 273088 w 509536"/>
                <a:gd name="connsiteY17" fmla="*/ 648 h 517659"/>
                <a:gd name="connsiteX18" fmla="*/ 391571 w 509536"/>
                <a:gd name="connsiteY18" fmla="*/ 41979 h 517659"/>
                <a:gd name="connsiteX19" fmla="*/ 409653 w 509536"/>
                <a:gd name="connsiteY19" fmla="*/ 52699 h 51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9536" h="517659">
                  <a:moveTo>
                    <a:pt x="409653" y="52699"/>
                  </a:moveTo>
                  <a:cubicBezTo>
                    <a:pt x="457356" y="91964"/>
                    <a:pt x="489732" y="141002"/>
                    <a:pt x="504026" y="201492"/>
                  </a:cubicBezTo>
                  <a:cubicBezTo>
                    <a:pt x="504801" y="204721"/>
                    <a:pt x="504543" y="208423"/>
                    <a:pt x="509537" y="207778"/>
                  </a:cubicBezTo>
                  <a:cubicBezTo>
                    <a:pt x="502864" y="213159"/>
                    <a:pt x="505102" y="222416"/>
                    <a:pt x="506179" y="227152"/>
                  </a:cubicBezTo>
                  <a:cubicBezTo>
                    <a:pt x="510871" y="248549"/>
                    <a:pt x="508504" y="269000"/>
                    <a:pt x="506394" y="290440"/>
                  </a:cubicBezTo>
                  <a:cubicBezTo>
                    <a:pt x="504456" y="310460"/>
                    <a:pt x="500969" y="329619"/>
                    <a:pt x="494425" y="348175"/>
                  </a:cubicBezTo>
                  <a:cubicBezTo>
                    <a:pt x="485169" y="374523"/>
                    <a:pt x="472855" y="400097"/>
                    <a:pt x="454385" y="420892"/>
                  </a:cubicBezTo>
                  <a:cubicBezTo>
                    <a:pt x="413097" y="467346"/>
                    <a:pt x="364404" y="502822"/>
                    <a:pt x="301417" y="514533"/>
                  </a:cubicBezTo>
                  <a:cubicBezTo>
                    <a:pt x="276231" y="519226"/>
                    <a:pt x="251087" y="517676"/>
                    <a:pt x="224997" y="516040"/>
                  </a:cubicBezTo>
                  <a:cubicBezTo>
                    <a:pt x="285918" y="487539"/>
                    <a:pt x="321394" y="437597"/>
                    <a:pt x="337495" y="376203"/>
                  </a:cubicBezTo>
                  <a:cubicBezTo>
                    <a:pt x="354502" y="311364"/>
                    <a:pt x="332415" y="251994"/>
                    <a:pt x="292246" y="201018"/>
                  </a:cubicBezTo>
                  <a:cubicBezTo>
                    <a:pt x="269686" y="172345"/>
                    <a:pt x="237396" y="153961"/>
                    <a:pt x="201920" y="142983"/>
                  </a:cubicBezTo>
                  <a:cubicBezTo>
                    <a:pt x="167392" y="132305"/>
                    <a:pt x="132604" y="129248"/>
                    <a:pt x="97042" y="138720"/>
                  </a:cubicBezTo>
                  <a:cubicBezTo>
                    <a:pt x="62470" y="147890"/>
                    <a:pt x="36595" y="160764"/>
                    <a:pt x="0" y="189308"/>
                  </a:cubicBezTo>
                  <a:cubicBezTo>
                    <a:pt x="7793" y="156372"/>
                    <a:pt x="22216" y="127871"/>
                    <a:pt x="41719" y="102082"/>
                  </a:cubicBezTo>
                  <a:cubicBezTo>
                    <a:pt x="59973" y="78015"/>
                    <a:pt x="81715" y="57177"/>
                    <a:pt x="107590" y="41376"/>
                  </a:cubicBezTo>
                  <a:cubicBezTo>
                    <a:pt x="139967" y="21615"/>
                    <a:pt x="173893" y="7149"/>
                    <a:pt x="212598" y="2671"/>
                  </a:cubicBezTo>
                  <a:cubicBezTo>
                    <a:pt x="232962" y="347"/>
                    <a:pt x="253240" y="-816"/>
                    <a:pt x="273088" y="648"/>
                  </a:cubicBezTo>
                  <a:cubicBezTo>
                    <a:pt x="315883" y="3791"/>
                    <a:pt x="355793" y="17439"/>
                    <a:pt x="391571" y="41979"/>
                  </a:cubicBezTo>
                  <a:cubicBezTo>
                    <a:pt x="397340" y="45940"/>
                    <a:pt x="403625" y="49126"/>
                    <a:pt x="409653" y="5269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28A281E-19F5-4374-83CF-9B394882CD0B}"/>
                </a:ext>
              </a:extLst>
            </p:cNvPr>
            <p:cNvSpPr/>
            <p:nvPr/>
          </p:nvSpPr>
          <p:spPr>
            <a:xfrm>
              <a:off x="10770274" y="4169137"/>
              <a:ext cx="506204" cy="517534"/>
            </a:xfrm>
            <a:custGeom>
              <a:avLst/>
              <a:gdLst>
                <a:gd name="connsiteX0" fmla="*/ 0 w 506204"/>
                <a:gd name="connsiteY0" fmla="*/ 207335 h 517534"/>
                <a:gd name="connsiteX1" fmla="*/ 5123 w 506204"/>
                <a:gd name="connsiteY1" fmla="*/ 199930 h 517534"/>
                <a:gd name="connsiteX2" fmla="*/ 91876 w 506204"/>
                <a:gd name="connsiteY2" fmla="*/ 58370 h 517534"/>
                <a:gd name="connsiteX3" fmla="*/ 97387 w 506204"/>
                <a:gd name="connsiteY3" fmla="*/ 49802 h 517534"/>
                <a:gd name="connsiteX4" fmla="*/ 110776 w 506204"/>
                <a:gd name="connsiteY4" fmla="*/ 45971 h 517534"/>
                <a:gd name="connsiteX5" fmla="*/ 226245 w 506204"/>
                <a:gd name="connsiteY5" fmla="*/ 937 h 517534"/>
                <a:gd name="connsiteX6" fmla="*/ 277781 w 506204"/>
                <a:gd name="connsiteY6" fmla="*/ 636 h 517534"/>
                <a:gd name="connsiteX7" fmla="*/ 355234 w 506204"/>
                <a:gd name="connsiteY7" fmla="*/ 17168 h 517534"/>
                <a:gd name="connsiteX8" fmla="*/ 425970 w 506204"/>
                <a:gd name="connsiteY8" fmla="*/ 59748 h 517534"/>
                <a:gd name="connsiteX9" fmla="*/ 502089 w 506204"/>
                <a:gd name="connsiteY9" fmla="*/ 166090 h 517534"/>
                <a:gd name="connsiteX10" fmla="*/ 503036 w 506204"/>
                <a:gd name="connsiteY10" fmla="*/ 168372 h 517534"/>
                <a:gd name="connsiteX11" fmla="*/ 504930 w 506204"/>
                <a:gd name="connsiteY11" fmla="*/ 183699 h 517534"/>
                <a:gd name="connsiteX12" fmla="*/ 490852 w 506204"/>
                <a:gd name="connsiteY12" fmla="*/ 176767 h 517534"/>
                <a:gd name="connsiteX13" fmla="*/ 387567 w 506204"/>
                <a:gd name="connsiteY13" fmla="*/ 134359 h 517534"/>
                <a:gd name="connsiteX14" fmla="*/ 248289 w 506204"/>
                <a:gd name="connsiteY14" fmla="*/ 173021 h 517534"/>
                <a:gd name="connsiteX15" fmla="*/ 169932 w 506204"/>
                <a:gd name="connsiteY15" fmla="*/ 301837 h 517534"/>
                <a:gd name="connsiteX16" fmla="*/ 211607 w 506204"/>
                <a:gd name="connsiteY16" fmla="*/ 455710 h 517534"/>
                <a:gd name="connsiteX17" fmla="*/ 282818 w 506204"/>
                <a:gd name="connsiteY17" fmla="*/ 512885 h 517534"/>
                <a:gd name="connsiteX18" fmla="*/ 287597 w 506204"/>
                <a:gd name="connsiteY18" fmla="*/ 517534 h 517534"/>
                <a:gd name="connsiteX19" fmla="*/ 220562 w 506204"/>
                <a:gd name="connsiteY19" fmla="*/ 515468 h 517534"/>
                <a:gd name="connsiteX20" fmla="*/ 113790 w 506204"/>
                <a:gd name="connsiteY20" fmla="*/ 474352 h 517534"/>
                <a:gd name="connsiteX21" fmla="*/ 83050 w 506204"/>
                <a:gd name="connsiteY21" fmla="*/ 448089 h 517534"/>
                <a:gd name="connsiteX22" fmla="*/ 38361 w 506204"/>
                <a:gd name="connsiteY22" fmla="*/ 397028 h 517534"/>
                <a:gd name="connsiteX23" fmla="*/ 2411 w 506204"/>
                <a:gd name="connsiteY23" fmla="*/ 295809 h 517534"/>
                <a:gd name="connsiteX24" fmla="*/ 2411 w 506204"/>
                <a:gd name="connsiteY24" fmla="*/ 222016 h 517534"/>
                <a:gd name="connsiteX25" fmla="*/ 0 w 506204"/>
                <a:gd name="connsiteY25" fmla="*/ 207335 h 51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6204" h="517534">
                  <a:moveTo>
                    <a:pt x="0" y="207335"/>
                  </a:moveTo>
                  <a:cubicBezTo>
                    <a:pt x="4477" y="206775"/>
                    <a:pt x="4348" y="203116"/>
                    <a:pt x="5123" y="199930"/>
                  </a:cubicBezTo>
                  <a:cubicBezTo>
                    <a:pt x="18599" y="143271"/>
                    <a:pt x="47488" y="96085"/>
                    <a:pt x="91876" y="58370"/>
                  </a:cubicBezTo>
                  <a:cubicBezTo>
                    <a:pt x="94459" y="56175"/>
                    <a:pt x="98980" y="54840"/>
                    <a:pt x="97387" y="49802"/>
                  </a:cubicBezTo>
                  <a:cubicBezTo>
                    <a:pt x="103027" y="52816"/>
                    <a:pt x="107633" y="48468"/>
                    <a:pt x="110776" y="45971"/>
                  </a:cubicBezTo>
                  <a:cubicBezTo>
                    <a:pt x="144660" y="18933"/>
                    <a:pt x="184355" y="5587"/>
                    <a:pt x="226245" y="937"/>
                  </a:cubicBezTo>
                  <a:cubicBezTo>
                    <a:pt x="242692" y="-871"/>
                    <a:pt x="260688" y="463"/>
                    <a:pt x="277781" y="636"/>
                  </a:cubicBezTo>
                  <a:cubicBezTo>
                    <a:pt x="305292" y="894"/>
                    <a:pt x="330435" y="7653"/>
                    <a:pt x="355234" y="17168"/>
                  </a:cubicBezTo>
                  <a:cubicBezTo>
                    <a:pt x="381238" y="27113"/>
                    <a:pt x="404099" y="42096"/>
                    <a:pt x="425970" y="59748"/>
                  </a:cubicBezTo>
                  <a:cubicBezTo>
                    <a:pt x="461532" y="88421"/>
                    <a:pt x="486245" y="123811"/>
                    <a:pt x="502089" y="166090"/>
                  </a:cubicBezTo>
                  <a:cubicBezTo>
                    <a:pt x="502390" y="166865"/>
                    <a:pt x="502950" y="167597"/>
                    <a:pt x="503036" y="168372"/>
                  </a:cubicBezTo>
                  <a:cubicBezTo>
                    <a:pt x="503596" y="173667"/>
                    <a:pt x="508461" y="181072"/>
                    <a:pt x="504930" y="183699"/>
                  </a:cubicBezTo>
                  <a:cubicBezTo>
                    <a:pt x="499075" y="188047"/>
                    <a:pt x="495200" y="180168"/>
                    <a:pt x="490852" y="176767"/>
                  </a:cubicBezTo>
                  <a:cubicBezTo>
                    <a:pt x="460413" y="152915"/>
                    <a:pt x="426272" y="139267"/>
                    <a:pt x="387567" y="134359"/>
                  </a:cubicBezTo>
                  <a:cubicBezTo>
                    <a:pt x="335214" y="127729"/>
                    <a:pt x="289448" y="142540"/>
                    <a:pt x="248289" y="173021"/>
                  </a:cubicBezTo>
                  <a:cubicBezTo>
                    <a:pt x="204977" y="205096"/>
                    <a:pt x="179705" y="248838"/>
                    <a:pt x="169932" y="301837"/>
                  </a:cubicBezTo>
                  <a:cubicBezTo>
                    <a:pt x="159211" y="359873"/>
                    <a:pt x="176820" y="409987"/>
                    <a:pt x="211607" y="455710"/>
                  </a:cubicBezTo>
                  <a:cubicBezTo>
                    <a:pt x="230637" y="480767"/>
                    <a:pt x="254532" y="499452"/>
                    <a:pt x="282818" y="512885"/>
                  </a:cubicBezTo>
                  <a:cubicBezTo>
                    <a:pt x="284583" y="513703"/>
                    <a:pt x="286176" y="514865"/>
                    <a:pt x="287597" y="517534"/>
                  </a:cubicBezTo>
                  <a:cubicBezTo>
                    <a:pt x="265381" y="510388"/>
                    <a:pt x="243381" y="519127"/>
                    <a:pt x="220562" y="515468"/>
                  </a:cubicBezTo>
                  <a:cubicBezTo>
                    <a:pt x="181513" y="509225"/>
                    <a:pt x="146468" y="495448"/>
                    <a:pt x="113790" y="474352"/>
                  </a:cubicBezTo>
                  <a:cubicBezTo>
                    <a:pt x="102424" y="466990"/>
                    <a:pt x="93469" y="456399"/>
                    <a:pt x="83050" y="448089"/>
                  </a:cubicBezTo>
                  <a:cubicBezTo>
                    <a:pt x="64838" y="433537"/>
                    <a:pt x="50243" y="416445"/>
                    <a:pt x="38361" y="397028"/>
                  </a:cubicBezTo>
                  <a:cubicBezTo>
                    <a:pt x="19331" y="365943"/>
                    <a:pt x="5898" y="332577"/>
                    <a:pt x="2411" y="295809"/>
                  </a:cubicBezTo>
                  <a:cubicBezTo>
                    <a:pt x="86" y="271226"/>
                    <a:pt x="861" y="246643"/>
                    <a:pt x="2411" y="222016"/>
                  </a:cubicBezTo>
                  <a:cubicBezTo>
                    <a:pt x="2755" y="216850"/>
                    <a:pt x="2928" y="211812"/>
                    <a:pt x="0" y="2073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F860A74-69A6-4E59-86B9-E3A19121E27D}"/>
                </a:ext>
              </a:extLst>
            </p:cNvPr>
            <p:cNvSpPr/>
            <p:nvPr/>
          </p:nvSpPr>
          <p:spPr>
            <a:xfrm>
              <a:off x="9702455" y="5577261"/>
              <a:ext cx="456249" cy="456251"/>
            </a:xfrm>
            <a:custGeom>
              <a:avLst/>
              <a:gdLst>
                <a:gd name="connsiteX0" fmla="*/ 117803 w 456249"/>
                <a:gd name="connsiteY0" fmla="*/ 27868 h 456251"/>
                <a:gd name="connsiteX1" fmla="*/ 218505 w 456249"/>
                <a:gd name="connsiteY1" fmla="*/ 142 h 456251"/>
                <a:gd name="connsiteX2" fmla="*/ 342542 w 456249"/>
                <a:gd name="connsiteY2" fmla="*/ 30322 h 456251"/>
                <a:gd name="connsiteX3" fmla="*/ 456246 w 456249"/>
                <a:gd name="connsiteY3" fmla="*/ 232673 h 456251"/>
                <a:gd name="connsiteX4" fmla="*/ 249030 w 456249"/>
                <a:gd name="connsiteY4" fmla="*/ 455603 h 456251"/>
                <a:gd name="connsiteX5" fmla="*/ 2894 w 456249"/>
                <a:gd name="connsiteY5" fmla="*/ 265393 h 456251"/>
                <a:gd name="connsiteX6" fmla="*/ 111561 w 456249"/>
                <a:gd name="connsiteY6" fmla="*/ 31958 h 456251"/>
                <a:gd name="connsiteX7" fmla="*/ 117803 w 456249"/>
                <a:gd name="connsiteY7" fmla="*/ 27868 h 45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249" h="456251">
                  <a:moveTo>
                    <a:pt x="117803" y="27868"/>
                  </a:moveTo>
                  <a:cubicBezTo>
                    <a:pt x="149534" y="11895"/>
                    <a:pt x="182556" y="1347"/>
                    <a:pt x="218505" y="142"/>
                  </a:cubicBezTo>
                  <a:cubicBezTo>
                    <a:pt x="262807" y="-1365"/>
                    <a:pt x="303880" y="9183"/>
                    <a:pt x="342542" y="30322"/>
                  </a:cubicBezTo>
                  <a:cubicBezTo>
                    <a:pt x="417326" y="77035"/>
                    <a:pt x="456677" y="144198"/>
                    <a:pt x="456246" y="232673"/>
                  </a:cubicBezTo>
                  <a:cubicBezTo>
                    <a:pt x="455686" y="347711"/>
                    <a:pt x="362260" y="447380"/>
                    <a:pt x="249030" y="455603"/>
                  </a:cubicBezTo>
                  <a:cubicBezTo>
                    <a:pt x="127447" y="464429"/>
                    <a:pt x="21105" y="382283"/>
                    <a:pt x="2894" y="265393"/>
                  </a:cubicBezTo>
                  <a:cubicBezTo>
                    <a:pt x="-11787" y="171365"/>
                    <a:pt x="30147" y="81254"/>
                    <a:pt x="111561" y="31958"/>
                  </a:cubicBezTo>
                  <a:cubicBezTo>
                    <a:pt x="113627" y="30624"/>
                    <a:pt x="115694" y="29203"/>
                    <a:pt x="117803" y="27868"/>
                  </a:cubicBezTo>
                  <a:close/>
                </a:path>
              </a:pathLst>
            </a:custGeom>
            <a:solidFill>
              <a:schemeClr val="tx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D318E31-A139-458A-A6D8-047A2838F458}"/>
                </a:ext>
              </a:extLst>
            </p:cNvPr>
            <p:cNvSpPr/>
            <p:nvPr/>
          </p:nvSpPr>
          <p:spPr>
            <a:xfrm>
              <a:off x="9165129" y="5578768"/>
              <a:ext cx="456652" cy="456345"/>
            </a:xfrm>
            <a:custGeom>
              <a:avLst/>
              <a:gdLst>
                <a:gd name="connsiteX0" fmla="*/ 117221 w 456652"/>
                <a:gd name="connsiteY0" fmla="*/ 28815 h 456345"/>
                <a:gd name="connsiteX1" fmla="*/ 339850 w 456652"/>
                <a:gd name="connsiteY1" fmla="*/ 28729 h 456345"/>
                <a:gd name="connsiteX2" fmla="*/ 450411 w 456652"/>
                <a:gd name="connsiteY2" fmla="*/ 176488 h 456345"/>
                <a:gd name="connsiteX3" fmla="*/ 258091 w 456652"/>
                <a:gd name="connsiteY3" fmla="*/ 454527 h 456345"/>
                <a:gd name="connsiteX4" fmla="*/ 245 w 456652"/>
                <a:gd name="connsiteY4" fmla="*/ 218637 h 456345"/>
                <a:gd name="connsiteX5" fmla="*/ 99569 w 456652"/>
                <a:gd name="connsiteY5" fmla="*/ 39707 h 456345"/>
                <a:gd name="connsiteX6" fmla="*/ 117221 w 456652"/>
                <a:gd name="connsiteY6" fmla="*/ 28815 h 45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52" h="456345">
                  <a:moveTo>
                    <a:pt x="117221" y="28815"/>
                  </a:moveTo>
                  <a:cubicBezTo>
                    <a:pt x="191402" y="-10106"/>
                    <a:pt x="265626" y="-9072"/>
                    <a:pt x="339850" y="28729"/>
                  </a:cubicBezTo>
                  <a:cubicBezTo>
                    <a:pt x="396809" y="62913"/>
                    <a:pt x="434610" y="111391"/>
                    <a:pt x="450411" y="176488"/>
                  </a:cubicBezTo>
                  <a:cubicBezTo>
                    <a:pt x="481883" y="306337"/>
                    <a:pt x="390739" y="438166"/>
                    <a:pt x="258091" y="454527"/>
                  </a:cubicBezTo>
                  <a:cubicBezTo>
                    <a:pt x="116144" y="472049"/>
                    <a:pt x="-6213" y="360713"/>
                    <a:pt x="245" y="218637"/>
                  </a:cubicBezTo>
                  <a:cubicBezTo>
                    <a:pt x="3689" y="143121"/>
                    <a:pt x="37916" y="83492"/>
                    <a:pt x="99569" y="39707"/>
                  </a:cubicBezTo>
                  <a:cubicBezTo>
                    <a:pt x="104606" y="36134"/>
                    <a:pt x="116532" y="29245"/>
                    <a:pt x="117221" y="28815"/>
                  </a:cubicBezTo>
                  <a:close/>
                </a:path>
              </a:pathLst>
            </a:custGeom>
            <a:solidFill>
              <a:schemeClr val="tx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82EA7D5-F219-40A5-BC14-FD9AC99548EE}"/>
                </a:ext>
              </a:extLst>
            </p:cNvPr>
            <p:cNvSpPr/>
            <p:nvPr/>
          </p:nvSpPr>
          <p:spPr>
            <a:xfrm>
              <a:off x="10092485" y="2379445"/>
              <a:ext cx="162356" cy="312762"/>
            </a:xfrm>
            <a:custGeom>
              <a:avLst/>
              <a:gdLst>
                <a:gd name="connsiteX0" fmla="*/ 43 w 162356"/>
                <a:gd name="connsiteY0" fmla="*/ 312736 h 312762"/>
                <a:gd name="connsiteX1" fmla="*/ 0 w 162356"/>
                <a:gd name="connsiteY1" fmla="*/ 39 h 312762"/>
                <a:gd name="connsiteX2" fmla="*/ 69144 w 162356"/>
                <a:gd name="connsiteY2" fmla="*/ 44772 h 312762"/>
                <a:gd name="connsiteX3" fmla="*/ 79304 w 162356"/>
                <a:gd name="connsiteY3" fmla="*/ 49981 h 312762"/>
                <a:gd name="connsiteX4" fmla="*/ 162225 w 162356"/>
                <a:gd name="connsiteY4" fmla="*/ 119943 h 312762"/>
                <a:gd name="connsiteX5" fmla="*/ 162225 w 162356"/>
                <a:gd name="connsiteY5" fmla="*/ 196104 h 312762"/>
                <a:gd name="connsiteX6" fmla="*/ 78874 w 162356"/>
                <a:gd name="connsiteY6" fmla="*/ 264559 h 312762"/>
                <a:gd name="connsiteX7" fmla="*/ 68541 w 162356"/>
                <a:gd name="connsiteY7" fmla="*/ 268951 h 312762"/>
                <a:gd name="connsiteX8" fmla="*/ 43 w 162356"/>
                <a:gd name="connsiteY8" fmla="*/ 312736 h 31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56" h="312762">
                  <a:moveTo>
                    <a:pt x="43" y="312736"/>
                  </a:moveTo>
                  <a:cubicBezTo>
                    <a:pt x="43" y="208504"/>
                    <a:pt x="43" y="104271"/>
                    <a:pt x="0" y="39"/>
                  </a:cubicBezTo>
                  <a:cubicBezTo>
                    <a:pt x="33280" y="-865"/>
                    <a:pt x="56658" y="13902"/>
                    <a:pt x="69144" y="44772"/>
                  </a:cubicBezTo>
                  <a:cubicBezTo>
                    <a:pt x="71469" y="50541"/>
                    <a:pt x="74052" y="50885"/>
                    <a:pt x="79304" y="49981"/>
                  </a:cubicBezTo>
                  <a:cubicBezTo>
                    <a:pt x="126749" y="41973"/>
                    <a:pt x="161967" y="71723"/>
                    <a:pt x="162225" y="119943"/>
                  </a:cubicBezTo>
                  <a:cubicBezTo>
                    <a:pt x="162354" y="145344"/>
                    <a:pt x="162440" y="170746"/>
                    <a:pt x="162225" y="196104"/>
                  </a:cubicBezTo>
                  <a:cubicBezTo>
                    <a:pt x="161795" y="242989"/>
                    <a:pt x="124553" y="273643"/>
                    <a:pt x="78874" y="264559"/>
                  </a:cubicBezTo>
                  <a:cubicBezTo>
                    <a:pt x="73707" y="263526"/>
                    <a:pt x="70952" y="263095"/>
                    <a:pt x="68541" y="268951"/>
                  </a:cubicBezTo>
                  <a:cubicBezTo>
                    <a:pt x="55969" y="299303"/>
                    <a:pt x="32678" y="313468"/>
                    <a:pt x="43" y="312736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8B90255-2A3E-428B-9FC6-61ACA90010CC}"/>
                </a:ext>
              </a:extLst>
            </p:cNvPr>
            <p:cNvSpPr/>
            <p:nvPr/>
          </p:nvSpPr>
          <p:spPr>
            <a:xfrm>
              <a:off x="9090330" y="2379484"/>
              <a:ext cx="154347" cy="312739"/>
            </a:xfrm>
            <a:custGeom>
              <a:avLst/>
              <a:gdLst>
                <a:gd name="connsiteX0" fmla="*/ 154348 w 154347"/>
                <a:gd name="connsiteY0" fmla="*/ 0 h 312739"/>
                <a:gd name="connsiteX1" fmla="*/ 154305 w 154347"/>
                <a:gd name="connsiteY1" fmla="*/ 312740 h 312739"/>
                <a:gd name="connsiteX2" fmla="*/ 93513 w 154347"/>
                <a:gd name="connsiteY2" fmla="*/ 268395 h 312739"/>
                <a:gd name="connsiteX3" fmla="*/ 82836 w 154347"/>
                <a:gd name="connsiteY3" fmla="*/ 262798 h 312739"/>
                <a:gd name="connsiteX4" fmla="*/ 217 w 154347"/>
                <a:gd name="connsiteY4" fmla="*/ 194860 h 312739"/>
                <a:gd name="connsiteX5" fmla="*/ 174 w 154347"/>
                <a:gd name="connsiteY5" fmla="*/ 117320 h 312739"/>
                <a:gd name="connsiteX6" fmla="*/ 84042 w 154347"/>
                <a:gd name="connsiteY6" fmla="*/ 48478 h 312739"/>
                <a:gd name="connsiteX7" fmla="*/ 94374 w 154347"/>
                <a:gd name="connsiteY7" fmla="*/ 41977 h 312739"/>
                <a:gd name="connsiteX8" fmla="*/ 154348 w 154347"/>
                <a:gd name="connsiteY8" fmla="*/ 0 h 312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347" h="312739">
                  <a:moveTo>
                    <a:pt x="154348" y="0"/>
                  </a:moveTo>
                  <a:cubicBezTo>
                    <a:pt x="154348" y="104232"/>
                    <a:pt x="154348" y="208464"/>
                    <a:pt x="154305" y="312740"/>
                  </a:cubicBezTo>
                  <a:cubicBezTo>
                    <a:pt x="124942" y="310458"/>
                    <a:pt x="104277" y="295949"/>
                    <a:pt x="93513" y="268395"/>
                  </a:cubicBezTo>
                  <a:cubicBezTo>
                    <a:pt x="91188" y="262453"/>
                    <a:pt x="89122" y="261592"/>
                    <a:pt x="82836" y="262798"/>
                  </a:cubicBezTo>
                  <a:cubicBezTo>
                    <a:pt x="37372" y="271365"/>
                    <a:pt x="776" y="241185"/>
                    <a:pt x="217" y="194860"/>
                  </a:cubicBezTo>
                  <a:cubicBezTo>
                    <a:pt x="-128" y="169028"/>
                    <a:pt x="1" y="143152"/>
                    <a:pt x="174" y="117320"/>
                  </a:cubicBezTo>
                  <a:cubicBezTo>
                    <a:pt x="518" y="69531"/>
                    <a:pt x="37199" y="39179"/>
                    <a:pt x="84042" y="48478"/>
                  </a:cubicBezTo>
                  <a:cubicBezTo>
                    <a:pt x="91447" y="49942"/>
                    <a:pt x="92265" y="46713"/>
                    <a:pt x="94374" y="41977"/>
                  </a:cubicBezTo>
                  <a:cubicBezTo>
                    <a:pt x="105956" y="16016"/>
                    <a:pt x="125933" y="1894"/>
                    <a:pt x="154348" y="0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AF11C8-3EEA-4922-9661-6DF1DA24113E}"/>
                </a:ext>
              </a:extLst>
            </p:cNvPr>
            <p:cNvSpPr/>
            <p:nvPr/>
          </p:nvSpPr>
          <p:spPr>
            <a:xfrm>
              <a:off x="9554748" y="2947099"/>
              <a:ext cx="227278" cy="158264"/>
            </a:xfrm>
            <a:custGeom>
              <a:avLst/>
              <a:gdLst>
                <a:gd name="connsiteX0" fmla="*/ 0 w 227278"/>
                <a:gd name="connsiteY0" fmla="*/ 603 h 158264"/>
                <a:gd name="connsiteX1" fmla="*/ 227279 w 227278"/>
                <a:gd name="connsiteY1" fmla="*/ 0 h 158264"/>
                <a:gd name="connsiteX2" fmla="*/ 227279 w 227278"/>
                <a:gd name="connsiteY2" fmla="*/ 158264 h 158264"/>
                <a:gd name="connsiteX3" fmla="*/ 86 w 227278"/>
                <a:gd name="connsiteY3" fmla="*/ 158221 h 158264"/>
                <a:gd name="connsiteX4" fmla="*/ 0 w 227278"/>
                <a:gd name="connsiteY4" fmla="*/ 603 h 1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8" h="158264">
                  <a:moveTo>
                    <a:pt x="0" y="603"/>
                  </a:moveTo>
                  <a:cubicBezTo>
                    <a:pt x="71124" y="431"/>
                    <a:pt x="156155" y="344"/>
                    <a:pt x="227279" y="0"/>
                  </a:cubicBezTo>
                  <a:cubicBezTo>
                    <a:pt x="226461" y="44001"/>
                    <a:pt x="226590" y="112628"/>
                    <a:pt x="227279" y="158264"/>
                  </a:cubicBezTo>
                  <a:cubicBezTo>
                    <a:pt x="156973" y="158178"/>
                    <a:pt x="70392" y="158221"/>
                    <a:pt x="86" y="158221"/>
                  </a:cubicBezTo>
                  <a:cubicBezTo>
                    <a:pt x="43" y="105696"/>
                    <a:pt x="0" y="53128"/>
                    <a:pt x="0" y="603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85ED6F3-2167-4164-BBB0-4724CD7B18E8}"/>
                </a:ext>
              </a:extLst>
            </p:cNvPr>
            <p:cNvSpPr/>
            <p:nvPr/>
          </p:nvSpPr>
          <p:spPr>
            <a:xfrm>
              <a:off x="9487843" y="2020590"/>
              <a:ext cx="354797" cy="106733"/>
            </a:xfrm>
            <a:custGeom>
              <a:avLst/>
              <a:gdLst>
                <a:gd name="connsiteX0" fmla="*/ 354760 w 354797"/>
                <a:gd name="connsiteY0" fmla="*/ 98722 h 106733"/>
                <a:gd name="connsiteX1" fmla="*/ 344427 w 354797"/>
                <a:gd name="connsiteY1" fmla="*/ 106730 h 106733"/>
                <a:gd name="connsiteX2" fmla="*/ 257072 w 354797"/>
                <a:gd name="connsiteY2" fmla="*/ 106644 h 106733"/>
                <a:gd name="connsiteX3" fmla="*/ 0 w 354797"/>
                <a:gd name="connsiteY3" fmla="*/ 106300 h 106733"/>
                <a:gd name="connsiteX4" fmla="*/ 27511 w 354797"/>
                <a:gd name="connsiteY4" fmla="*/ 49555 h 106733"/>
                <a:gd name="connsiteX5" fmla="*/ 59801 w 354797"/>
                <a:gd name="connsiteY5" fmla="*/ 26522 h 106733"/>
                <a:gd name="connsiteX6" fmla="*/ 296853 w 354797"/>
                <a:gd name="connsiteY6" fmla="*/ 27211 h 106733"/>
                <a:gd name="connsiteX7" fmla="*/ 329703 w 354797"/>
                <a:gd name="connsiteY7" fmla="*/ 51105 h 106733"/>
                <a:gd name="connsiteX8" fmla="*/ 354760 w 354797"/>
                <a:gd name="connsiteY8" fmla="*/ 98722 h 10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797" h="106733">
                  <a:moveTo>
                    <a:pt x="354760" y="98722"/>
                  </a:moveTo>
                  <a:cubicBezTo>
                    <a:pt x="355276" y="106558"/>
                    <a:pt x="350412" y="106773"/>
                    <a:pt x="344427" y="106730"/>
                  </a:cubicBezTo>
                  <a:cubicBezTo>
                    <a:pt x="315323" y="106515"/>
                    <a:pt x="286176" y="106687"/>
                    <a:pt x="257072" y="106644"/>
                  </a:cubicBezTo>
                  <a:cubicBezTo>
                    <a:pt x="171396" y="106558"/>
                    <a:pt x="85676" y="106429"/>
                    <a:pt x="0" y="106300"/>
                  </a:cubicBezTo>
                  <a:cubicBezTo>
                    <a:pt x="646" y="83223"/>
                    <a:pt x="11883" y="65313"/>
                    <a:pt x="27511" y="49555"/>
                  </a:cubicBezTo>
                  <a:cubicBezTo>
                    <a:pt x="34529" y="36639"/>
                    <a:pt x="45981" y="29880"/>
                    <a:pt x="59801" y="26522"/>
                  </a:cubicBezTo>
                  <a:cubicBezTo>
                    <a:pt x="138933" y="-8997"/>
                    <a:pt x="217936" y="-8911"/>
                    <a:pt x="296853" y="27211"/>
                  </a:cubicBezTo>
                  <a:cubicBezTo>
                    <a:pt x="311104" y="30612"/>
                    <a:pt x="321695" y="39050"/>
                    <a:pt x="329703" y="51105"/>
                  </a:cubicBezTo>
                  <a:cubicBezTo>
                    <a:pt x="342059" y="64882"/>
                    <a:pt x="352392" y="79693"/>
                    <a:pt x="354760" y="98722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08D4EE2-6B3F-4CF3-B32B-8E4B091F761D}"/>
                </a:ext>
              </a:extLst>
            </p:cNvPr>
            <p:cNvSpPr/>
            <p:nvPr/>
          </p:nvSpPr>
          <p:spPr>
            <a:xfrm>
              <a:off x="9784653" y="1773515"/>
              <a:ext cx="244986" cy="298180"/>
            </a:xfrm>
            <a:custGeom>
              <a:avLst/>
              <a:gdLst>
                <a:gd name="connsiteX0" fmla="*/ 32850 w 244986"/>
                <a:gd name="connsiteY0" fmla="*/ 298180 h 298180"/>
                <a:gd name="connsiteX1" fmla="*/ 0 w 244986"/>
                <a:gd name="connsiteY1" fmla="*/ 274286 h 298180"/>
                <a:gd name="connsiteX2" fmla="*/ 86279 w 244986"/>
                <a:gd name="connsiteY2" fmla="*/ 158774 h 298180"/>
                <a:gd name="connsiteX3" fmla="*/ 143884 w 244986"/>
                <a:gd name="connsiteY3" fmla="*/ 83000 h 298180"/>
                <a:gd name="connsiteX4" fmla="*/ 148706 w 244986"/>
                <a:gd name="connsiteY4" fmla="*/ 62549 h 298180"/>
                <a:gd name="connsiteX5" fmla="*/ 176347 w 244986"/>
                <a:gd name="connsiteY5" fmla="*/ 3782 h 298180"/>
                <a:gd name="connsiteX6" fmla="*/ 231240 w 244986"/>
                <a:gd name="connsiteY6" fmla="*/ 13038 h 298180"/>
                <a:gd name="connsiteX7" fmla="*/ 242606 w 244986"/>
                <a:gd name="connsiteY7" fmla="*/ 65219 h 298180"/>
                <a:gd name="connsiteX8" fmla="*/ 199682 w 244986"/>
                <a:gd name="connsiteY8" fmla="*/ 97595 h 298180"/>
                <a:gd name="connsiteX9" fmla="*/ 172170 w 244986"/>
                <a:gd name="connsiteY9" fmla="*/ 114644 h 298180"/>
                <a:gd name="connsiteX10" fmla="*/ 116459 w 244986"/>
                <a:gd name="connsiteY10" fmla="*/ 190418 h 298180"/>
                <a:gd name="connsiteX11" fmla="*/ 72244 w 244986"/>
                <a:gd name="connsiteY11" fmla="*/ 248152 h 298180"/>
                <a:gd name="connsiteX12" fmla="*/ 32850 w 244986"/>
                <a:gd name="connsiteY12" fmla="*/ 298180 h 29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986" h="298180">
                  <a:moveTo>
                    <a:pt x="32850" y="298180"/>
                  </a:moveTo>
                  <a:cubicBezTo>
                    <a:pt x="21914" y="290216"/>
                    <a:pt x="10936" y="282251"/>
                    <a:pt x="0" y="274286"/>
                  </a:cubicBezTo>
                  <a:cubicBezTo>
                    <a:pt x="27038" y="234505"/>
                    <a:pt x="57907" y="197565"/>
                    <a:pt x="86279" y="158774"/>
                  </a:cubicBezTo>
                  <a:cubicBezTo>
                    <a:pt x="105007" y="133157"/>
                    <a:pt x="124769" y="108315"/>
                    <a:pt x="143884" y="83000"/>
                  </a:cubicBezTo>
                  <a:cubicBezTo>
                    <a:pt x="148405" y="77015"/>
                    <a:pt x="149869" y="71160"/>
                    <a:pt x="148706" y="62549"/>
                  </a:cubicBezTo>
                  <a:cubicBezTo>
                    <a:pt x="145391" y="37535"/>
                    <a:pt x="146554" y="17860"/>
                    <a:pt x="176347" y="3782"/>
                  </a:cubicBezTo>
                  <a:cubicBezTo>
                    <a:pt x="192449" y="-3796"/>
                    <a:pt x="217376" y="380"/>
                    <a:pt x="231240" y="13038"/>
                  </a:cubicBezTo>
                  <a:cubicBezTo>
                    <a:pt x="243079" y="23844"/>
                    <a:pt x="248461" y="48557"/>
                    <a:pt x="242606" y="65219"/>
                  </a:cubicBezTo>
                  <a:cubicBezTo>
                    <a:pt x="236062" y="83818"/>
                    <a:pt x="218496" y="98843"/>
                    <a:pt x="199682" y="97595"/>
                  </a:cubicBezTo>
                  <a:cubicBezTo>
                    <a:pt x="184914" y="96605"/>
                    <a:pt x="177595" y="106119"/>
                    <a:pt x="172170" y="114644"/>
                  </a:cubicBezTo>
                  <a:cubicBezTo>
                    <a:pt x="155294" y="141208"/>
                    <a:pt x="134499" y="164801"/>
                    <a:pt x="116459" y="190418"/>
                  </a:cubicBezTo>
                  <a:cubicBezTo>
                    <a:pt x="102510" y="210222"/>
                    <a:pt x="88303" y="230113"/>
                    <a:pt x="72244" y="248152"/>
                  </a:cubicBezTo>
                  <a:cubicBezTo>
                    <a:pt x="58079" y="264211"/>
                    <a:pt x="48823" y="283801"/>
                    <a:pt x="32850" y="2981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BE15621-4D48-4E83-88E3-BC6FAC2D324A}"/>
                </a:ext>
              </a:extLst>
            </p:cNvPr>
            <p:cNvSpPr/>
            <p:nvPr/>
          </p:nvSpPr>
          <p:spPr>
            <a:xfrm>
              <a:off x="9303508" y="1773840"/>
              <a:ext cx="244136" cy="296305"/>
            </a:xfrm>
            <a:custGeom>
              <a:avLst/>
              <a:gdLst>
                <a:gd name="connsiteX0" fmla="*/ 244137 w 244136"/>
                <a:gd name="connsiteY0" fmla="*/ 273272 h 296305"/>
                <a:gd name="connsiteX1" fmla="*/ 211847 w 244136"/>
                <a:gd name="connsiteY1" fmla="*/ 296306 h 296305"/>
                <a:gd name="connsiteX2" fmla="*/ 163196 w 244136"/>
                <a:gd name="connsiteY2" fmla="*/ 234352 h 296305"/>
                <a:gd name="connsiteX3" fmla="*/ 104687 w 244136"/>
                <a:gd name="connsiteY3" fmla="*/ 157544 h 296305"/>
                <a:gd name="connsiteX4" fmla="*/ 69038 w 244136"/>
                <a:gd name="connsiteY4" fmla="*/ 110444 h 296305"/>
                <a:gd name="connsiteX5" fmla="*/ 46005 w 244136"/>
                <a:gd name="connsiteY5" fmla="*/ 97442 h 296305"/>
                <a:gd name="connsiteX6" fmla="*/ 5276 w 244136"/>
                <a:gd name="connsiteY6" fmla="*/ 69328 h 296305"/>
                <a:gd name="connsiteX7" fmla="*/ 11691 w 244136"/>
                <a:gd name="connsiteY7" fmla="*/ 16502 h 296305"/>
                <a:gd name="connsiteX8" fmla="*/ 72138 w 244136"/>
                <a:gd name="connsiteY8" fmla="*/ 4662 h 296305"/>
                <a:gd name="connsiteX9" fmla="*/ 97755 w 244136"/>
                <a:gd name="connsiteY9" fmla="*/ 57359 h 296305"/>
                <a:gd name="connsiteX10" fmla="*/ 105677 w 244136"/>
                <a:gd name="connsiteY10" fmla="*/ 88745 h 296305"/>
                <a:gd name="connsiteX11" fmla="*/ 199017 w 244136"/>
                <a:gd name="connsiteY11" fmla="*/ 210802 h 296305"/>
                <a:gd name="connsiteX12" fmla="*/ 234837 w 244136"/>
                <a:gd name="connsiteY12" fmla="*/ 257644 h 296305"/>
                <a:gd name="connsiteX13" fmla="*/ 244137 w 244136"/>
                <a:gd name="connsiteY13" fmla="*/ 273272 h 29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4136" h="296305">
                  <a:moveTo>
                    <a:pt x="244137" y="273272"/>
                  </a:moveTo>
                  <a:cubicBezTo>
                    <a:pt x="232943" y="280376"/>
                    <a:pt x="221835" y="287566"/>
                    <a:pt x="211847" y="296306"/>
                  </a:cubicBezTo>
                  <a:cubicBezTo>
                    <a:pt x="194324" y="276673"/>
                    <a:pt x="178911" y="255405"/>
                    <a:pt x="163196" y="234352"/>
                  </a:cubicBezTo>
                  <a:cubicBezTo>
                    <a:pt x="143951" y="208563"/>
                    <a:pt x="124190" y="183118"/>
                    <a:pt x="104687" y="157544"/>
                  </a:cubicBezTo>
                  <a:cubicBezTo>
                    <a:pt x="92761" y="141873"/>
                    <a:pt x="80491" y="126460"/>
                    <a:pt x="69038" y="110444"/>
                  </a:cubicBezTo>
                  <a:cubicBezTo>
                    <a:pt x="63140" y="102178"/>
                    <a:pt x="57199" y="97442"/>
                    <a:pt x="46005" y="97442"/>
                  </a:cubicBezTo>
                  <a:cubicBezTo>
                    <a:pt x="26803" y="97485"/>
                    <a:pt x="13241" y="84741"/>
                    <a:pt x="5276" y="69328"/>
                  </a:cubicBezTo>
                  <a:cubicBezTo>
                    <a:pt x="-3808" y="51676"/>
                    <a:pt x="-837" y="32431"/>
                    <a:pt x="11691" y="16502"/>
                  </a:cubicBezTo>
                  <a:cubicBezTo>
                    <a:pt x="24435" y="314"/>
                    <a:pt x="52936" y="-4638"/>
                    <a:pt x="72138" y="4662"/>
                  </a:cubicBezTo>
                  <a:cubicBezTo>
                    <a:pt x="91943" y="14263"/>
                    <a:pt x="103998" y="35833"/>
                    <a:pt x="97755" y="57359"/>
                  </a:cubicBezTo>
                  <a:cubicBezTo>
                    <a:pt x="93794" y="70964"/>
                    <a:pt x="98013" y="79015"/>
                    <a:pt x="105677" y="88745"/>
                  </a:cubicBezTo>
                  <a:cubicBezTo>
                    <a:pt x="137321" y="129043"/>
                    <a:pt x="169396" y="169040"/>
                    <a:pt x="199017" y="210802"/>
                  </a:cubicBezTo>
                  <a:cubicBezTo>
                    <a:pt x="210426" y="226903"/>
                    <a:pt x="223987" y="241154"/>
                    <a:pt x="234837" y="257644"/>
                  </a:cubicBezTo>
                  <a:cubicBezTo>
                    <a:pt x="238195" y="262767"/>
                    <a:pt x="241381" y="267847"/>
                    <a:pt x="244137" y="27327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502971E-4471-46DE-937F-1639606B8395}"/>
                </a:ext>
              </a:extLst>
            </p:cNvPr>
            <p:cNvSpPr/>
            <p:nvPr/>
          </p:nvSpPr>
          <p:spPr>
            <a:xfrm>
              <a:off x="9114346" y="4130636"/>
              <a:ext cx="541233" cy="527920"/>
            </a:xfrm>
            <a:custGeom>
              <a:avLst/>
              <a:gdLst>
                <a:gd name="connsiteX0" fmla="*/ 541233 w 541233"/>
                <a:gd name="connsiteY0" fmla="*/ 527921 h 527920"/>
                <a:gd name="connsiteX1" fmla="*/ 307583 w 541233"/>
                <a:gd name="connsiteY1" fmla="*/ 525897 h 527920"/>
                <a:gd name="connsiteX2" fmla="*/ 190047 w 541233"/>
                <a:gd name="connsiteY2" fmla="*/ 525596 h 527920"/>
                <a:gd name="connsiteX3" fmla="*/ 70789 w 541233"/>
                <a:gd name="connsiteY3" fmla="*/ 488441 h 527920"/>
                <a:gd name="connsiteX4" fmla="*/ 2334 w 541233"/>
                <a:gd name="connsiteY4" fmla="*/ 355449 h 527920"/>
                <a:gd name="connsiteX5" fmla="*/ 9 w 541233"/>
                <a:gd name="connsiteY5" fmla="*/ 12830 h 527920"/>
                <a:gd name="connsiteX6" fmla="*/ 1559 w 541233"/>
                <a:gd name="connsiteY6" fmla="*/ 0 h 527920"/>
                <a:gd name="connsiteX7" fmla="*/ 17532 w 541233"/>
                <a:gd name="connsiteY7" fmla="*/ 46325 h 527920"/>
                <a:gd name="connsiteX8" fmla="*/ 154614 w 541233"/>
                <a:gd name="connsiteY8" fmla="*/ 295518 h 527920"/>
                <a:gd name="connsiteX9" fmla="*/ 522161 w 541233"/>
                <a:gd name="connsiteY9" fmla="*/ 522969 h 527920"/>
                <a:gd name="connsiteX10" fmla="*/ 541233 w 541233"/>
                <a:gd name="connsiteY10" fmla="*/ 527921 h 52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233" h="527920">
                  <a:moveTo>
                    <a:pt x="541233" y="527921"/>
                  </a:moveTo>
                  <a:cubicBezTo>
                    <a:pt x="462532" y="524950"/>
                    <a:pt x="385036" y="526543"/>
                    <a:pt x="307583" y="525897"/>
                  </a:cubicBezTo>
                  <a:cubicBezTo>
                    <a:pt x="268404" y="525596"/>
                    <a:pt x="229225" y="526371"/>
                    <a:pt x="190047" y="525596"/>
                  </a:cubicBezTo>
                  <a:cubicBezTo>
                    <a:pt x="146864" y="524735"/>
                    <a:pt x="105318" y="516253"/>
                    <a:pt x="70789" y="488441"/>
                  </a:cubicBezTo>
                  <a:cubicBezTo>
                    <a:pt x="28640" y="454472"/>
                    <a:pt x="3841" y="410901"/>
                    <a:pt x="2334" y="355449"/>
                  </a:cubicBezTo>
                  <a:cubicBezTo>
                    <a:pt x="-766" y="241271"/>
                    <a:pt x="827" y="127051"/>
                    <a:pt x="9" y="12830"/>
                  </a:cubicBezTo>
                  <a:cubicBezTo>
                    <a:pt x="-34" y="8697"/>
                    <a:pt x="9" y="4521"/>
                    <a:pt x="1559" y="0"/>
                  </a:cubicBezTo>
                  <a:cubicBezTo>
                    <a:pt x="6898" y="15456"/>
                    <a:pt x="12150" y="30913"/>
                    <a:pt x="17532" y="46325"/>
                  </a:cubicBezTo>
                  <a:cubicBezTo>
                    <a:pt x="49047" y="137168"/>
                    <a:pt x="93091" y="221381"/>
                    <a:pt x="154614" y="295518"/>
                  </a:cubicBezTo>
                  <a:cubicBezTo>
                    <a:pt x="251484" y="412365"/>
                    <a:pt x="372895" y="490378"/>
                    <a:pt x="522161" y="522969"/>
                  </a:cubicBezTo>
                  <a:cubicBezTo>
                    <a:pt x="528102" y="524261"/>
                    <a:pt x="534603" y="523142"/>
                    <a:pt x="541233" y="527921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95E9278-2DF8-4F2B-A954-84F0E685C349}"/>
                </a:ext>
              </a:extLst>
            </p:cNvPr>
            <p:cNvSpPr/>
            <p:nvPr/>
          </p:nvSpPr>
          <p:spPr>
            <a:xfrm>
              <a:off x="9169334" y="3235168"/>
              <a:ext cx="988592" cy="968709"/>
            </a:xfrm>
            <a:custGeom>
              <a:avLst/>
              <a:gdLst>
                <a:gd name="connsiteX0" fmla="*/ 902184 w 988592"/>
                <a:gd name="connsiteY0" fmla="*/ 1 h 968709"/>
                <a:gd name="connsiteX1" fmla="*/ 988549 w 988592"/>
                <a:gd name="connsiteY1" fmla="*/ 85548 h 968709"/>
                <a:gd name="connsiteX2" fmla="*/ 988592 w 988592"/>
                <a:gd name="connsiteY2" fmla="*/ 879797 h 968709"/>
                <a:gd name="connsiteX3" fmla="*/ 899041 w 988592"/>
                <a:gd name="connsiteY3" fmla="*/ 968659 h 968709"/>
                <a:gd name="connsiteX4" fmla="*/ 88948 w 988592"/>
                <a:gd name="connsiteY4" fmla="*/ 968702 h 968709"/>
                <a:gd name="connsiteX5" fmla="*/ 0 w 988592"/>
                <a:gd name="connsiteY5" fmla="*/ 880443 h 968709"/>
                <a:gd name="connsiteX6" fmla="*/ 259 w 988592"/>
                <a:gd name="connsiteY6" fmla="*/ 87443 h 968709"/>
                <a:gd name="connsiteX7" fmla="*/ 87054 w 988592"/>
                <a:gd name="connsiteY7" fmla="*/ 302 h 968709"/>
                <a:gd name="connsiteX8" fmla="*/ 902184 w 988592"/>
                <a:gd name="connsiteY8" fmla="*/ 1 h 96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8592" h="968709">
                  <a:moveTo>
                    <a:pt x="902184" y="1"/>
                  </a:moveTo>
                  <a:cubicBezTo>
                    <a:pt x="946314" y="-257"/>
                    <a:pt x="988635" y="40773"/>
                    <a:pt x="988549" y="85548"/>
                  </a:cubicBezTo>
                  <a:cubicBezTo>
                    <a:pt x="987903" y="350283"/>
                    <a:pt x="987860" y="615062"/>
                    <a:pt x="988592" y="879797"/>
                  </a:cubicBezTo>
                  <a:cubicBezTo>
                    <a:pt x="988721" y="928662"/>
                    <a:pt x="949499" y="968702"/>
                    <a:pt x="899041" y="968659"/>
                  </a:cubicBezTo>
                  <a:cubicBezTo>
                    <a:pt x="654024" y="968616"/>
                    <a:pt x="113962" y="968358"/>
                    <a:pt x="88948" y="968702"/>
                  </a:cubicBezTo>
                  <a:cubicBezTo>
                    <a:pt x="41418" y="969348"/>
                    <a:pt x="-86" y="929610"/>
                    <a:pt x="0" y="880443"/>
                  </a:cubicBezTo>
                  <a:cubicBezTo>
                    <a:pt x="560" y="616095"/>
                    <a:pt x="259" y="351790"/>
                    <a:pt x="259" y="87443"/>
                  </a:cubicBezTo>
                  <a:cubicBezTo>
                    <a:pt x="259" y="38362"/>
                    <a:pt x="38146" y="302"/>
                    <a:pt x="87054" y="302"/>
                  </a:cubicBezTo>
                  <a:cubicBezTo>
                    <a:pt x="222974" y="260"/>
                    <a:pt x="766350" y="819"/>
                    <a:pt x="902184" y="1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15F9EC-A395-4AFD-9669-3B41C4B96A2A}"/>
                </a:ext>
              </a:extLst>
            </p:cNvPr>
            <p:cNvSpPr/>
            <p:nvPr/>
          </p:nvSpPr>
          <p:spPr>
            <a:xfrm>
              <a:off x="9414753" y="2649902"/>
              <a:ext cx="510297" cy="152425"/>
            </a:xfrm>
            <a:custGeom>
              <a:avLst/>
              <a:gdLst>
                <a:gd name="connsiteX0" fmla="*/ 254861 w 510297"/>
                <a:gd name="connsiteY0" fmla="*/ 43 h 152425"/>
                <a:gd name="connsiteX1" fmla="*/ 476026 w 510297"/>
                <a:gd name="connsiteY1" fmla="*/ 43 h 152425"/>
                <a:gd name="connsiteX2" fmla="*/ 509909 w 510297"/>
                <a:gd name="connsiteY2" fmla="*/ 32634 h 152425"/>
                <a:gd name="connsiteX3" fmla="*/ 509909 w 510297"/>
                <a:gd name="connsiteY3" fmla="*/ 120119 h 152425"/>
                <a:gd name="connsiteX4" fmla="*/ 483475 w 510297"/>
                <a:gd name="connsiteY4" fmla="*/ 150988 h 152425"/>
                <a:gd name="connsiteX5" fmla="*/ 469913 w 510297"/>
                <a:gd name="connsiteY5" fmla="*/ 152366 h 152425"/>
                <a:gd name="connsiteX6" fmla="*/ 40111 w 510297"/>
                <a:gd name="connsiteY6" fmla="*/ 152323 h 152425"/>
                <a:gd name="connsiteX7" fmla="*/ 17938 w 510297"/>
                <a:gd name="connsiteY7" fmla="*/ 149654 h 152425"/>
                <a:gd name="connsiteX8" fmla="*/ 71 w 510297"/>
                <a:gd name="connsiteY8" fmla="*/ 122702 h 152425"/>
                <a:gd name="connsiteX9" fmla="*/ 28 w 510297"/>
                <a:gd name="connsiteY9" fmla="*/ 31429 h 152425"/>
                <a:gd name="connsiteX10" fmla="*/ 31242 w 510297"/>
                <a:gd name="connsiteY10" fmla="*/ 0 h 152425"/>
                <a:gd name="connsiteX11" fmla="*/ 254861 w 510297"/>
                <a:gd name="connsiteY11" fmla="*/ 43 h 1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0297" h="152425">
                  <a:moveTo>
                    <a:pt x="254861" y="43"/>
                  </a:moveTo>
                  <a:cubicBezTo>
                    <a:pt x="328568" y="43"/>
                    <a:pt x="402276" y="43"/>
                    <a:pt x="476026" y="43"/>
                  </a:cubicBezTo>
                  <a:cubicBezTo>
                    <a:pt x="497295" y="43"/>
                    <a:pt x="509522" y="11237"/>
                    <a:pt x="509909" y="32634"/>
                  </a:cubicBezTo>
                  <a:cubicBezTo>
                    <a:pt x="510469" y="61782"/>
                    <a:pt x="510383" y="90972"/>
                    <a:pt x="509909" y="120119"/>
                  </a:cubicBezTo>
                  <a:cubicBezTo>
                    <a:pt x="509608" y="138029"/>
                    <a:pt x="501256" y="147243"/>
                    <a:pt x="483475" y="150988"/>
                  </a:cubicBezTo>
                  <a:cubicBezTo>
                    <a:pt x="479040" y="151935"/>
                    <a:pt x="474433" y="152366"/>
                    <a:pt x="469913" y="152366"/>
                  </a:cubicBezTo>
                  <a:cubicBezTo>
                    <a:pt x="326631" y="152452"/>
                    <a:pt x="183392" y="152452"/>
                    <a:pt x="40111" y="152323"/>
                  </a:cubicBezTo>
                  <a:cubicBezTo>
                    <a:pt x="32706" y="152323"/>
                    <a:pt x="25171" y="151290"/>
                    <a:pt x="17938" y="149654"/>
                  </a:cubicBezTo>
                  <a:cubicBezTo>
                    <a:pt x="7089" y="147243"/>
                    <a:pt x="114" y="136393"/>
                    <a:pt x="71" y="122702"/>
                  </a:cubicBezTo>
                  <a:cubicBezTo>
                    <a:pt x="-58" y="92263"/>
                    <a:pt x="28" y="61868"/>
                    <a:pt x="28" y="31429"/>
                  </a:cubicBezTo>
                  <a:cubicBezTo>
                    <a:pt x="28" y="10290"/>
                    <a:pt x="10103" y="0"/>
                    <a:pt x="31242" y="0"/>
                  </a:cubicBezTo>
                  <a:cubicBezTo>
                    <a:pt x="105767" y="0"/>
                    <a:pt x="180336" y="43"/>
                    <a:pt x="254861" y="43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815AA77-BCD6-4F6F-9071-099122A800B1}"/>
                </a:ext>
              </a:extLst>
            </p:cNvPr>
            <p:cNvSpPr/>
            <p:nvPr/>
          </p:nvSpPr>
          <p:spPr>
            <a:xfrm>
              <a:off x="9747412" y="2347365"/>
              <a:ext cx="170017" cy="170148"/>
            </a:xfrm>
            <a:custGeom>
              <a:avLst/>
              <a:gdLst>
                <a:gd name="connsiteX0" fmla="*/ 84169 w 170017"/>
                <a:gd name="connsiteY0" fmla="*/ 170148 h 170148"/>
                <a:gd name="connsiteX1" fmla="*/ 0 w 170017"/>
                <a:gd name="connsiteY1" fmla="*/ 84257 h 170148"/>
                <a:gd name="connsiteX2" fmla="*/ 85547 w 170017"/>
                <a:gd name="connsiteY2" fmla="*/ 1 h 170148"/>
                <a:gd name="connsiteX3" fmla="*/ 170018 w 170017"/>
                <a:gd name="connsiteY3" fmla="*/ 85548 h 170148"/>
                <a:gd name="connsiteX4" fmla="*/ 84169 w 170017"/>
                <a:gd name="connsiteY4" fmla="*/ 170148 h 17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017" h="170148">
                  <a:moveTo>
                    <a:pt x="84169" y="170148"/>
                  </a:moveTo>
                  <a:cubicBezTo>
                    <a:pt x="36036" y="170062"/>
                    <a:pt x="-86" y="133165"/>
                    <a:pt x="0" y="84257"/>
                  </a:cubicBezTo>
                  <a:cubicBezTo>
                    <a:pt x="86" y="38060"/>
                    <a:pt x="39007" y="-257"/>
                    <a:pt x="85547" y="1"/>
                  </a:cubicBezTo>
                  <a:cubicBezTo>
                    <a:pt x="131873" y="260"/>
                    <a:pt x="170061" y="38922"/>
                    <a:pt x="170018" y="85548"/>
                  </a:cubicBezTo>
                  <a:cubicBezTo>
                    <a:pt x="169975" y="133295"/>
                    <a:pt x="132518" y="170234"/>
                    <a:pt x="84169" y="170148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AD9A3E9-3C0A-4C6A-AA07-D952586AE2B2}"/>
                </a:ext>
              </a:extLst>
            </p:cNvPr>
            <p:cNvSpPr/>
            <p:nvPr/>
          </p:nvSpPr>
          <p:spPr>
            <a:xfrm>
              <a:off x="9421380" y="2348137"/>
              <a:ext cx="170136" cy="169707"/>
            </a:xfrm>
            <a:custGeom>
              <a:avLst/>
              <a:gdLst>
                <a:gd name="connsiteX0" fmla="*/ 83641 w 170136"/>
                <a:gd name="connsiteY0" fmla="*/ 169505 h 169707"/>
                <a:gd name="connsiteX1" fmla="*/ 32 w 170136"/>
                <a:gd name="connsiteY1" fmla="*/ 83915 h 169707"/>
                <a:gd name="connsiteX2" fmla="*/ 84675 w 170136"/>
                <a:gd name="connsiteY2" fmla="*/ 3 h 169707"/>
                <a:gd name="connsiteX3" fmla="*/ 170136 w 170136"/>
                <a:gd name="connsiteY3" fmla="*/ 85637 h 169707"/>
                <a:gd name="connsiteX4" fmla="*/ 83641 w 170136"/>
                <a:gd name="connsiteY4" fmla="*/ 169505 h 16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6" h="169707">
                  <a:moveTo>
                    <a:pt x="83641" y="169505"/>
                  </a:moveTo>
                  <a:cubicBezTo>
                    <a:pt x="42396" y="172992"/>
                    <a:pt x="-1346" y="130972"/>
                    <a:pt x="32" y="83915"/>
                  </a:cubicBezTo>
                  <a:cubicBezTo>
                    <a:pt x="1323" y="39354"/>
                    <a:pt x="35766" y="-427"/>
                    <a:pt x="84675" y="3"/>
                  </a:cubicBezTo>
                  <a:cubicBezTo>
                    <a:pt x="136726" y="477"/>
                    <a:pt x="170265" y="38020"/>
                    <a:pt x="170136" y="85637"/>
                  </a:cubicBezTo>
                  <a:cubicBezTo>
                    <a:pt x="170049" y="136612"/>
                    <a:pt x="128159" y="172518"/>
                    <a:pt x="83641" y="169505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C0755DE-F40A-4C93-A874-723A8FF64FC3}"/>
                </a:ext>
              </a:extLst>
            </p:cNvPr>
            <p:cNvSpPr/>
            <p:nvPr/>
          </p:nvSpPr>
          <p:spPr>
            <a:xfrm>
              <a:off x="9734410" y="5609256"/>
              <a:ext cx="392820" cy="391366"/>
            </a:xfrm>
            <a:custGeom>
              <a:avLst/>
              <a:gdLst>
                <a:gd name="connsiteX0" fmla="*/ 196711 w 392820"/>
                <a:gd name="connsiteY0" fmla="*/ 391232 h 391366"/>
                <a:gd name="connsiteX1" fmla="*/ 0 w 392820"/>
                <a:gd name="connsiteY1" fmla="*/ 195683 h 391366"/>
                <a:gd name="connsiteX2" fmla="*/ 197314 w 392820"/>
                <a:gd name="connsiteY2" fmla="*/ 6 h 391366"/>
                <a:gd name="connsiteX3" fmla="*/ 392819 w 392820"/>
                <a:gd name="connsiteY3" fmla="*/ 196501 h 391366"/>
                <a:gd name="connsiteX4" fmla="*/ 196711 w 392820"/>
                <a:gd name="connsiteY4" fmla="*/ 391232 h 39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20" h="391366">
                  <a:moveTo>
                    <a:pt x="196711" y="391232"/>
                  </a:moveTo>
                  <a:cubicBezTo>
                    <a:pt x="92091" y="395365"/>
                    <a:pt x="-172" y="304049"/>
                    <a:pt x="0" y="195683"/>
                  </a:cubicBezTo>
                  <a:cubicBezTo>
                    <a:pt x="172" y="89427"/>
                    <a:pt x="90714" y="-813"/>
                    <a:pt x="197314" y="6"/>
                  </a:cubicBezTo>
                  <a:cubicBezTo>
                    <a:pt x="303010" y="824"/>
                    <a:pt x="393207" y="89126"/>
                    <a:pt x="392819" y="196501"/>
                  </a:cubicBezTo>
                  <a:cubicBezTo>
                    <a:pt x="392432" y="303403"/>
                    <a:pt x="304302" y="394504"/>
                    <a:pt x="196711" y="391232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7E37DDE-041A-480F-9BFE-11B005761CBC}"/>
                </a:ext>
              </a:extLst>
            </p:cNvPr>
            <p:cNvSpPr/>
            <p:nvPr/>
          </p:nvSpPr>
          <p:spPr>
            <a:xfrm>
              <a:off x="9197087" y="5610596"/>
              <a:ext cx="392495" cy="392385"/>
            </a:xfrm>
            <a:custGeom>
              <a:avLst/>
              <a:gdLst>
                <a:gd name="connsiteX0" fmla="*/ 195909 w 392495"/>
                <a:gd name="connsiteY0" fmla="*/ 392346 h 392385"/>
                <a:gd name="connsiteX1" fmla="*/ 16 w 392495"/>
                <a:gd name="connsiteY1" fmla="*/ 194300 h 392385"/>
                <a:gd name="connsiteX2" fmla="*/ 195134 w 392495"/>
                <a:gd name="connsiteY2" fmla="*/ 0 h 392385"/>
                <a:gd name="connsiteX3" fmla="*/ 392491 w 392495"/>
                <a:gd name="connsiteY3" fmla="*/ 199725 h 392385"/>
                <a:gd name="connsiteX4" fmla="*/ 195909 w 392495"/>
                <a:gd name="connsiteY4" fmla="*/ 392346 h 39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95" h="392385">
                  <a:moveTo>
                    <a:pt x="195909" y="392346"/>
                  </a:moveTo>
                  <a:cubicBezTo>
                    <a:pt x="89438" y="393595"/>
                    <a:pt x="-1404" y="304431"/>
                    <a:pt x="16" y="194300"/>
                  </a:cubicBezTo>
                  <a:cubicBezTo>
                    <a:pt x="1437" y="86366"/>
                    <a:pt x="88491" y="216"/>
                    <a:pt x="195134" y="0"/>
                  </a:cubicBezTo>
                  <a:cubicBezTo>
                    <a:pt x="305911" y="-215"/>
                    <a:pt x="393180" y="87356"/>
                    <a:pt x="392491" y="199725"/>
                  </a:cubicBezTo>
                  <a:cubicBezTo>
                    <a:pt x="391845" y="304474"/>
                    <a:pt x="302165" y="394542"/>
                    <a:pt x="195909" y="392346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87D00F8-72BB-4701-BD27-11FF4752A1F1}"/>
                </a:ext>
              </a:extLst>
            </p:cNvPr>
            <p:cNvSpPr/>
            <p:nvPr/>
          </p:nvSpPr>
          <p:spPr>
            <a:xfrm>
              <a:off x="9182466" y="3248311"/>
              <a:ext cx="962576" cy="942007"/>
            </a:xfrm>
            <a:custGeom>
              <a:avLst/>
              <a:gdLst>
                <a:gd name="connsiteX0" fmla="*/ 83567 w 962576"/>
                <a:gd name="connsiteY0" fmla="*/ 941997 h 942007"/>
                <a:gd name="connsiteX1" fmla="*/ 0 w 962576"/>
                <a:gd name="connsiteY1" fmla="*/ 858646 h 942007"/>
                <a:gd name="connsiteX2" fmla="*/ 0 w 962576"/>
                <a:gd name="connsiteY2" fmla="*/ 80671 h 942007"/>
                <a:gd name="connsiteX3" fmla="*/ 80165 w 962576"/>
                <a:gd name="connsiteY3" fmla="*/ 32 h 942007"/>
                <a:gd name="connsiteX4" fmla="*/ 882724 w 962576"/>
                <a:gd name="connsiteY4" fmla="*/ 32 h 942007"/>
                <a:gd name="connsiteX5" fmla="*/ 962545 w 962576"/>
                <a:gd name="connsiteY5" fmla="*/ 79767 h 942007"/>
                <a:gd name="connsiteX6" fmla="*/ 962545 w 962576"/>
                <a:gd name="connsiteY6" fmla="*/ 861487 h 942007"/>
                <a:gd name="connsiteX7" fmla="*/ 882379 w 962576"/>
                <a:gd name="connsiteY7" fmla="*/ 941954 h 942007"/>
                <a:gd name="connsiteX8" fmla="*/ 83567 w 962576"/>
                <a:gd name="connsiteY8" fmla="*/ 941997 h 94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2576" h="942007">
                  <a:moveTo>
                    <a:pt x="83567" y="941997"/>
                  </a:moveTo>
                  <a:cubicBezTo>
                    <a:pt x="29707" y="941997"/>
                    <a:pt x="0" y="912333"/>
                    <a:pt x="0" y="858646"/>
                  </a:cubicBezTo>
                  <a:cubicBezTo>
                    <a:pt x="0" y="599335"/>
                    <a:pt x="0" y="339982"/>
                    <a:pt x="0" y="80671"/>
                  </a:cubicBezTo>
                  <a:cubicBezTo>
                    <a:pt x="0" y="31375"/>
                    <a:pt x="31041" y="32"/>
                    <a:pt x="80165" y="32"/>
                  </a:cubicBezTo>
                  <a:cubicBezTo>
                    <a:pt x="347699" y="-11"/>
                    <a:pt x="615190" y="-11"/>
                    <a:pt x="882724" y="32"/>
                  </a:cubicBezTo>
                  <a:cubicBezTo>
                    <a:pt x="931202" y="32"/>
                    <a:pt x="962545" y="31375"/>
                    <a:pt x="962545" y="79767"/>
                  </a:cubicBezTo>
                  <a:cubicBezTo>
                    <a:pt x="962587" y="340326"/>
                    <a:pt x="962587" y="600928"/>
                    <a:pt x="962545" y="861487"/>
                  </a:cubicBezTo>
                  <a:cubicBezTo>
                    <a:pt x="962545" y="910999"/>
                    <a:pt x="931718" y="941954"/>
                    <a:pt x="882379" y="941954"/>
                  </a:cubicBezTo>
                  <a:cubicBezTo>
                    <a:pt x="748225" y="942040"/>
                    <a:pt x="215654" y="941997"/>
                    <a:pt x="83567" y="941997"/>
                  </a:cubicBezTo>
                  <a:close/>
                </a:path>
              </a:pathLst>
            </a:custGeom>
            <a:solidFill>
              <a:schemeClr val="accent2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3A1D735-D1F0-41E9-9496-E078FB6D1D67}"/>
                </a:ext>
              </a:extLst>
            </p:cNvPr>
            <p:cNvSpPr/>
            <p:nvPr/>
          </p:nvSpPr>
          <p:spPr>
            <a:xfrm>
              <a:off x="9427325" y="2662969"/>
              <a:ext cx="483420" cy="124962"/>
            </a:xfrm>
            <a:custGeom>
              <a:avLst/>
              <a:gdLst>
                <a:gd name="connsiteX0" fmla="*/ 242117 w 483420"/>
                <a:gd name="connsiteY0" fmla="*/ 124962 h 124962"/>
                <a:gd name="connsiteX1" fmla="*/ 22071 w 483420"/>
                <a:gd name="connsiteY1" fmla="*/ 124962 h 124962"/>
                <a:gd name="connsiteX2" fmla="*/ 28 w 483420"/>
                <a:gd name="connsiteY2" fmla="*/ 103134 h 124962"/>
                <a:gd name="connsiteX3" fmla="*/ 71 w 483420"/>
                <a:gd name="connsiteY3" fmla="*/ 19309 h 124962"/>
                <a:gd name="connsiteX4" fmla="*/ 18713 w 483420"/>
                <a:gd name="connsiteY4" fmla="*/ 65 h 124962"/>
                <a:gd name="connsiteX5" fmla="*/ 465048 w 483420"/>
                <a:gd name="connsiteY5" fmla="*/ 65 h 124962"/>
                <a:gd name="connsiteX6" fmla="*/ 483259 w 483420"/>
                <a:gd name="connsiteY6" fmla="*/ 18405 h 124962"/>
                <a:gd name="connsiteX7" fmla="*/ 483259 w 483420"/>
                <a:gd name="connsiteY7" fmla="*/ 105976 h 124962"/>
                <a:gd name="connsiteX8" fmla="*/ 463369 w 483420"/>
                <a:gd name="connsiteY8" fmla="*/ 124876 h 124962"/>
                <a:gd name="connsiteX9" fmla="*/ 242117 w 483420"/>
                <a:gd name="connsiteY9" fmla="*/ 124962 h 12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3420" h="124962">
                  <a:moveTo>
                    <a:pt x="242117" y="124962"/>
                  </a:moveTo>
                  <a:cubicBezTo>
                    <a:pt x="168754" y="124962"/>
                    <a:pt x="95434" y="124962"/>
                    <a:pt x="22071" y="124962"/>
                  </a:cubicBezTo>
                  <a:cubicBezTo>
                    <a:pt x="3989" y="124962"/>
                    <a:pt x="71" y="121045"/>
                    <a:pt x="28" y="103134"/>
                  </a:cubicBezTo>
                  <a:cubicBezTo>
                    <a:pt x="28" y="75193"/>
                    <a:pt x="-58" y="47251"/>
                    <a:pt x="71" y="19309"/>
                  </a:cubicBezTo>
                  <a:cubicBezTo>
                    <a:pt x="114" y="5575"/>
                    <a:pt x="5238" y="108"/>
                    <a:pt x="18713" y="65"/>
                  </a:cubicBezTo>
                  <a:cubicBezTo>
                    <a:pt x="167506" y="-22"/>
                    <a:pt x="316255" y="-22"/>
                    <a:pt x="465048" y="65"/>
                  </a:cubicBezTo>
                  <a:cubicBezTo>
                    <a:pt x="478007" y="65"/>
                    <a:pt x="483173" y="5317"/>
                    <a:pt x="483259" y="18405"/>
                  </a:cubicBezTo>
                  <a:cubicBezTo>
                    <a:pt x="483475" y="47596"/>
                    <a:pt x="483475" y="76786"/>
                    <a:pt x="483259" y="105976"/>
                  </a:cubicBezTo>
                  <a:cubicBezTo>
                    <a:pt x="483173" y="120528"/>
                    <a:pt x="478480" y="124876"/>
                    <a:pt x="463369" y="124876"/>
                  </a:cubicBezTo>
                  <a:cubicBezTo>
                    <a:pt x="389661" y="124962"/>
                    <a:pt x="315868" y="124962"/>
                    <a:pt x="242117" y="124962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D51D0-8F16-41B7-92B0-E4585799E3E9}"/>
                </a:ext>
              </a:extLst>
            </p:cNvPr>
            <p:cNvSpPr/>
            <p:nvPr/>
          </p:nvSpPr>
          <p:spPr>
            <a:xfrm>
              <a:off x="9760152" y="2361229"/>
              <a:ext cx="144240" cy="143454"/>
            </a:xfrm>
            <a:custGeom>
              <a:avLst/>
              <a:gdLst>
                <a:gd name="connsiteX0" fmla="*/ 72161 w 144240"/>
                <a:gd name="connsiteY0" fmla="*/ 143454 h 143454"/>
                <a:gd name="connsiteX1" fmla="*/ 3 w 144240"/>
                <a:gd name="connsiteY1" fmla="*/ 72373 h 143454"/>
                <a:gd name="connsiteX2" fmla="*/ 71989 w 144240"/>
                <a:gd name="connsiteY2" fmla="*/ 0 h 143454"/>
                <a:gd name="connsiteX3" fmla="*/ 144232 w 144240"/>
                <a:gd name="connsiteY3" fmla="*/ 72201 h 143454"/>
                <a:gd name="connsiteX4" fmla="*/ 72161 w 144240"/>
                <a:gd name="connsiteY4" fmla="*/ 143454 h 14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40" h="143454">
                  <a:moveTo>
                    <a:pt x="72161" y="143454"/>
                  </a:moveTo>
                  <a:cubicBezTo>
                    <a:pt x="33155" y="143497"/>
                    <a:pt x="391" y="111250"/>
                    <a:pt x="3" y="72373"/>
                  </a:cubicBezTo>
                  <a:cubicBezTo>
                    <a:pt x="-384" y="32764"/>
                    <a:pt x="32078" y="86"/>
                    <a:pt x="71989" y="0"/>
                  </a:cubicBezTo>
                  <a:cubicBezTo>
                    <a:pt x="111813" y="-86"/>
                    <a:pt x="144835" y="32936"/>
                    <a:pt x="144232" y="72201"/>
                  </a:cubicBezTo>
                  <a:cubicBezTo>
                    <a:pt x="143586" y="111422"/>
                    <a:pt x="111253" y="143411"/>
                    <a:pt x="72161" y="143454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2886800-AA13-4755-B268-69539A8926B3}"/>
                </a:ext>
              </a:extLst>
            </p:cNvPr>
            <p:cNvSpPr/>
            <p:nvPr/>
          </p:nvSpPr>
          <p:spPr>
            <a:xfrm>
              <a:off x="9434585" y="2361702"/>
              <a:ext cx="143455" cy="143240"/>
            </a:xfrm>
            <a:custGeom>
              <a:avLst/>
              <a:gdLst>
                <a:gd name="connsiteX0" fmla="*/ 143455 w 143455"/>
                <a:gd name="connsiteY0" fmla="*/ 72158 h 143240"/>
                <a:gd name="connsiteX1" fmla="*/ 70608 w 143455"/>
                <a:gd name="connsiteY1" fmla="*/ 143239 h 143240"/>
                <a:gd name="connsiteX2" fmla="*/ 1 w 143455"/>
                <a:gd name="connsiteY2" fmla="*/ 71124 h 143240"/>
                <a:gd name="connsiteX3" fmla="*/ 71641 w 143455"/>
                <a:gd name="connsiteY3" fmla="*/ 0 h 143240"/>
                <a:gd name="connsiteX4" fmla="*/ 143455 w 143455"/>
                <a:gd name="connsiteY4" fmla="*/ 72158 h 14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455" h="143240">
                  <a:moveTo>
                    <a:pt x="143455" y="72158"/>
                  </a:moveTo>
                  <a:cubicBezTo>
                    <a:pt x="143282" y="112111"/>
                    <a:pt x="111078" y="143497"/>
                    <a:pt x="70608" y="143239"/>
                  </a:cubicBezTo>
                  <a:cubicBezTo>
                    <a:pt x="31473" y="142980"/>
                    <a:pt x="-172" y="110690"/>
                    <a:pt x="1" y="71124"/>
                  </a:cubicBezTo>
                  <a:cubicBezTo>
                    <a:pt x="173" y="31817"/>
                    <a:pt x="32334" y="-86"/>
                    <a:pt x="71641" y="0"/>
                  </a:cubicBezTo>
                  <a:cubicBezTo>
                    <a:pt x="111767" y="43"/>
                    <a:pt x="143627" y="32075"/>
                    <a:pt x="143455" y="72158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6905E3D-0212-48D8-8D41-85A7E5EE0158}"/>
                </a:ext>
              </a:extLst>
            </p:cNvPr>
            <p:cNvSpPr/>
            <p:nvPr/>
          </p:nvSpPr>
          <p:spPr>
            <a:xfrm>
              <a:off x="9837392" y="5706992"/>
              <a:ext cx="194216" cy="193697"/>
            </a:xfrm>
            <a:custGeom>
              <a:avLst/>
              <a:gdLst>
                <a:gd name="connsiteX0" fmla="*/ 97000 w 194216"/>
                <a:gd name="connsiteY0" fmla="*/ 0 h 193697"/>
                <a:gd name="connsiteX1" fmla="*/ 194215 w 194216"/>
                <a:gd name="connsiteY1" fmla="*/ 96569 h 193697"/>
                <a:gd name="connsiteX2" fmla="*/ 97603 w 194216"/>
                <a:gd name="connsiteY2" fmla="*/ 193697 h 193697"/>
                <a:gd name="connsiteX3" fmla="*/ 1 w 194216"/>
                <a:gd name="connsiteY3" fmla="*/ 97818 h 193697"/>
                <a:gd name="connsiteX4" fmla="*/ 97000 w 194216"/>
                <a:gd name="connsiteY4" fmla="*/ 0 h 1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16" h="193697">
                  <a:moveTo>
                    <a:pt x="97000" y="0"/>
                  </a:moveTo>
                  <a:cubicBezTo>
                    <a:pt x="150516" y="-129"/>
                    <a:pt x="193871" y="42882"/>
                    <a:pt x="194215" y="96569"/>
                  </a:cubicBezTo>
                  <a:cubicBezTo>
                    <a:pt x="194559" y="149826"/>
                    <a:pt x="151119" y="193525"/>
                    <a:pt x="97603" y="193697"/>
                  </a:cubicBezTo>
                  <a:cubicBezTo>
                    <a:pt x="43614" y="193870"/>
                    <a:pt x="303" y="151333"/>
                    <a:pt x="1" y="97818"/>
                  </a:cubicBezTo>
                  <a:cubicBezTo>
                    <a:pt x="-257" y="43269"/>
                    <a:pt x="42452" y="173"/>
                    <a:pt x="970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213D8D8-3CAC-4CDE-A71B-93A115FC90F6}"/>
                </a:ext>
              </a:extLst>
            </p:cNvPr>
            <p:cNvSpPr/>
            <p:nvPr/>
          </p:nvSpPr>
          <p:spPr>
            <a:xfrm>
              <a:off x="9299786" y="5708154"/>
              <a:ext cx="194473" cy="194516"/>
            </a:xfrm>
            <a:custGeom>
              <a:avLst/>
              <a:gdLst>
                <a:gd name="connsiteX0" fmla="*/ 96655 w 194473"/>
                <a:gd name="connsiteY0" fmla="*/ 194516 h 194516"/>
                <a:gd name="connsiteX1" fmla="*/ 0 w 194473"/>
                <a:gd name="connsiteY1" fmla="*/ 97172 h 194516"/>
                <a:gd name="connsiteX2" fmla="*/ 97086 w 194473"/>
                <a:gd name="connsiteY2" fmla="*/ 1 h 194516"/>
                <a:gd name="connsiteX3" fmla="*/ 194472 w 194473"/>
                <a:gd name="connsiteY3" fmla="*/ 96957 h 194516"/>
                <a:gd name="connsiteX4" fmla="*/ 96655 w 194473"/>
                <a:gd name="connsiteY4" fmla="*/ 194516 h 19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473" h="194516">
                  <a:moveTo>
                    <a:pt x="96655" y="194516"/>
                  </a:moveTo>
                  <a:cubicBezTo>
                    <a:pt x="43355" y="194344"/>
                    <a:pt x="-129" y="150558"/>
                    <a:pt x="0" y="97172"/>
                  </a:cubicBezTo>
                  <a:cubicBezTo>
                    <a:pt x="129" y="44001"/>
                    <a:pt x="43829" y="259"/>
                    <a:pt x="97086" y="1"/>
                  </a:cubicBezTo>
                  <a:cubicBezTo>
                    <a:pt x="149869" y="-214"/>
                    <a:pt x="194257" y="43915"/>
                    <a:pt x="194472" y="96957"/>
                  </a:cubicBezTo>
                  <a:cubicBezTo>
                    <a:pt x="194731" y="150688"/>
                    <a:pt x="150601" y="194645"/>
                    <a:pt x="96655" y="19451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A5F0B201-1AA3-48C5-B2DA-F59CACFAB2F1}"/>
                </a:ext>
              </a:extLst>
            </p:cNvPr>
            <p:cNvSpPr/>
            <p:nvPr/>
          </p:nvSpPr>
          <p:spPr>
            <a:xfrm>
              <a:off x="9320909" y="3363921"/>
              <a:ext cx="681551" cy="394648"/>
            </a:xfrm>
            <a:custGeom>
              <a:avLst/>
              <a:gdLst>
                <a:gd name="connsiteX0" fmla="*/ 66405 w 681551"/>
                <a:gd name="connsiteY0" fmla="*/ 394606 h 394648"/>
                <a:gd name="connsiteX1" fmla="*/ 275 w 681551"/>
                <a:gd name="connsiteY1" fmla="*/ 329466 h 394648"/>
                <a:gd name="connsiteX2" fmla="*/ 275 w 681551"/>
                <a:gd name="connsiteY2" fmla="*/ 65592 h 394648"/>
                <a:gd name="connsiteX3" fmla="*/ 66362 w 681551"/>
                <a:gd name="connsiteY3" fmla="*/ 65 h 394648"/>
                <a:gd name="connsiteX4" fmla="*/ 615077 w 681551"/>
                <a:gd name="connsiteY4" fmla="*/ 65 h 394648"/>
                <a:gd name="connsiteX5" fmla="*/ 681551 w 681551"/>
                <a:gd name="connsiteY5" fmla="*/ 67443 h 394648"/>
                <a:gd name="connsiteX6" fmla="*/ 681551 w 681551"/>
                <a:gd name="connsiteY6" fmla="*/ 330069 h 394648"/>
                <a:gd name="connsiteX7" fmla="*/ 617574 w 681551"/>
                <a:gd name="connsiteY7" fmla="*/ 394563 h 394648"/>
                <a:gd name="connsiteX8" fmla="*/ 66405 w 681551"/>
                <a:gd name="connsiteY8" fmla="*/ 394606 h 39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1551" h="394648">
                  <a:moveTo>
                    <a:pt x="66405" y="394606"/>
                  </a:moveTo>
                  <a:cubicBezTo>
                    <a:pt x="26451" y="394606"/>
                    <a:pt x="447" y="369506"/>
                    <a:pt x="275" y="329466"/>
                  </a:cubicBezTo>
                  <a:cubicBezTo>
                    <a:pt x="-70" y="241508"/>
                    <a:pt x="-113" y="153550"/>
                    <a:pt x="275" y="65592"/>
                  </a:cubicBezTo>
                  <a:cubicBezTo>
                    <a:pt x="447" y="25681"/>
                    <a:pt x="26623" y="108"/>
                    <a:pt x="66362" y="65"/>
                  </a:cubicBezTo>
                  <a:cubicBezTo>
                    <a:pt x="249252" y="-22"/>
                    <a:pt x="432143" y="-22"/>
                    <a:pt x="615077" y="65"/>
                  </a:cubicBezTo>
                  <a:cubicBezTo>
                    <a:pt x="656322" y="65"/>
                    <a:pt x="681551" y="25940"/>
                    <a:pt x="681551" y="67443"/>
                  </a:cubicBezTo>
                  <a:cubicBezTo>
                    <a:pt x="681551" y="154971"/>
                    <a:pt x="681551" y="242498"/>
                    <a:pt x="681551" y="330069"/>
                  </a:cubicBezTo>
                  <a:cubicBezTo>
                    <a:pt x="681551" y="368343"/>
                    <a:pt x="655676" y="394520"/>
                    <a:pt x="617574" y="394563"/>
                  </a:cubicBezTo>
                  <a:cubicBezTo>
                    <a:pt x="525526" y="394692"/>
                    <a:pt x="158065" y="394649"/>
                    <a:pt x="66405" y="39460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3C1F655-3F33-4201-8B89-5C5F4EA8F112}"/>
                </a:ext>
              </a:extLst>
            </p:cNvPr>
            <p:cNvSpPr/>
            <p:nvPr/>
          </p:nvSpPr>
          <p:spPr>
            <a:xfrm>
              <a:off x="9239285" y="3838132"/>
              <a:ext cx="851037" cy="43139"/>
            </a:xfrm>
            <a:custGeom>
              <a:avLst/>
              <a:gdLst>
                <a:gd name="connsiteX0" fmla="*/ 13142 w 851037"/>
                <a:gd name="connsiteY0" fmla="*/ 43139 h 43139"/>
                <a:gd name="connsiteX1" fmla="*/ 10 w 851037"/>
                <a:gd name="connsiteY1" fmla="*/ 30223 h 43139"/>
                <a:gd name="connsiteX2" fmla="*/ 29674 w 851037"/>
                <a:gd name="connsiteY2" fmla="*/ 301 h 43139"/>
                <a:gd name="connsiteX3" fmla="*/ 835935 w 851037"/>
                <a:gd name="connsiteY3" fmla="*/ 0 h 43139"/>
                <a:gd name="connsiteX4" fmla="*/ 851004 w 851037"/>
                <a:gd name="connsiteY4" fmla="*/ 14896 h 43139"/>
                <a:gd name="connsiteX5" fmla="*/ 823148 w 851037"/>
                <a:gd name="connsiteY5" fmla="*/ 42924 h 43139"/>
                <a:gd name="connsiteX6" fmla="*/ 13142 w 851037"/>
                <a:gd name="connsiteY6" fmla="*/ 43139 h 4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1037" h="43139">
                  <a:moveTo>
                    <a:pt x="13142" y="43139"/>
                  </a:moveTo>
                  <a:cubicBezTo>
                    <a:pt x="2852" y="43183"/>
                    <a:pt x="-205" y="40728"/>
                    <a:pt x="10" y="30223"/>
                  </a:cubicBezTo>
                  <a:cubicBezTo>
                    <a:pt x="656" y="301"/>
                    <a:pt x="183" y="301"/>
                    <a:pt x="29674" y="301"/>
                  </a:cubicBezTo>
                  <a:cubicBezTo>
                    <a:pt x="298414" y="301"/>
                    <a:pt x="567196" y="387"/>
                    <a:pt x="835935" y="0"/>
                  </a:cubicBezTo>
                  <a:cubicBezTo>
                    <a:pt x="847861" y="0"/>
                    <a:pt x="851434" y="2626"/>
                    <a:pt x="851004" y="14896"/>
                  </a:cubicBezTo>
                  <a:cubicBezTo>
                    <a:pt x="850014" y="42881"/>
                    <a:pt x="850702" y="42924"/>
                    <a:pt x="823148" y="42924"/>
                  </a:cubicBezTo>
                  <a:cubicBezTo>
                    <a:pt x="690630" y="42881"/>
                    <a:pt x="150654" y="42795"/>
                    <a:pt x="13142" y="431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3714A27-1BEB-4C96-A6E5-A29BA1EC5586}"/>
                </a:ext>
              </a:extLst>
            </p:cNvPr>
            <p:cNvSpPr/>
            <p:nvPr/>
          </p:nvSpPr>
          <p:spPr>
            <a:xfrm>
              <a:off x="9274941" y="3944302"/>
              <a:ext cx="779467" cy="128827"/>
            </a:xfrm>
            <a:custGeom>
              <a:avLst/>
              <a:gdLst>
                <a:gd name="connsiteX0" fmla="*/ 717359 w 779467"/>
                <a:gd name="connsiteY0" fmla="*/ 172 h 128827"/>
                <a:gd name="connsiteX1" fmla="*/ 779442 w 779467"/>
                <a:gd name="connsiteY1" fmla="*/ 65613 h 128827"/>
                <a:gd name="connsiteX2" fmla="*/ 713570 w 779467"/>
                <a:gd name="connsiteY2" fmla="*/ 128729 h 128827"/>
                <a:gd name="connsiteX3" fmla="*/ 651013 w 779467"/>
                <a:gd name="connsiteY3" fmla="*/ 62470 h 128827"/>
                <a:gd name="connsiteX4" fmla="*/ 717359 w 779467"/>
                <a:gd name="connsiteY4" fmla="*/ 172 h 128827"/>
                <a:gd name="connsiteX5" fmla="*/ 389980 w 779467"/>
                <a:gd name="connsiteY5" fmla="*/ 129 h 128827"/>
                <a:gd name="connsiteX6" fmla="*/ 454862 w 779467"/>
                <a:gd name="connsiteY6" fmla="*/ 64063 h 128827"/>
                <a:gd name="connsiteX7" fmla="*/ 390626 w 779467"/>
                <a:gd name="connsiteY7" fmla="*/ 128816 h 128827"/>
                <a:gd name="connsiteX8" fmla="*/ 326907 w 779467"/>
                <a:gd name="connsiteY8" fmla="*/ 64063 h 128827"/>
                <a:gd name="connsiteX9" fmla="*/ 389980 w 779467"/>
                <a:gd name="connsiteY9" fmla="*/ 129 h 128827"/>
                <a:gd name="connsiteX10" fmla="*/ 225689 w 779467"/>
                <a:gd name="connsiteY10" fmla="*/ 43 h 128827"/>
                <a:gd name="connsiteX11" fmla="*/ 289839 w 779467"/>
                <a:gd name="connsiteY11" fmla="*/ 63417 h 128827"/>
                <a:gd name="connsiteX12" fmla="*/ 226335 w 779467"/>
                <a:gd name="connsiteY12" fmla="*/ 128816 h 128827"/>
                <a:gd name="connsiteX13" fmla="*/ 161712 w 779467"/>
                <a:gd name="connsiteY13" fmla="*/ 64666 h 128827"/>
                <a:gd name="connsiteX14" fmla="*/ 225689 w 779467"/>
                <a:gd name="connsiteY14" fmla="*/ 43 h 128827"/>
                <a:gd name="connsiteX15" fmla="*/ 64023 w 779467"/>
                <a:gd name="connsiteY15" fmla="*/ 42 h 128827"/>
                <a:gd name="connsiteX16" fmla="*/ 128087 w 779467"/>
                <a:gd name="connsiteY16" fmla="*/ 64493 h 128827"/>
                <a:gd name="connsiteX17" fmla="*/ 63765 w 779467"/>
                <a:gd name="connsiteY17" fmla="*/ 128815 h 128827"/>
                <a:gd name="connsiteX18" fmla="*/ 3 w 779467"/>
                <a:gd name="connsiteY18" fmla="*/ 63589 h 128827"/>
                <a:gd name="connsiteX19" fmla="*/ 64023 w 779467"/>
                <a:gd name="connsiteY19" fmla="*/ 42 h 128827"/>
                <a:gd name="connsiteX20" fmla="*/ 553670 w 779467"/>
                <a:gd name="connsiteY20" fmla="*/ 0 h 128827"/>
                <a:gd name="connsiteX21" fmla="*/ 617647 w 779467"/>
                <a:gd name="connsiteY21" fmla="*/ 64623 h 128827"/>
                <a:gd name="connsiteX22" fmla="*/ 553153 w 779467"/>
                <a:gd name="connsiteY22" fmla="*/ 128816 h 128827"/>
                <a:gd name="connsiteX23" fmla="*/ 489692 w 779467"/>
                <a:gd name="connsiteY23" fmla="*/ 64709 h 128827"/>
                <a:gd name="connsiteX24" fmla="*/ 553670 w 779467"/>
                <a:gd name="connsiteY24" fmla="*/ 0 h 1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467" h="128827">
                  <a:moveTo>
                    <a:pt x="717359" y="172"/>
                  </a:moveTo>
                  <a:cubicBezTo>
                    <a:pt x="752792" y="1937"/>
                    <a:pt x="780432" y="31127"/>
                    <a:pt x="779442" y="65613"/>
                  </a:cubicBezTo>
                  <a:cubicBezTo>
                    <a:pt x="778408" y="101089"/>
                    <a:pt x="748056" y="130150"/>
                    <a:pt x="713570" y="128729"/>
                  </a:cubicBezTo>
                  <a:cubicBezTo>
                    <a:pt x="677793" y="127309"/>
                    <a:pt x="649636" y="97473"/>
                    <a:pt x="651013" y="62470"/>
                  </a:cubicBezTo>
                  <a:cubicBezTo>
                    <a:pt x="652434" y="26607"/>
                    <a:pt x="682442" y="-1550"/>
                    <a:pt x="717359" y="172"/>
                  </a:cubicBezTo>
                  <a:close/>
                  <a:moveTo>
                    <a:pt x="389980" y="129"/>
                  </a:moveTo>
                  <a:cubicBezTo>
                    <a:pt x="425284" y="-215"/>
                    <a:pt x="454690" y="28803"/>
                    <a:pt x="454862" y="64063"/>
                  </a:cubicBezTo>
                  <a:cubicBezTo>
                    <a:pt x="454991" y="99195"/>
                    <a:pt x="425801" y="128643"/>
                    <a:pt x="390626" y="128816"/>
                  </a:cubicBezTo>
                  <a:cubicBezTo>
                    <a:pt x="355322" y="128988"/>
                    <a:pt x="326821" y="100013"/>
                    <a:pt x="326907" y="64063"/>
                  </a:cubicBezTo>
                  <a:cubicBezTo>
                    <a:pt x="326993" y="28587"/>
                    <a:pt x="354763" y="430"/>
                    <a:pt x="389980" y="129"/>
                  </a:cubicBezTo>
                  <a:close/>
                  <a:moveTo>
                    <a:pt x="225689" y="43"/>
                  </a:moveTo>
                  <a:cubicBezTo>
                    <a:pt x="260563" y="86"/>
                    <a:pt x="289408" y="28587"/>
                    <a:pt x="289839" y="63417"/>
                  </a:cubicBezTo>
                  <a:cubicBezTo>
                    <a:pt x="290270" y="98764"/>
                    <a:pt x="261811" y="128084"/>
                    <a:pt x="226335" y="128816"/>
                  </a:cubicBezTo>
                  <a:cubicBezTo>
                    <a:pt x="191462" y="129505"/>
                    <a:pt x="161884" y="100142"/>
                    <a:pt x="161712" y="64666"/>
                  </a:cubicBezTo>
                  <a:cubicBezTo>
                    <a:pt x="161497" y="29061"/>
                    <a:pt x="190300" y="0"/>
                    <a:pt x="225689" y="43"/>
                  </a:cubicBezTo>
                  <a:close/>
                  <a:moveTo>
                    <a:pt x="64023" y="42"/>
                  </a:moveTo>
                  <a:cubicBezTo>
                    <a:pt x="99370" y="-259"/>
                    <a:pt x="128173" y="28673"/>
                    <a:pt x="128087" y="64493"/>
                  </a:cubicBezTo>
                  <a:cubicBezTo>
                    <a:pt x="128001" y="100270"/>
                    <a:pt x="98983" y="129288"/>
                    <a:pt x="63765" y="128815"/>
                  </a:cubicBezTo>
                  <a:cubicBezTo>
                    <a:pt x="28504" y="128384"/>
                    <a:pt x="-385" y="98807"/>
                    <a:pt x="3" y="63589"/>
                  </a:cubicBezTo>
                  <a:cubicBezTo>
                    <a:pt x="390" y="28802"/>
                    <a:pt x="29064" y="387"/>
                    <a:pt x="64023" y="42"/>
                  </a:cubicBezTo>
                  <a:close/>
                  <a:moveTo>
                    <a:pt x="553670" y="0"/>
                  </a:moveTo>
                  <a:cubicBezTo>
                    <a:pt x="589060" y="0"/>
                    <a:pt x="617733" y="28975"/>
                    <a:pt x="617647" y="64623"/>
                  </a:cubicBezTo>
                  <a:cubicBezTo>
                    <a:pt x="617561" y="100013"/>
                    <a:pt x="588026" y="129418"/>
                    <a:pt x="553153" y="128816"/>
                  </a:cubicBezTo>
                  <a:cubicBezTo>
                    <a:pt x="518194" y="128256"/>
                    <a:pt x="489865" y="99582"/>
                    <a:pt x="489692" y="64709"/>
                  </a:cubicBezTo>
                  <a:cubicBezTo>
                    <a:pt x="489563" y="29190"/>
                    <a:pt x="518409" y="0"/>
                    <a:pt x="55367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316FD2FB-3B33-45D2-8556-CC2FC59AE4C3}"/>
                </a:ext>
              </a:extLst>
            </p:cNvPr>
            <p:cNvSpPr/>
            <p:nvPr/>
          </p:nvSpPr>
          <p:spPr>
            <a:xfrm>
              <a:off x="9516301" y="4738981"/>
              <a:ext cx="134283" cy="344"/>
            </a:xfrm>
            <a:custGeom>
              <a:avLst/>
              <a:gdLst>
                <a:gd name="connsiteX0" fmla="*/ 0 w 134283"/>
                <a:gd name="connsiteY0" fmla="*/ 344 h 344"/>
                <a:gd name="connsiteX1" fmla="*/ 134283 w 134283"/>
                <a:gd name="connsiteY1" fmla="*/ 344 h 344"/>
                <a:gd name="connsiteX2" fmla="*/ 5382 w 134283"/>
                <a:gd name="connsiteY2" fmla="*/ 0 h 344"/>
                <a:gd name="connsiteX3" fmla="*/ 0 w 134283"/>
                <a:gd name="connsiteY3" fmla="*/ 344 h 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283" h="344">
                  <a:moveTo>
                    <a:pt x="0" y="344"/>
                  </a:moveTo>
                  <a:lnTo>
                    <a:pt x="134283" y="344"/>
                  </a:lnTo>
                  <a:cubicBezTo>
                    <a:pt x="91316" y="301"/>
                    <a:pt x="48349" y="215"/>
                    <a:pt x="5382" y="0"/>
                  </a:cubicBezTo>
                  <a:cubicBezTo>
                    <a:pt x="3315" y="0"/>
                    <a:pt x="1593" y="129"/>
                    <a:pt x="0" y="344"/>
                  </a:cubicBezTo>
                  <a:close/>
                </a:path>
              </a:pathLst>
            </a:custGeom>
            <a:noFill/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76AEF41-EE31-408B-9008-359FBC99501A}"/>
              </a:ext>
            </a:extLst>
          </p:cNvPr>
          <p:cNvGrpSpPr/>
          <p:nvPr/>
        </p:nvGrpSpPr>
        <p:grpSpPr>
          <a:xfrm>
            <a:off x="5843483" y="1669941"/>
            <a:ext cx="3309399" cy="4635977"/>
            <a:chOff x="3205460" y="-152942"/>
            <a:chExt cx="4954013" cy="6939839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7F9DF27-D9FE-4785-80F2-0165C10A7B61}"/>
                </a:ext>
              </a:extLst>
            </p:cNvPr>
            <p:cNvGrpSpPr/>
            <p:nvPr/>
          </p:nvGrpSpPr>
          <p:grpSpPr>
            <a:xfrm flipH="1">
              <a:off x="6825287" y="1947591"/>
              <a:ext cx="1334186" cy="1766521"/>
              <a:chOff x="3338101" y="1929495"/>
              <a:chExt cx="1334186" cy="1766521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A80C7387-D8A4-4E19-9068-92F2624FF31E}"/>
                  </a:ext>
                </a:extLst>
              </p:cNvPr>
              <p:cNvSpPr/>
              <p:nvPr/>
            </p:nvSpPr>
            <p:spPr>
              <a:xfrm rot="18383935">
                <a:off x="3902226" y="3083432"/>
                <a:ext cx="776910" cy="448257"/>
              </a:xfrm>
              <a:custGeom>
                <a:avLst/>
                <a:gdLst>
                  <a:gd name="connsiteX0" fmla="*/ 776910 w 776910"/>
                  <a:gd name="connsiteY0" fmla="*/ 224129 h 448257"/>
                  <a:gd name="connsiteX1" fmla="*/ 388455 w 776910"/>
                  <a:gd name="connsiteY1" fmla="*/ 448257 h 448257"/>
                  <a:gd name="connsiteX2" fmla="*/ 0 w 776910"/>
                  <a:gd name="connsiteY2" fmla="*/ 224129 h 448257"/>
                  <a:gd name="connsiteX3" fmla="*/ 388455 w 776910"/>
                  <a:gd name="connsiteY3" fmla="*/ 0 h 448257"/>
                  <a:gd name="connsiteX4" fmla="*/ 776910 w 776910"/>
                  <a:gd name="connsiteY4" fmla="*/ 224129 h 448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6910" h="448257">
                    <a:moveTo>
                      <a:pt x="776910" y="224129"/>
                    </a:moveTo>
                    <a:cubicBezTo>
                      <a:pt x="776910" y="347911"/>
                      <a:pt x="602993" y="448257"/>
                      <a:pt x="388455" y="448257"/>
                    </a:cubicBezTo>
                    <a:cubicBezTo>
                      <a:pt x="173917" y="448257"/>
                      <a:pt x="0" y="347911"/>
                      <a:pt x="0" y="224129"/>
                    </a:cubicBezTo>
                    <a:cubicBezTo>
                      <a:pt x="0" y="100346"/>
                      <a:pt x="173917" y="0"/>
                      <a:pt x="388455" y="0"/>
                    </a:cubicBezTo>
                    <a:cubicBezTo>
                      <a:pt x="602993" y="0"/>
                      <a:pt x="776910" y="100346"/>
                      <a:pt x="776910" y="22412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A9D4BC1E-D4D6-43C1-BE7C-74AF60041062}"/>
                  </a:ext>
                </a:extLst>
              </p:cNvPr>
              <p:cNvSpPr/>
              <p:nvPr/>
            </p:nvSpPr>
            <p:spPr>
              <a:xfrm rot="20881829">
                <a:off x="3887835" y="3272999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7B8D774F-029D-4912-AA37-E8D1D15CE6F8}"/>
                  </a:ext>
                </a:extLst>
              </p:cNvPr>
              <p:cNvSpPr/>
              <p:nvPr/>
            </p:nvSpPr>
            <p:spPr>
              <a:xfrm>
                <a:off x="4367191" y="2781496"/>
                <a:ext cx="305096" cy="404067"/>
              </a:xfrm>
              <a:custGeom>
                <a:avLst/>
                <a:gdLst>
                  <a:gd name="connsiteX0" fmla="*/ 305097 w 305096"/>
                  <a:gd name="connsiteY0" fmla="*/ 53051 h 404067"/>
                  <a:gd name="connsiteX1" fmla="*/ 143343 w 305096"/>
                  <a:gd name="connsiteY1" fmla="*/ 3694 h 404067"/>
                  <a:gd name="connsiteX2" fmla="*/ 4908 w 305096"/>
                  <a:gd name="connsiteY2" fmla="*/ 241212 h 404067"/>
                  <a:gd name="connsiteX3" fmla="*/ 169089 w 305096"/>
                  <a:gd name="connsiteY3" fmla="*/ 404068 h 404067"/>
                  <a:gd name="connsiteX4" fmla="*/ 305097 w 305096"/>
                  <a:gd name="connsiteY4" fmla="*/ 53051 h 40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096" h="404067">
                    <a:moveTo>
                      <a:pt x="305097" y="53051"/>
                    </a:moveTo>
                    <a:cubicBezTo>
                      <a:pt x="261845" y="11418"/>
                      <a:pt x="202631" y="-8884"/>
                      <a:pt x="143343" y="3694"/>
                    </a:cubicBezTo>
                    <a:cubicBezTo>
                      <a:pt x="43599" y="24879"/>
                      <a:pt x="-18410" y="131169"/>
                      <a:pt x="4908" y="241212"/>
                    </a:cubicBezTo>
                    <a:cubicBezTo>
                      <a:pt x="23592" y="329407"/>
                      <a:pt x="91485" y="393182"/>
                      <a:pt x="169089" y="404068"/>
                    </a:cubicBezTo>
                    <a:cubicBezTo>
                      <a:pt x="196673" y="279020"/>
                      <a:pt x="243014" y="160960"/>
                      <a:pt x="305097" y="5305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9C70EA8-998B-40EF-9B93-178107A6DB5F}"/>
                  </a:ext>
                </a:extLst>
              </p:cNvPr>
              <p:cNvSpPr/>
              <p:nvPr/>
            </p:nvSpPr>
            <p:spPr>
              <a:xfrm rot="19799956">
                <a:off x="3581855" y="2718574"/>
                <a:ext cx="609925" cy="949754"/>
              </a:xfrm>
              <a:custGeom>
                <a:avLst/>
                <a:gdLst>
                  <a:gd name="connsiteX0" fmla="*/ 609926 w 609925"/>
                  <a:gd name="connsiteY0" fmla="*/ 474877 h 949754"/>
                  <a:gd name="connsiteX1" fmla="*/ 304963 w 609925"/>
                  <a:gd name="connsiteY1" fmla="*/ 949755 h 949754"/>
                  <a:gd name="connsiteX2" fmla="*/ 0 w 609925"/>
                  <a:gd name="connsiteY2" fmla="*/ 474877 h 949754"/>
                  <a:gd name="connsiteX3" fmla="*/ 304963 w 609925"/>
                  <a:gd name="connsiteY3" fmla="*/ 0 h 949754"/>
                  <a:gd name="connsiteX4" fmla="*/ 609926 w 609925"/>
                  <a:gd name="connsiteY4" fmla="*/ 474877 h 94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925" h="949754">
                    <a:moveTo>
                      <a:pt x="609926" y="474877"/>
                    </a:moveTo>
                    <a:cubicBezTo>
                      <a:pt x="609926" y="737145"/>
                      <a:pt x="473389" y="949755"/>
                      <a:pt x="304963" y="949755"/>
                    </a:cubicBezTo>
                    <a:cubicBezTo>
                      <a:pt x="136537" y="949755"/>
                      <a:pt x="0" y="737145"/>
                      <a:pt x="0" y="474877"/>
                    </a:cubicBezTo>
                    <a:cubicBezTo>
                      <a:pt x="0" y="212610"/>
                      <a:pt x="136537" y="0"/>
                      <a:pt x="304963" y="0"/>
                    </a:cubicBezTo>
                    <a:cubicBezTo>
                      <a:pt x="473389" y="0"/>
                      <a:pt x="609926" y="212610"/>
                      <a:pt x="609926" y="4748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C6C6360-7E89-49F7-90F1-08A77B3C2430}"/>
                  </a:ext>
                </a:extLst>
              </p:cNvPr>
              <p:cNvSpPr/>
              <p:nvPr/>
            </p:nvSpPr>
            <p:spPr>
              <a:xfrm rot="20881829">
                <a:off x="3428419" y="2577952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135F36D-0BCE-4B78-B16C-6EB9A10EC285}"/>
                  </a:ext>
                </a:extLst>
              </p:cNvPr>
              <p:cNvSpPr/>
              <p:nvPr/>
            </p:nvSpPr>
            <p:spPr>
              <a:xfrm>
                <a:off x="3338101" y="1929495"/>
                <a:ext cx="854444" cy="852091"/>
              </a:xfrm>
              <a:custGeom>
                <a:avLst/>
                <a:gdLst>
                  <a:gd name="connsiteX0" fmla="*/ 631786 w 854444"/>
                  <a:gd name="connsiteY0" fmla="*/ 564187 h 852091"/>
                  <a:gd name="connsiteX1" fmla="*/ 205667 w 854444"/>
                  <a:gd name="connsiteY1" fmla="*/ 348589 h 852091"/>
                  <a:gd name="connsiteX2" fmla="*/ 382058 w 854444"/>
                  <a:gd name="connsiteY2" fmla="*/ 0 h 852091"/>
                  <a:gd name="connsiteX3" fmla="*/ 0 w 854444"/>
                  <a:gd name="connsiteY3" fmla="*/ 424869 h 852091"/>
                  <a:gd name="connsiteX4" fmla="*/ 427222 w 854444"/>
                  <a:gd name="connsiteY4" fmla="*/ 852091 h 852091"/>
                  <a:gd name="connsiteX5" fmla="*/ 854445 w 854444"/>
                  <a:gd name="connsiteY5" fmla="*/ 424869 h 852091"/>
                  <a:gd name="connsiteX6" fmla="*/ 804131 w 854444"/>
                  <a:gd name="connsiteY6" fmla="*/ 223615 h 852091"/>
                  <a:gd name="connsiteX7" fmla="*/ 631786 w 854444"/>
                  <a:gd name="connsiteY7" fmla="*/ 564187 h 852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4444" h="852091">
                    <a:moveTo>
                      <a:pt x="631786" y="564187"/>
                    </a:moveTo>
                    <a:lnTo>
                      <a:pt x="205667" y="348589"/>
                    </a:lnTo>
                    <a:lnTo>
                      <a:pt x="382058" y="0"/>
                    </a:lnTo>
                    <a:cubicBezTo>
                      <a:pt x="167344" y="22582"/>
                      <a:pt x="0" y="204122"/>
                      <a:pt x="0" y="424869"/>
                    </a:cubicBezTo>
                    <a:cubicBezTo>
                      <a:pt x="0" y="660841"/>
                      <a:pt x="191250" y="852091"/>
                      <a:pt x="427222" y="852091"/>
                    </a:cubicBezTo>
                    <a:cubicBezTo>
                      <a:pt x="663195" y="852091"/>
                      <a:pt x="854445" y="660841"/>
                      <a:pt x="854445" y="424869"/>
                    </a:cubicBezTo>
                    <a:cubicBezTo>
                      <a:pt x="854445" y="352120"/>
                      <a:pt x="836203" y="283564"/>
                      <a:pt x="804131" y="223615"/>
                    </a:cubicBezTo>
                    <a:lnTo>
                      <a:pt x="631786" y="56418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49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7CD67142-5E35-40EA-B089-9873FC2D39AC}"/>
                </a:ext>
              </a:extLst>
            </p:cNvPr>
            <p:cNvGrpSpPr/>
            <p:nvPr/>
          </p:nvGrpSpPr>
          <p:grpSpPr>
            <a:xfrm>
              <a:off x="3205460" y="4346095"/>
              <a:ext cx="2230125" cy="2104626"/>
              <a:chOff x="3205460" y="4346095"/>
              <a:chExt cx="2230125" cy="2104626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099F1E22-0D76-4738-9833-E5E310EE917E}"/>
                  </a:ext>
                </a:extLst>
              </p:cNvPr>
              <p:cNvSpPr/>
              <p:nvPr/>
            </p:nvSpPr>
            <p:spPr>
              <a:xfrm>
                <a:off x="3800768" y="5020806"/>
                <a:ext cx="1030920" cy="1365158"/>
              </a:xfrm>
              <a:custGeom>
                <a:avLst/>
                <a:gdLst>
                  <a:gd name="connsiteX0" fmla="*/ 0 w 1030920"/>
                  <a:gd name="connsiteY0" fmla="*/ 294925 h 1365158"/>
                  <a:gd name="connsiteX1" fmla="*/ 54727 w 1030920"/>
                  <a:gd name="connsiteY1" fmla="*/ 193121 h 1365158"/>
                  <a:gd name="connsiteX2" fmla="*/ 214641 w 1030920"/>
                  <a:gd name="connsiteY2" fmla="*/ 8345 h 1365158"/>
                  <a:gd name="connsiteX3" fmla="*/ 237370 w 1030920"/>
                  <a:gd name="connsiteY3" fmla="*/ 12464 h 1365158"/>
                  <a:gd name="connsiteX4" fmla="*/ 429282 w 1030920"/>
                  <a:gd name="connsiteY4" fmla="*/ 286171 h 1365158"/>
                  <a:gd name="connsiteX5" fmla="*/ 853930 w 1030920"/>
                  <a:gd name="connsiteY5" fmla="*/ 529868 h 1365158"/>
                  <a:gd name="connsiteX6" fmla="*/ 995896 w 1030920"/>
                  <a:gd name="connsiteY6" fmla="*/ 559806 h 1365158"/>
                  <a:gd name="connsiteX7" fmla="*/ 1011784 w 1030920"/>
                  <a:gd name="connsiteY7" fmla="*/ 577018 h 1365158"/>
                  <a:gd name="connsiteX8" fmla="*/ 1030321 w 1030920"/>
                  <a:gd name="connsiteY8" fmla="*/ 701478 h 1365158"/>
                  <a:gd name="connsiteX9" fmla="*/ 1023039 w 1030920"/>
                  <a:gd name="connsiteY9" fmla="*/ 738919 h 1365158"/>
                  <a:gd name="connsiteX10" fmla="*/ 776327 w 1030920"/>
                  <a:gd name="connsiteY10" fmla="*/ 1154298 h 1365158"/>
                  <a:gd name="connsiteX11" fmla="*/ 562421 w 1030920"/>
                  <a:gd name="connsiteY11" fmla="*/ 1354816 h 1365158"/>
                  <a:gd name="connsiteX12" fmla="*/ 531748 w 1030920"/>
                  <a:gd name="connsiteY12" fmla="*/ 1365114 h 1365158"/>
                  <a:gd name="connsiteX13" fmla="*/ 520052 w 1030920"/>
                  <a:gd name="connsiteY13" fmla="*/ 1192916 h 1365158"/>
                  <a:gd name="connsiteX14" fmla="*/ 435829 w 1030920"/>
                  <a:gd name="connsiteY14" fmla="*/ 762457 h 1365158"/>
                  <a:gd name="connsiteX15" fmla="*/ 331156 w 1030920"/>
                  <a:gd name="connsiteY15" fmla="*/ 460135 h 1365158"/>
                  <a:gd name="connsiteX16" fmla="*/ 119090 w 1030920"/>
                  <a:gd name="connsiteY16" fmla="*/ 259912 h 1365158"/>
                  <a:gd name="connsiteX17" fmla="*/ 13167 w 1030920"/>
                  <a:gd name="connsiteY17" fmla="*/ 285804 h 1365158"/>
                  <a:gd name="connsiteX18" fmla="*/ 0 w 1030920"/>
                  <a:gd name="connsiteY18" fmla="*/ 294925 h 1365158"/>
                  <a:gd name="connsiteX19" fmla="*/ 0 w 1030920"/>
                  <a:gd name="connsiteY19" fmla="*/ 294925 h 136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30920" h="1365158">
                    <a:moveTo>
                      <a:pt x="0" y="294925"/>
                    </a:moveTo>
                    <a:cubicBezTo>
                      <a:pt x="7429" y="255130"/>
                      <a:pt x="32218" y="224383"/>
                      <a:pt x="54727" y="193121"/>
                    </a:cubicBezTo>
                    <a:cubicBezTo>
                      <a:pt x="102539" y="126919"/>
                      <a:pt x="158884" y="67926"/>
                      <a:pt x="214641" y="8345"/>
                    </a:cubicBezTo>
                    <a:cubicBezTo>
                      <a:pt x="226263" y="-4160"/>
                      <a:pt x="230382" y="-2469"/>
                      <a:pt x="237370" y="12464"/>
                    </a:cubicBezTo>
                    <a:cubicBezTo>
                      <a:pt x="284815" y="115150"/>
                      <a:pt x="348663" y="207097"/>
                      <a:pt x="429282" y="286171"/>
                    </a:cubicBezTo>
                    <a:cubicBezTo>
                      <a:pt x="549402" y="404084"/>
                      <a:pt x="691441" y="485071"/>
                      <a:pt x="853930" y="529868"/>
                    </a:cubicBezTo>
                    <a:cubicBezTo>
                      <a:pt x="900713" y="542740"/>
                      <a:pt x="948157" y="552008"/>
                      <a:pt x="995896" y="559806"/>
                    </a:cubicBezTo>
                    <a:cubicBezTo>
                      <a:pt x="1007371" y="561645"/>
                      <a:pt x="1010387" y="566279"/>
                      <a:pt x="1011784" y="577018"/>
                    </a:cubicBezTo>
                    <a:cubicBezTo>
                      <a:pt x="1017301" y="618652"/>
                      <a:pt x="1023848" y="659991"/>
                      <a:pt x="1030321" y="701478"/>
                    </a:cubicBezTo>
                    <a:cubicBezTo>
                      <a:pt x="1032454" y="715086"/>
                      <a:pt x="1028629" y="727149"/>
                      <a:pt x="1023039" y="738919"/>
                    </a:cubicBezTo>
                    <a:cubicBezTo>
                      <a:pt x="953600" y="885004"/>
                      <a:pt x="874894" y="1025719"/>
                      <a:pt x="776327" y="1154298"/>
                    </a:cubicBezTo>
                    <a:cubicBezTo>
                      <a:pt x="716230" y="1232784"/>
                      <a:pt x="649366" y="1304797"/>
                      <a:pt x="562421" y="1354816"/>
                    </a:cubicBezTo>
                    <a:cubicBezTo>
                      <a:pt x="552859" y="1360333"/>
                      <a:pt x="543296" y="1365702"/>
                      <a:pt x="531748" y="1365114"/>
                    </a:cubicBezTo>
                    <a:cubicBezTo>
                      <a:pt x="536970" y="1307077"/>
                      <a:pt x="527702" y="1249849"/>
                      <a:pt x="520052" y="1192916"/>
                    </a:cubicBezTo>
                    <a:cubicBezTo>
                      <a:pt x="500339" y="1047787"/>
                      <a:pt x="472240" y="904349"/>
                      <a:pt x="435829" y="762457"/>
                    </a:cubicBezTo>
                    <a:cubicBezTo>
                      <a:pt x="409201" y="658814"/>
                      <a:pt x="381470" y="555540"/>
                      <a:pt x="331156" y="460135"/>
                    </a:cubicBezTo>
                    <a:cubicBezTo>
                      <a:pt x="283270" y="369144"/>
                      <a:pt x="213170" y="301839"/>
                      <a:pt x="119090" y="259912"/>
                    </a:cubicBezTo>
                    <a:cubicBezTo>
                      <a:pt x="73925" y="239830"/>
                      <a:pt x="42737" y="247407"/>
                      <a:pt x="13167" y="285804"/>
                    </a:cubicBezTo>
                    <a:cubicBezTo>
                      <a:pt x="9563" y="290217"/>
                      <a:pt x="7871" y="296984"/>
                      <a:pt x="0" y="294925"/>
                    </a:cubicBezTo>
                    <a:lnTo>
                      <a:pt x="0" y="29492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8D64A175-3DFD-4FF2-AE11-EBB513107BA1}"/>
                  </a:ext>
                </a:extLst>
              </p:cNvPr>
              <p:cNvSpPr/>
              <p:nvPr/>
            </p:nvSpPr>
            <p:spPr>
              <a:xfrm>
                <a:off x="4055172" y="4619930"/>
                <a:ext cx="769844" cy="942850"/>
              </a:xfrm>
              <a:custGeom>
                <a:avLst/>
                <a:gdLst>
                  <a:gd name="connsiteX0" fmla="*/ 734357 w 769844"/>
                  <a:gd name="connsiteY0" fmla="*/ 738244 h 942850"/>
                  <a:gd name="connsiteX1" fmla="*/ 766943 w 769844"/>
                  <a:gd name="connsiteY1" fmla="*/ 915739 h 942850"/>
                  <a:gd name="connsiteX2" fmla="*/ 743552 w 769844"/>
                  <a:gd name="connsiteY2" fmla="*/ 940160 h 942850"/>
                  <a:gd name="connsiteX3" fmla="*/ 319786 w 769844"/>
                  <a:gd name="connsiteY3" fmla="*/ 763107 h 942850"/>
                  <a:gd name="connsiteX4" fmla="*/ 107646 w 769844"/>
                  <a:gd name="connsiteY4" fmla="*/ 556998 h 942850"/>
                  <a:gd name="connsiteX5" fmla="*/ 3195 w 769844"/>
                  <a:gd name="connsiteY5" fmla="*/ 387522 h 942850"/>
                  <a:gd name="connsiteX6" fmla="*/ 7167 w 769844"/>
                  <a:gd name="connsiteY6" fmla="*/ 362439 h 942850"/>
                  <a:gd name="connsiteX7" fmla="*/ 395256 w 769844"/>
                  <a:gd name="connsiteY7" fmla="*/ 9215 h 942850"/>
                  <a:gd name="connsiteX8" fmla="*/ 435272 w 769844"/>
                  <a:gd name="connsiteY8" fmla="*/ 2374 h 942850"/>
                  <a:gd name="connsiteX9" fmla="*/ 505225 w 769844"/>
                  <a:gd name="connsiteY9" fmla="*/ 52688 h 942850"/>
                  <a:gd name="connsiteX10" fmla="*/ 609235 w 769844"/>
                  <a:gd name="connsiteY10" fmla="*/ 249086 h 942850"/>
                  <a:gd name="connsiteX11" fmla="*/ 631744 w 769844"/>
                  <a:gd name="connsiteY11" fmla="*/ 308815 h 942850"/>
                  <a:gd name="connsiteX12" fmla="*/ 734357 w 769844"/>
                  <a:gd name="connsiteY12" fmla="*/ 738244 h 942850"/>
                  <a:gd name="connsiteX13" fmla="*/ 734357 w 769844"/>
                  <a:gd name="connsiteY13" fmla="*/ 738244 h 942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9844" h="942850">
                    <a:moveTo>
                      <a:pt x="734357" y="738244"/>
                    </a:moveTo>
                    <a:cubicBezTo>
                      <a:pt x="745170" y="797384"/>
                      <a:pt x="755909" y="856598"/>
                      <a:pt x="766943" y="915739"/>
                    </a:cubicBezTo>
                    <a:cubicBezTo>
                      <a:pt x="772460" y="945529"/>
                      <a:pt x="772754" y="945456"/>
                      <a:pt x="743552" y="940160"/>
                    </a:cubicBezTo>
                    <a:cubicBezTo>
                      <a:pt x="589301" y="912208"/>
                      <a:pt x="447188" y="854906"/>
                      <a:pt x="319786" y="763107"/>
                    </a:cubicBezTo>
                    <a:cubicBezTo>
                      <a:pt x="239020" y="704849"/>
                      <a:pt x="166787" y="637397"/>
                      <a:pt x="107646" y="556998"/>
                    </a:cubicBezTo>
                    <a:cubicBezTo>
                      <a:pt x="68293" y="503448"/>
                      <a:pt x="32029" y="447765"/>
                      <a:pt x="3195" y="387522"/>
                    </a:cubicBezTo>
                    <a:cubicBezTo>
                      <a:pt x="-1734" y="377150"/>
                      <a:pt x="-1366" y="370898"/>
                      <a:pt x="7167" y="362439"/>
                    </a:cubicBezTo>
                    <a:cubicBezTo>
                      <a:pt x="131185" y="238715"/>
                      <a:pt x="261602" y="122126"/>
                      <a:pt x="395256" y="9215"/>
                    </a:cubicBezTo>
                    <a:cubicBezTo>
                      <a:pt x="407761" y="-1377"/>
                      <a:pt x="420928" y="-1598"/>
                      <a:pt x="435272" y="2374"/>
                    </a:cubicBezTo>
                    <a:cubicBezTo>
                      <a:pt x="464621" y="10539"/>
                      <a:pt x="486247" y="30032"/>
                      <a:pt x="505225" y="52688"/>
                    </a:cubicBezTo>
                    <a:cubicBezTo>
                      <a:pt x="553773" y="110724"/>
                      <a:pt x="582608" y="179280"/>
                      <a:pt x="609235" y="249086"/>
                    </a:cubicBezTo>
                    <a:cubicBezTo>
                      <a:pt x="616812" y="268947"/>
                      <a:pt x="624168" y="288881"/>
                      <a:pt x="631744" y="308815"/>
                    </a:cubicBezTo>
                    <a:cubicBezTo>
                      <a:pt x="673304" y="450193"/>
                      <a:pt x="705155" y="593851"/>
                      <a:pt x="734357" y="738244"/>
                    </a:cubicBezTo>
                    <a:lnTo>
                      <a:pt x="734357" y="738244"/>
                    </a:lnTo>
                    <a:close/>
                  </a:path>
                </a:pathLst>
              </a:custGeom>
              <a:gradFill flip="none" rotWithShape="1">
                <a:gsLst>
                  <a:gs pos="69000">
                    <a:schemeClr val="accent1"/>
                  </a:gs>
                  <a:gs pos="0">
                    <a:schemeClr val="bg1"/>
                  </a:gs>
                  <a:gs pos="100000">
                    <a:schemeClr val="accent1"/>
                  </a:gs>
                </a:gsLst>
                <a:lin ang="7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64604122-B15D-4800-AFF0-1BCD1B8CF89D}"/>
                  </a:ext>
                </a:extLst>
              </p:cNvPr>
              <p:cNvSpPr/>
              <p:nvPr/>
            </p:nvSpPr>
            <p:spPr>
              <a:xfrm>
                <a:off x="3205460" y="5313407"/>
                <a:ext cx="1090868" cy="1137314"/>
              </a:xfrm>
              <a:custGeom>
                <a:avLst/>
                <a:gdLst>
                  <a:gd name="connsiteX0" fmla="*/ 969201 w 1090868"/>
                  <a:gd name="connsiteY0" fmla="*/ 424324 h 1137314"/>
                  <a:gd name="connsiteX1" fmla="*/ 860115 w 1090868"/>
                  <a:gd name="connsiteY1" fmla="*/ 170550 h 1137314"/>
                  <a:gd name="connsiteX2" fmla="*/ 758753 w 1090868"/>
                  <a:gd name="connsiteY2" fmla="*/ 54550 h 1137314"/>
                  <a:gd name="connsiteX3" fmla="*/ 759268 w 1090868"/>
                  <a:gd name="connsiteY3" fmla="*/ 54035 h 1137314"/>
                  <a:gd name="connsiteX4" fmla="*/ 610314 w 1090868"/>
                  <a:gd name="connsiteY4" fmla="*/ 5193 h 1137314"/>
                  <a:gd name="connsiteX5" fmla="*/ 178016 w 1090868"/>
                  <a:gd name="connsiteY5" fmla="*/ 46827 h 1137314"/>
                  <a:gd name="connsiteX6" fmla="*/ 889 w 1090868"/>
                  <a:gd name="connsiteY6" fmla="*/ 158266 h 1137314"/>
                  <a:gd name="connsiteX7" fmla="*/ 3096 w 1090868"/>
                  <a:gd name="connsiteY7" fmla="*/ 188425 h 1137314"/>
                  <a:gd name="connsiteX8" fmla="*/ 100633 w 1090868"/>
                  <a:gd name="connsiteY8" fmla="*/ 392694 h 1137314"/>
                  <a:gd name="connsiteX9" fmla="*/ 104532 w 1090868"/>
                  <a:gd name="connsiteY9" fmla="*/ 392694 h 1137314"/>
                  <a:gd name="connsiteX10" fmla="*/ 100633 w 1090868"/>
                  <a:gd name="connsiteY10" fmla="*/ 392694 h 1137314"/>
                  <a:gd name="connsiteX11" fmla="*/ 126158 w 1090868"/>
                  <a:gd name="connsiteY11" fmla="*/ 432489 h 1137314"/>
                  <a:gd name="connsiteX12" fmla="*/ 155434 w 1090868"/>
                  <a:gd name="connsiteY12" fmla="*/ 472357 h 1137314"/>
                  <a:gd name="connsiteX13" fmla="*/ 215309 w 1090868"/>
                  <a:gd name="connsiteY13" fmla="*/ 545547 h 1137314"/>
                  <a:gd name="connsiteX14" fmla="*/ 303652 w 1090868"/>
                  <a:gd name="connsiteY14" fmla="*/ 643011 h 1137314"/>
                  <a:gd name="connsiteX15" fmla="*/ 462316 w 1090868"/>
                  <a:gd name="connsiteY15" fmla="*/ 786374 h 1137314"/>
                  <a:gd name="connsiteX16" fmla="*/ 633631 w 1090868"/>
                  <a:gd name="connsiteY16" fmla="*/ 911349 h 1137314"/>
                  <a:gd name="connsiteX17" fmla="*/ 638266 w 1090868"/>
                  <a:gd name="connsiteY17" fmla="*/ 897667 h 1137314"/>
                  <a:gd name="connsiteX18" fmla="*/ 635103 w 1090868"/>
                  <a:gd name="connsiteY18" fmla="*/ 910466 h 1137314"/>
                  <a:gd name="connsiteX19" fmla="*/ 645621 w 1090868"/>
                  <a:gd name="connsiteY19" fmla="*/ 920470 h 1137314"/>
                  <a:gd name="connsiteX20" fmla="*/ 998845 w 1090868"/>
                  <a:gd name="connsiteY20" fmla="*/ 1134375 h 1137314"/>
                  <a:gd name="connsiteX21" fmla="*/ 1021648 w 1090868"/>
                  <a:gd name="connsiteY21" fmla="*/ 1133051 h 1137314"/>
                  <a:gd name="connsiteX22" fmla="*/ 1085349 w 1090868"/>
                  <a:gd name="connsiteY22" fmla="*/ 1069497 h 1137314"/>
                  <a:gd name="connsiteX23" fmla="*/ 1086673 w 1090868"/>
                  <a:gd name="connsiteY23" fmla="*/ 997632 h 1137314"/>
                  <a:gd name="connsiteX24" fmla="*/ 1063355 w 1090868"/>
                  <a:gd name="connsiteY24" fmla="*/ 824992 h 1137314"/>
                  <a:gd name="connsiteX25" fmla="*/ 1060560 w 1090868"/>
                  <a:gd name="connsiteY25" fmla="*/ 813811 h 1137314"/>
                  <a:gd name="connsiteX26" fmla="*/ 981412 w 1090868"/>
                  <a:gd name="connsiteY26" fmla="*/ 461323 h 1137314"/>
                  <a:gd name="connsiteX27" fmla="*/ 969422 w 1090868"/>
                  <a:gd name="connsiteY27" fmla="*/ 424177 h 1137314"/>
                  <a:gd name="connsiteX28" fmla="*/ 1058279 w 1090868"/>
                  <a:gd name="connsiteY28" fmla="*/ 811016 h 1137314"/>
                  <a:gd name="connsiteX29" fmla="*/ 1057691 w 1090868"/>
                  <a:gd name="connsiteY29" fmla="*/ 810648 h 1137314"/>
                  <a:gd name="connsiteX30" fmla="*/ 1058279 w 1090868"/>
                  <a:gd name="connsiteY30" fmla="*/ 811016 h 1137314"/>
                  <a:gd name="connsiteX31" fmla="*/ 1058279 w 1090868"/>
                  <a:gd name="connsiteY31" fmla="*/ 811016 h 1137314"/>
                  <a:gd name="connsiteX32" fmla="*/ 1056588 w 1090868"/>
                  <a:gd name="connsiteY32" fmla="*/ 810207 h 1137314"/>
                  <a:gd name="connsiteX33" fmla="*/ 1055631 w 1090868"/>
                  <a:gd name="connsiteY33" fmla="*/ 810207 h 1137314"/>
                  <a:gd name="connsiteX34" fmla="*/ 1056588 w 1090868"/>
                  <a:gd name="connsiteY34" fmla="*/ 810207 h 1137314"/>
                  <a:gd name="connsiteX35" fmla="*/ 1056588 w 1090868"/>
                  <a:gd name="connsiteY35" fmla="*/ 810207 h 1137314"/>
                  <a:gd name="connsiteX36" fmla="*/ 1024590 w 1090868"/>
                  <a:gd name="connsiteY36" fmla="*/ 644408 h 1137314"/>
                  <a:gd name="connsiteX37" fmla="*/ 1025693 w 1090868"/>
                  <a:gd name="connsiteY37" fmla="*/ 642937 h 1137314"/>
                  <a:gd name="connsiteX38" fmla="*/ 1024590 w 1090868"/>
                  <a:gd name="connsiteY38" fmla="*/ 644408 h 1137314"/>
                  <a:gd name="connsiteX39" fmla="*/ 1024590 w 1090868"/>
                  <a:gd name="connsiteY39" fmla="*/ 644408 h 1137314"/>
                  <a:gd name="connsiteX40" fmla="*/ 679678 w 1090868"/>
                  <a:gd name="connsiteY40" fmla="*/ 28364 h 1137314"/>
                  <a:gd name="connsiteX41" fmla="*/ 679899 w 1090868"/>
                  <a:gd name="connsiteY41" fmla="*/ 28290 h 1137314"/>
                  <a:gd name="connsiteX42" fmla="*/ 679678 w 1090868"/>
                  <a:gd name="connsiteY42" fmla="*/ 28364 h 1137314"/>
                  <a:gd name="connsiteX43" fmla="*/ 679678 w 1090868"/>
                  <a:gd name="connsiteY43" fmla="*/ 28364 h 113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090868" h="1137314">
                    <a:moveTo>
                      <a:pt x="969201" y="424324"/>
                    </a:moveTo>
                    <a:cubicBezTo>
                      <a:pt x="942205" y="335687"/>
                      <a:pt x="909105" y="249772"/>
                      <a:pt x="860115" y="170550"/>
                    </a:cubicBezTo>
                    <a:cubicBezTo>
                      <a:pt x="832531" y="126416"/>
                      <a:pt x="803917" y="83237"/>
                      <a:pt x="758753" y="54550"/>
                    </a:cubicBezTo>
                    <a:moveTo>
                      <a:pt x="759268" y="54035"/>
                    </a:moveTo>
                    <a:cubicBezTo>
                      <a:pt x="714618" y="26083"/>
                      <a:pt x="662540" y="11519"/>
                      <a:pt x="610314" y="5193"/>
                    </a:cubicBezTo>
                    <a:cubicBezTo>
                      <a:pt x="465699" y="-12314"/>
                      <a:pt x="319026" y="17698"/>
                      <a:pt x="178016" y="46827"/>
                    </a:cubicBezTo>
                    <a:cubicBezTo>
                      <a:pt x="102987" y="62421"/>
                      <a:pt x="45244" y="97728"/>
                      <a:pt x="889" y="158266"/>
                    </a:cubicBezTo>
                    <a:cubicBezTo>
                      <a:pt x="-1832" y="165916"/>
                      <a:pt x="2507" y="185924"/>
                      <a:pt x="3096" y="188425"/>
                    </a:cubicBezTo>
                    <a:cubicBezTo>
                      <a:pt x="22221" y="262939"/>
                      <a:pt x="58191" y="329287"/>
                      <a:pt x="100633" y="392694"/>
                    </a:cubicBezTo>
                    <a:cubicBezTo>
                      <a:pt x="102031" y="392841"/>
                      <a:pt x="103355" y="392841"/>
                      <a:pt x="104532" y="392694"/>
                    </a:cubicBezTo>
                    <a:cubicBezTo>
                      <a:pt x="103281" y="392768"/>
                      <a:pt x="101957" y="392768"/>
                      <a:pt x="100633" y="392694"/>
                    </a:cubicBezTo>
                    <a:cubicBezTo>
                      <a:pt x="105341" y="393135"/>
                      <a:pt x="122627" y="427413"/>
                      <a:pt x="126158" y="432489"/>
                    </a:cubicBezTo>
                    <a:cubicBezTo>
                      <a:pt x="135500" y="446097"/>
                      <a:pt x="145283" y="459337"/>
                      <a:pt x="155434" y="472357"/>
                    </a:cubicBezTo>
                    <a:cubicBezTo>
                      <a:pt x="174706" y="497220"/>
                      <a:pt x="194860" y="521567"/>
                      <a:pt x="215309" y="545547"/>
                    </a:cubicBezTo>
                    <a:cubicBezTo>
                      <a:pt x="243629" y="579016"/>
                      <a:pt x="273126" y="611528"/>
                      <a:pt x="303652" y="643011"/>
                    </a:cubicBezTo>
                    <a:cubicBezTo>
                      <a:pt x="353304" y="694207"/>
                      <a:pt x="406706" y="741651"/>
                      <a:pt x="462316" y="786374"/>
                    </a:cubicBezTo>
                    <a:cubicBezTo>
                      <a:pt x="516822" y="830215"/>
                      <a:pt x="573020" y="876335"/>
                      <a:pt x="633631" y="911349"/>
                    </a:cubicBezTo>
                    <a:cubicBezTo>
                      <a:pt x="633411" y="905758"/>
                      <a:pt x="635470" y="902448"/>
                      <a:pt x="638266" y="897667"/>
                    </a:cubicBezTo>
                    <a:cubicBezTo>
                      <a:pt x="633926" y="899726"/>
                      <a:pt x="632969" y="906053"/>
                      <a:pt x="635103" y="910466"/>
                    </a:cubicBezTo>
                    <a:cubicBezTo>
                      <a:pt x="637236" y="914879"/>
                      <a:pt x="641576" y="917748"/>
                      <a:pt x="645621" y="920470"/>
                    </a:cubicBezTo>
                    <a:cubicBezTo>
                      <a:pt x="760592" y="996676"/>
                      <a:pt x="877843" y="1068026"/>
                      <a:pt x="998845" y="1134375"/>
                    </a:cubicBezTo>
                    <a:cubicBezTo>
                      <a:pt x="1007819" y="1139304"/>
                      <a:pt x="1013998" y="1137465"/>
                      <a:pt x="1021648" y="1133051"/>
                    </a:cubicBezTo>
                    <a:cubicBezTo>
                      <a:pt x="1048643" y="1117604"/>
                      <a:pt x="1068724" y="1095316"/>
                      <a:pt x="1085349" y="1069497"/>
                    </a:cubicBezTo>
                    <a:cubicBezTo>
                      <a:pt x="1096382" y="1045665"/>
                      <a:pt x="1087629" y="1021832"/>
                      <a:pt x="1086673" y="997632"/>
                    </a:cubicBezTo>
                    <a:cubicBezTo>
                      <a:pt x="1084319" y="939227"/>
                      <a:pt x="1072770" y="882293"/>
                      <a:pt x="1063355" y="824992"/>
                    </a:cubicBezTo>
                    <a:cubicBezTo>
                      <a:pt x="1062546" y="819843"/>
                      <a:pt x="1061663" y="816239"/>
                      <a:pt x="1060560" y="813811"/>
                    </a:cubicBezTo>
                    <a:cubicBezTo>
                      <a:pt x="1037977" y="695236"/>
                      <a:pt x="1016940" y="576956"/>
                      <a:pt x="981412" y="461323"/>
                    </a:cubicBezTo>
                    <a:cubicBezTo>
                      <a:pt x="977587" y="448892"/>
                      <a:pt x="974056" y="436314"/>
                      <a:pt x="969422" y="424177"/>
                    </a:cubicBezTo>
                    <a:moveTo>
                      <a:pt x="1058279" y="811016"/>
                    </a:moveTo>
                    <a:cubicBezTo>
                      <a:pt x="1058132" y="810869"/>
                      <a:pt x="1057912" y="810722"/>
                      <a:pt x="1057691" y="810648"/>
                    </a:cubicBezTo>
                    <a:cubicBezTo>
                      <a:pt x="1057838" y="810648"/>
                      <a:pt x="1058132" y="810869"/>
                      <a:pt x="1058279" y="811016"/>
                    </a:cubicBezTo>
                    <a:lnTo>
                      <a:pt x="1058279" y="811016"/>
                    </a:lnTo>
                    <a:close/>
                    <a:moveTo>
                      <a:pt x="1056588" y="810207"/>
                    </a:moveTo>
                    <a:cubicBezTo>
                      <a:pt x="1056293" y="810207"/>
                      <a:pt x="1055999" y="810207"/>
                      <a:pt x="1055631" y="810207"/>
                    </a:cubicBezTo>
                    <a:cubicBezTo>
                      <a:pt x="1055926" y="810207"/>
                      <a:pt x="1056220" y="810207"/>
                      <a:pt x="1056588" y="810207"/>
                    </a:cubicBezTo>
                    <a:lnTo>
                      <a:pt x="1056588" y="810207"/>
                    </a:lnTo>
                    <a:close/>
                    <a:moveTo>
                      <a:pt x="1024590" y="644408"/>
                    </a:moveTo>
                    <a:cubicBezTo>
                      <a:pt x="1024958" y="643967"/>
                      <a:pt x="1025326" y="643452"/>
                      <a:pt x="1025693" y="642937"/>
                    </a:cubicBezTo>
                    <a:cubicBezTo>
                      <a:pt x="1025326" y="643452"/>
                      <a:pt x="1024958" y="643893"/>
                      <a:pt x="1024590" y="644408"/>
                    </a:cubicBezTo>
                    <a:lnTo>
                      <a:pt x="1024590" y="644408"/>
                    </a:lnTo>
                    <a:close/>
                    <a:moveTo>
                      <a:pt x="679678" y="28364"/>
                    </a:moveTo>
                    <a:cubicBezTo>
                      <a:pt x="679752" y="28364"/>
                      <a:pt x="679826" y="28290"/>
                      <a:pt x="679899" y="28290"/>
                    </a:cubicBezTo>
                    <a:cubicBezTo>
                      <a:pt x="679826" y="28290"/>
                      <a:pt x="679752" y="28364"/>
                      <a:pt x="679678" y="28364"/>
                    </a:cubicBezTo>
                    <a:lnTo>
                      <a:pt x="679678" y="283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8000">
                    <a:schemeClr val="bg1">
                      <a:lumMod val="85000"/>
                    </a:schemeClr>
                  </a:gs>
                  <a:gs pos="57528">
                    <a:schemeClr val="bg1">
                      <a:lumMod val="85000"/>
                    </a:schemeClr>
                  </a:gs>
                  <a:gs pos="74000">
                    <a:schemeClr val="tx1">
                      <a:lumMod val="50000"/>
                      <a:lumOff val="50000"/>
                    </a:schemeClr>
                  </a:gs>
                  <a:gs pos="34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C7346C13-BDDE-4003-8807-E8B334A2DB59}"/>
                  </a:ext>
                </a:extLst>
              </p:cNvPr>
              <p:cNvSpPr/>
              <p:nvPr/>
            </p:nvSpPr>
            <p:spPr>
              <a:xfrm>
                <a:off x="3795692" y="5270297"/>
                <a:ext cx="538787" cy="1117431"/>
              </a:xfrm>
              <a:custGeom>
                <a:avLst/>
                <a:gdLst>
                  <a:gd name="connsiteX0" fmla="*/ 525422 w 538787"/>
                  <a:gd name="connsiteY0" fmla="*/ 943572 h 1117431"/>
                  <a:gd name="connsiteX1" fmla="*/ 440904 w 538787"/>
                  <a:gd name="connsiteY1" fmla="*/ 513187 h 1117431"/>
                  <a:gd name="connsiteX2" fmla="*/ 335937 w 538787"/>
                  <a:gd name="connsiteY2" fmla="*/ 210938 h 1117431"/>
                  <a:gd name="connsiteX3" fmla="*/ 123283 w 538787"/>
                  <a:gd name="connsiteY3" fmla="*/ 10789 h 1117431"/>
                  <a:gd name="connsiteX4" fmla="*/ 16992 w 538787"/>
                  <a:gd name="connsiteY4" fmla="*/ 36681 h 1117431"/>
                  <a:gd name="connsiteX5" fmla="*/ 3972 w 538787"/>
                  <a:gd name="connsiteY5" fmla="*/ 45728 h 1117431"/>
                  <a:gd name="connsiteX6" fmla="*/ 0 w 538787"/>
                  <a:gd name="connsiteY6" fmla="*/ 45655 h 1117431"/>
                  <a:gd name="connsiteX7" fmla="*/ 159179 w 538787"/>
                  <a:gd name="connsiteY7" fmla="*/ 91628 h 1117431"/>
                  <a:gd name="connsiteX8" fmla="*/ 269809 w 538787"/>
                  <a:gd name="connsiteY8" fmla="*/ 213292 h 1117431"/>
                  <a:gd name="connsiteX9" fmla="*/ 393533 w 538787"/>
                  <a:gd name="connsiteY9" fmla="*/ 512010 h 1117431"/>
                  <a:gd name="connsiteX10" fmla="*/ 469959 w 538787"/>
                  <a:gd name="connsiteY10" fmla="*/ 848830 h 1117431"/>
                  <a:gd name="connsiteX11" fmla="*/ 490114 w 538787"/>
                  <a:gd name="connsiteY11" fmla="*/ 982852 h 1117431"/>
                  <a:gd name="connsiteX12" fmla="*/ 495190 w 538787"/>
                  <a:gd name="connsiteY12" fmla="*/ 1112607 h 1117431"/>
                  <a:gd name="connsiteX13" fmla="*/ 537265 w 538787"/>
                  <a:gd name="connsiteY13" fmla="*/ 1115918 h 1117431"/>
                  <a:gd name="connsiteX14" fmla="*/ 525422 w 538787"/>
                  <a:gd name="connsiteY14" fmla="*/ 943572 h 1117431"/>
                  <a:gd name="connsiteX15" fmla="*/ 525422 w 538787"/>
                  <a:gd name="connsiteY15" fmla="*/ 943572 h 1117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8787" h="1117431">
                    <a:moveTo>
                      <a:pt x="525422" y="943572"/>
                    </a:moveTo>
                    <a:cubicBezTo>
                      <a:pt x="505635" y="798516"/>
                      <a:pt x="477462" y="655005"/>
                      <a:pt x="440904" y="513187"/>
                    </a:cubicBezTo>
                    <a:cubicBezTo>
                      <a:pt x="414203" y="409544"/>
                      <a:pt x="386398" y="306343"/>
                      <a:pt x="335937" y="210938"/>
                    </a:cubicBezTo>
                    <a:cubicBezTo>
                      <a:pt x="287904" y="119948"/>
                      <a:pt x="217583" y="52643"/>
                      <a:pt x="123283" y="10789"/>
                    </a:cubicBezTo>
                    <a:cubicBezTo>
                      <a:pt x="77971" y="-9293"/>
                      <a:pt x="46709" y="-1716"/>
                      <a:pt x="16992" y="36681"/>
                    </a:cubicBezTo>
                    <a:cubicBezTo>
                      <a:pt x="13608" y="41021"/>
                      <a:pt x="11843" y="47788"/>
                      <a:pt x="3972" y="45728"/>
                    </a:cubicBezTo>
                    <a:cubicBezTo>
                      <a:pt x="2648" y="45728"/>
                      <a:pt x="1251" y="45655"/>
                      <a:pt x="0" y="45655"/>
                    </a:cubicBezTo>
                    <a:cubicBezTo>
                      <a:pt x="55536" y="49553"/>
                      <a:pt x="110851" y="63456"/>
                      <a:pt x="159179" y="91628"/>
                    </a:cubicBezTo>
                    <a:cubicBezTo>
                      <a:pt x="208242" y="120169"/>
                      <a:pt x="240313" y="166142"/>
                      <a:pt x="269809" y="213292"/>
                    </a:cubicBezTo>
                    <a:cubicBezTo>
                      <a:pt x="326963" y="304578"/>
                      <a:pt x="364404" y="409029"/>
                      <a:pt x="393533" y="512010"/>
                    </a:cubicBezTo>
                    <a:cubicBezTo>
                      <a:pt x="424869" y="622861"/>
                      <a:pt x="450467" y="735331"/>
                      <a:pt x="469959" y="848830"/>
                    </a:cubicBezTo>
                    <a:cubicBezTo>
                      <a:pt x="477536" y="893332"/>
                      <a:pt x="484303" y="938055"/>
                      <a:pt x="490114" y="982852"/>
                    </a:cubicBezTo>
                    <a:cubicBezTo>
                      <a:pt x="494895" y="1019851"/>
                      <a:pt x="511740" y="1077006"/>
                      <a:pt x="495190" y="1112607"/>
                    </a:cubicBezTo>
                    <a:cubicBezTo>
                      <a:pt x="508798" y="1119375"/>
                      <a:pt x="522994" y="1117536"/>
                      <a:pt x="537265" y="1115918"/>
                    </a:cubicBezTo>
                    <a:cubicBezTo>
                      <a:pt x="542487" y="1057660"/>
                      <a:pt x="533219" y="1000506"/>
                      <a:pt x="525422" y="943572"/>
                    </a:cubicBezTo>
                    <a:lnTo>
                      <a:pt x="525422" y="943572"/>
                    </a:lnTo>
                    <a:close/>
                  </a:path>
                </a:pathLst>
              </a:custGeom>
              <a:solidFill>
                <a:srgbClr val="747576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9385848E-7479-4CE4-BB25-89D31372B33B}"/>
                  </a:ext>
                </a:extLst>
              </p:cNvPr>
              <p:cNvSpPr/>
              <p:nvPr/>
            </p:nvSpPr>
            <p:spPr>
              <a:xfrm>
                <a:off x="4759821" y="4346095"/>
                <a:ext cx="675764" cy="584414"/>
              </a:xfrm>
              <a:custGeom>
                <a:avLst/>
                <a:gdLst>
                  <a:gd name="connsiteX0" fmla="*/ 41919 w 675764"/>
                  <a:gd name="connsiteY0" fmla="*/ 0 h 584414"/>
                  <a:gd name="connsiteX1" fmla="*/ 38241 w 675764"/>
                  <a:gd name="connsiteY1" fmla="*/ 3972 h 584414"/>
                  <a:gd name="connsiteX2" fmla="*/ 188004 w 675764"/>
                  <a:gd name="connsiteY2" fmla="*/ 450834 h 584414"/>
                  <a:gd name="connsiteX3" fmla="*/ 653550 w 675764"/>
                  <a:gd name="connsiteY3" fmla="*/ 524318 h 584414"/>
                  <a:gd name="connsiteX4" fmla="*/ 675764 w 675764"/>
                  <a:gd name="connsiteY4" fmla="*/ 489084 h 584414"/>
                  <a:gd name="connsiteX5" fmla="*/ 41919 w 675764"/>
                  <a:gd name="connsiteY5" fmla="*/ 0 h 584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5764" h="584414">
                    <a:moveTo>
                      <a:pt x="41919" y="0"/>
                    </a:moveTo>
                    <a:cubicBezTo>
                      <a:pt x="40668" y="1324"/>
                      <a:pt x="39418" y="2575"/>
                      <a:pt x="38241" y="3972"/>
                    </a:cubicBezTo>
                    <a:cubicBezTo>
                      <a:pt x="-48998" y="107100"/>
                      <a:pt x="18086" y="307177"/>
                      <a:pt x="188004" y="450834"/>
                    </a:cubicBezTo>
                    <a:cubicBezTo>
                      <a:pt x="357922" y="594566"/>
                      <a:pt x="566311" y="627446"/>
                      <a:pt x="653550" y="524318"/>
                    </a:cubicBezTo>
                    <a:cubicBezTo>
                      <a:pt x="662598" y="513579"/>
                      <a:pt x="669954" y="501736"/>
                      <a:pt x="675764" y="489084"/>
                    </a:cubicBezTo>
                    <a:cubicBezTo>
                      <a:pt x="410442" y="406700"/>
                      <a:pt x="186312" y="230897"/>
                      <a:pt x="4191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37109097-F1DD-4A43-A87A-970DD7A53605}"/>
                  </a:ext>
                </a:extLst>
              </p:cNvPr>
              <p:cNvSpPr/>
              <p:nvPr/>
            </p:nvSpPr>
            <p:spPr>
              <a:xfrm>
                <a:off x="4664187" y="4696597"/>
                <a:ext cx="460396" cy="589049"/>
              </a:xfrm>
              <a:custGeom>
                <a:avLst/>
                <a:gdLst>
                  <a:gd name="connsiteX0" fmla="*/ 283638 w 460396"/>
                  <a:gd name="connsiteY0" fmla="*/ 100406 h 589049"/>
                  <a:gd name="connsiteX1" fmla="*/ 187792 w 460396"/>
                  <a:gd name="connsiteY1" fmla="*/ 0 h 589049"/>
                  <a:gd name="connsiteX2" fmla="*/ 0 w 460396"/>
                  <a:gd name="connsiteY2" fmla="*/ 171830 h 589049"/>
                  <a:gd name="connsiteX3" fmla="*/ 221 w 460396"/>
                  <a:gd name="connsiteY3" fmla="*/ 172493 h 589049"/>
                  <a:gd name="connsiteX4" fmla="*/ 22729 w 460396"/>
                  <a:gd name="connsiteY4" fmla="*/ 232221 h 589049"/>
                  <a:gd name="connsiteX5" fmla="*/ 110336 w 460396"/>
                  <a:gd name="connsiteY5" fmla="*/ 589049 h 589049"/>
                  <a:gd name="connsiteX6" fmla="*/ 460397 w 460396"/>
                  <a:gd name="connsiteY6" fmla="*/ 206182 h 589049"/>
                  <a:gd name="connsiteX7" fmla="*/ 283638 w 460396"/>
                  <a:gd name="connsiteY7" fmla="*/ 100406 h 58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0396" h="589049">
                    <a:moveTo>
                      <a:pt x="283638" y="100406"/>
                    </a:moveTo>
                    <a:cubicBezTo>
                      <a:pt x="246639" y="69071"/>
                      <a:pt x="214494" y="35087"/>
                      <a:pt x="187792" y="0"/>
                    </a:cubicBezTo>
                    <a:lnTo>
                      <a:pt x="0" y="171830"/>
                    </a:lnTo>
                    <a:cubicBezTo>
                      <a:pt x="74" y="172051"/>
                      <a:pt x="147" y="172272"/>
                      <a:pt x="221" y="172493"/>
                    </a:cubicBezTo>
                    <a:cubicBezTo>
                      <a:pt x="7797" y="192353"/>
                      <a:pt x="15153" y="212287"/>
                      <a:pt x="22729" y="232221"/>
                    </a:cubicBezTo>
                    <a:cubicBezTo>
                      <a:pt x="57301" y="349840"/>
                      <a:pt x="85106" y="469150"/>
                      <a:pt x="110336" y="589049"/>
                    </a:cubicBezTo>
                    <a:lnTo>
                      <a:pt x="460397" y="206182"/>
                    </a:lnTo>
                    <a:cubicBezTo>
                      <a:pt x="401109" y="183747"/>
                      <a:pt x="340277" y="148292"/>
                      <a:pt x="283638" y="100406"/>
                    </a:cubicBezTo>
                    <a:close/>
                  </a:path>
                </a:pathLst>
              </a:custGeom>
              <a:solidFill>
                <a:srgbClr val="BFBFBF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581A0109-C98A-48B7-B8A4-FABA8853C1C0}"/>
                </a:ext>
              </a:extLst>
            </p:cNvPr>
            <p:cNvGrpSpPr/>
            <p:nvPr/>
          </p:nvGrpSpPr>
          <p:grpSpPr>
            <a:xfrm>
              <a:off x="5803843" y="4376759"/>
              <a:ext cx="1480388" cy="2410138"/>
              <a:chOff x="5803843" y="4376759"/>
              <a:chExt cx="1480388" cy="2410138"/>
            </a:xfrm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182C1864-C9DD-4188-8D63-2342EDBA417C}"/>
                  </a:ext>
                </a:extLst>
              </p:cNvPr>
              <p:cNvSpPr/>
              <p:nvPr/>
            </p:nvSpPr>
            <p:spPr>
              <a:xfrm>
                <a:off x="5803843" y="5605791"/>
                <a:ext cx="1217634" cy="902297"/>
              </a:xfrm>
              <a:custGeom>
                <a:avLst/>
                <a:gdLst>
                  <a:gd name="connsiteX0" fmla="*/ 1166751 w 1217634"/>
                  <a:gd name="connsiteY0" fmla="*/ 521564 h 902297"/>
                  <a:gd name="connsiteX1" fmla="*/ 1199999 w 1217634"/>
                  <a:gd name="connsiteY1" fmla="*/ 410860 h 902297"/>
                  <a:gd name="connsiteX2" fmla="*/ 1217580 w 1217634"/>
                  <a:gd name="connsiteY2" fmla="*/ 167090 h 902297"/>
                  <a:gd name="connsiteX3" fmla="*/ 1198602 w 1217634"/>
                  <a:gd name="connsiteY3" fmla="*/ 153997 h 902297"/>
                  <a:gd name="connsiteX4" fmla="*/ 869358 w 1217634"/>
                  <a:gd name="connsiteY4" fmla="*/ 211813 h 902297"/>
                  <a:gd name="connsiteX5" fmla="*/ 396751 w 1217634"/>
                  <a:gd name="connsiteY5" fmla="*/ 83823 h 902297"/>
                  <a:gd name="connsiteX6" fmla="*/ 275160 w 1217634"/>
                  <a:gd name="connsiteY6" fmla="*/ 4602 h 902297"/>
                  <a:gd name="connsiteX7" fmla="*/ 251769 w 1217634"/>
                  <a:gd name="connsiteY7" fmla="*/ 5558 h 902297"/>
                  <a:gd name="connsiteX8" fmla="*/ 150627 w 1217634"/>
                  <a:gd name="connsiteY8" fmla="*/ 80439 h 902297"/>
                  <a:gd name="connsiteX9" fmla="*/ 129295 w 1217634"/>
                  <a:gd name="connsiteY9" fmla="*/ 112069 h 902297"/>
                  <a:gd name="connsiteX10" fmla="*/ 9985 w 1217634"/>
                  <a:gd name="connsiteY10" fmla="*/ 580263 h 902297"/>
                  <a:gd name="connsiteX11" fmla="*/ 19474 w 1217634"/>
                  <a:gd name="connsiteY11" fmla="*/ 873316 h 902297"/>
                  <a:gd name="connsiteX12" fmla="*/ 33891 w 1217634"/>
                  <a:gd name="connsiteY12" fmla="*/ 902298 h 902297"/>
                  <a:gd name="connsiteX13" fmla="*/ 163941 w 1217634"/>
                  <a:gd name="connsiteY13" fmla="*/ 788799 h 902297"/>
                  <a:gd name="connsiteX14" fmla="*/ 527904 w 1217634"/>
                  <a:gd name="connsiteY14" fmla="*/ 543999 h 902297"/>
                  <a:gd name="connsiteX15" fmla="*/ 815661 w 1217634"/>
                  <a:gd name="connsiteY15" fmla="*/ 404239 h 902297"/>
                  <a:gd name="connsiteX16" fmla="*/ 1107170 w 1217634"/>
                  <a:gd name="connsiteY16" fmla="*/ 412625 h 902297"/>
                  <a:gd name="connsiteX17" fmla="*/ 1163809 w 1217634"/>
                  <a:gd name="connsiteY17" fmla="*/ 505822 h 902297"/>
                  <a:gd name="connsiteX18" fmla="*/ 1166751 w 1217634"/>
                  <a:gd name="connsiteY18" fmla="*/ 521564 h 902297"/>
                  <a:gd name="connsiteX19" fmla="*/ 1166751 w 1217634"/>
                  <a:gd name="connsiteY19" fmla="*/ 521564 h 90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7634" h="902297">
                    <a:moveTo>
                      <a:pt x="1166751" y="521564"/>
                    </a:moveTo>
                    <a:cubicBezTo>
                      <a:pt x="1189627" y="488169"/>
                      <a:pt x="1193894" y="448889"/>
                      <a:pt x="1199999" y="410860"/>
                    </a:cubicBezTo>
                    <a:cubicBezTo>
                      <a:pt x="1212946" y="330241"/>
                      <a:pt x="1214858" y="248665"/>
                      <a:pt x="1217580" y="167090"/>
                    </a:cubicBezTo>
                    <a:cubicBezTo>
                      <a:pt x="1218168" y="150025"/>
                      <a:pt x="1214122" y="148333"/>
                      <a:pt x="1198602" y="153997"/>
                    </a:cubicBezTo>
                    <a:cubicBezTo>
                      <a:pt x="1092385" y="193056"/>
                      <a:pt x="982269" y="212916"/>
                      <a:pt x="869358" y="211813"/>
                    </a:cubicBezTo>
                    <a:cubicBezTo>
                      <a:pt x="701058" y="210268"/>
                      <a:pt x="543351" y="167090"/>
                      <a:pt x="396751" y="83823"/>
                    </a:cubicBezTo>
                    <a:cubicBezTo>
                      <a:pt x="354529" y="59843"/>
                      <a:pt x="314513" y="32847"/>
                      <a:pt x="275160" y="4602"/>
                    </a:cubicBezTo>
                    <a:cubicBezTo>
                      <a:pt x="265744" y="-2240"/>
                      <a:pt x="260375" y="-1063"/>
                      <a:pt x="251769" y="5558"/>
                    </a:cubicBezTo>
                    <a:cubicBezTo>
                      <a:pt x="218447" y="31082"/>
                      <a:pt x="184610" y="55724"/>
                      <a:pt x="150627" y="80439"/>
                    </a:cubicBezTo>
                    <a:cubicBezTo>
                      <a:pt x="139520" y="88531"/>
                      <a:pt x="133709" y="99785"/>
                      <a:pt x="129295" y="112069"/>
                    </a:cubicBezTo>
                    <a:cubicBezTo>
                      <a:pt x="75083" y="264480"/>
                      <a:pt x="31243" y="419613"/>
                      <a:pt x="9985" y="580263"/>
                    </a:cubicBezTo>
                    <a:cubicBezTo>
                      <a:pt x="-2961" y="678241"/>
                      <a:pt x="-6639" y="776441"/>
                      <a:pt x="19474" y="873316"/>
                    </a:cubicBezTo>
                    <a:cubicBezTo>
                      <a:pt x="22342" y="883982"/>
                      <a:pt x="25285" y="894501"/>
                      <a:pt x="33891" y="902298"/>
                    </a:cubicBezTo>
                    <a:cubicBezTo>
                      <a:pt x="71258" y="857575"/>
                      <a:pt x="118262" y="823665"/>
                      <a:pt x="163941" y="788799"/>
                    </a:cubicBezTo>
                    <a:cubicBezTo>
                      <a:pt x="280456" y="700162"/>
                      <a:pt x="401826" y="618586"/>
                      <a:pt x="527904" y="543999"/>
                    </a:cubicBezTo>
                    <a:cubicBezTo>
                      <a:pt x="619998" y="489493"/>
                      <a:pt x="712607" y="436164"/>
                      <a:pt x="815661" y="404239"/>
                    </a:cubicBezTo>
                    <a:cubicBezTo>
                      <a:pt x="913860" y="373787"/>
                      <a:pt x="1011030" y="375699"/>
                      <a:pt x="1107170" y="412625"/>
                    </a:cubicBezTo>
                    <a:cubicBezTo>
                      <a:pt x="1153290" y="430353"/>
                      <a:pt x="1169988" y="457790"/>
                      <a:pt x="1163809" y="505822"/>
                    </a:cubicBezTo>
                    <a:cubicBezTo>
                      <a:pt x="1163294" y="511487"/>
                      <a:pt x="1159690" y="517445"/>
                      <a:pt x="1166751" y="521564"/>
                    </a:cubicBezTo>
                    <a:lnTo>
                      <a:pt x="1166751" y="5215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B533ECF3-21CE-446F-B36C-8626C4E6F471}"/>
                  </a:ext>
                </a:extLst>
              </p:cNvPr>
              <p:cNvSpPr/>
              <p:nvPr/>
            </p:nvSpPr>
            <p:spPr>
              <a:xfrm>
                <a:off x="6073853" y="5134554"/>
                <a:ext cx="947423" cy="648427"/>
              </a:xfrm>
              <a:custGeom>
                <a:avLst/>
                <a:gdLst>
                  <a:gd name="connsiteX0" fmla="*/ 167492 w 947423"/>
                  <a:gd name="connsiteY0" fmla="*/ 323721 h 648427"/>
                  <a:gd name="connsiteX1" fmla="*/ 18906 w 947423"/>
                  <a:gd name="connsiteY1" fmla="*/ 426187 h 648427"/>
                  <a:gd name="connsiteX2" fmla="*/ 18170 w 947423"/>
                  <a:gd name="connsiteY2" fmla="*/ 460024 h 648427"/>
                  <a:gd name="connsiteX3" fmla="*/ 443039 w 947423"/>
                  <a:gd name="connsiteY3" fmla="*/ 634502 h 648427"/>
                  <a:gd name="connsiteX4" fmla="*/ 738814 w 947423"/>
                  <a:gd name="connsiteY4" fmla="*/ 638768 h 648427"/>
                  <a:gd name="connsiteX5" fmla="*/ 932491 w 947423"/>
                  <a:gd name="connsiteY5" fmla="*/ 592795 h 648427"/>
                  <a:gd name="connsiteX6" fmla="*/ 947423 w 947423"/>
                  <a:gd name="connsiteY6" fmla="*/ 572273 h 648427"/>
                  <a:gd name="connsiteX7" fmla="*/ 922781 w 947423"/>
                  <a:gd name="connsiteY7" fmla="*/ 48028 h 648427"/>
                  <a:gd name="connsiteX8" fmla="*/ 899317 w 947423"/>
                  <a:gd name="connsiteY8" fmla="*/ 14927 h 648427"/>
                  <a:gd name="connsiteX9" fmla="*/ 814284 w 947423"/>
                  <a:gd name="connsiteY9" fmla="*/ 1024 h 648427"/>
                  <a:gd name="connsiteX10" fmla="*/ 601923 w 947423"/>
                  <a:gd name="connsiteY10" fmla="*/ 66343 h 648427"/>
                  <a:gd name="connsiteX11" fmla="*/ 543813 w 947423"/>
                  <a:gd name="connsiteY11" fmla="*/ 92677 h 648427"/>
                  <a:gd name="connsiteX12" fmla="*/ 167492 w 947423"/>
                  <a:gd name="connsiteY12" fmla="*/ 323721 h 648427"/>
                  <a:gd name="connsiteX13" fmla="*/ 167492 w 947423"/>
                  <a:gd name="connsiteY13" fmla="*/ 323721 h 64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47423" h="648427">
                    <a:moveTo>
                      <a:pt x="167492" y="323721"/>
                    </a:moveTo>
                    <a:cubicBezTo>
                      <a:pt x="117988" y="357926"/>
                      <a:pt x="68557" y="392130"/>
                      <a:pt x="18906" y="426187"/>
                    </a:cubicBezTo>
                    <a:cubicBezTo>
                      <a:pt x="-6104" y="443400"/>
                      <a:pt x="-6251" y="443105"/>
                      <a:pt x="18170" y="460024"/>
                    </a:cubicBezTo>
                    <a:cubicBezTo>
                      <a:pt x="147043" y="549323"/>
                      <a:pt x="287979" y="609345"/>
                      <a:pt x="443039" y="634502"/>
                    </a:cubicBezTo>
                    <a:cubicBezTo>
                      <a:pt x="541312" y="650391"/>
                      <a:pt x="640100" y="653848"/>
                      <a:pt x="738814" y="638768"/>
                    </a:cubicBezTo>
                    <a:cubicBezTo>
                      <a:pt x="804501" y="628691"/>
                      <a:pt x="869526" y="615009"/>
                      <a:pt x="932491" y="592795"/>
                    </a:cubicBezTo>
                    <a:cubicBezTo>
                      <a:pt x="943304" y="588970"/>
                      <a:pt x="947423" y="584262"/>
                      <a:pt x="947423" y="572273"/>
                    </a:cubicBezTo>
                    <a:cubicBezTo>
                      <a:pt x="947202" y="397132"/>
                      <a:pt x="937419" y="222506"/>
                      <a:pt x="922781" y="48028"/>
                    </a:cubicBezTo>
                    <a:cubicBezTo>
                      <a:pt x="921384" y="31698"/>
                      <a:pt x="912262" y="22209"/>
                      <a:pt x="899317" y="14927"/>
                    </a:cubicBezTo>
                    <a:cubicBezTo>
                      <a:pt x="872762" y="-79"/>
                      <a:pt x="843707" y="-1550"/>
                      <a:pt x="814284" y="1024"/>
                    </a:cubicBezTo>
                    <a:cubicBezTo>
                      <a:pt x="738961" y="7718"/>
                      <a:pt x="670038" y="35817"/>
                      <a:pt x="601923" y="66343"/>
                    </a:cubicBezTo>
                    <a:cubicBezTo>
                      <a:pt x="582504" y="75023"/>
                      <a:pt x="563232" y="83924"/>
                      <a:pt x="543813" y="92677"/>
                    </a:cubicBezTo>
                    <a:cubicBezTo>
                      <a:pt x="414425" y="163145"/>
                      <a:pt x="290260" y="242220"/>
                      <a:pt x="167492" y="323721"/>
                    </a:cubicBezTo>
                    <a:lnTo>
                      <a:pt x="167492" y="323721"/>
                    </a:lnTo>
                    <a:close/>
                  </a:path>
                </a:pathLst>
              </a:custGeom>
              <a:gradFill flip="none" rotWithShape="1">
                <a:gsLst>
                  <a:gs pos="69000">
                    <a:schemeClr val="accent1"/>
                  </a:gs>
                  <a:gs pos="0">
                    <a:schemeClr val="bg1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608DEAB-5DE6-4E2F-979F-E60AD442566B}"/>
                  </a:ext>
                </a:extLst>
              </p:cNvPr>
              <p:cNvSpPr/>
              <p:nvPr/>
            </p:nvSpPr>
            <p:spPr>
              <a:xfrm>
                <a:off x="5863981" y="6043501"/>
                <a:ext cx="1420250" cy="743396"/>
              </a:xfrm>
              <a:custGeom>
                <a:avLst/>
                <a:gdLst>
                  <a:gd name="connsiteX0" fmla="*/ 954129 w 1420250"/>
                  <a:gd name="connsiteY0" fmla="*/ 5147 h 743396"/>
                  <a:gd name="connsiteX1" fmla="*/ 800394 w 1420250"/>
                  <a:gd name="connsiteY1" fmla="*/ 15519 h 743396"/>
                  <a:gd name="connsiteX2" fmla="*/ 543825 w 1420250"/>
                  <a:gd name="connsiteY2" fmla="*/ 117838 h 743396"/>
                  <a:gd name="connsiteX3" fmla="*/ 543678 w 1420250"/>
                  <a:gd name="connsiteY3" fmla="*/ 117691 h 743396"/>
                  <a:gd name="connsiteX4" fmla="*/ 508958 w 1420250"/>
                  <a:gd name="connsiteY4" fmla="*/ 135492 h 743396"/>
                  <a:gd name="connsiteX5" fmla="*/ 203768 w 1420250"/>
                  <a:gd name="connsiteY5" fmla="*/ 328801 h 743396"/>
                  <a:gd name="connsiteX6" fmla="*/ 193911 w 1420250"/>
                  <a:gd name="connsiteY6" fmla="*/ 334759 h 743396"/>
                  <a:gd name="connsiteX7" fmla="*/ 55329 w 1420250"/>
                  <a:gd name="connsiteY7" fmla="*/ 440388 h 743396"/>
                  <a:gd name="connsiteX8" fmla="*/ 5457 w 1420250"/>
                  <a:gd name="connsiteY8" fmla="*/ 492099 h 743396"/>
                  <a:gd name="connsiteX9" fmla="*/ 5604 w 1420250"/>
                  <a:gd name="connsiteY9" fmla="*/ 582060 h 743396"/>
                  <a:gd name="connsiteX10" fmla="*/ 20831 w 1420250"/>
                  <a:gd name="connsiteY10" fmla="*/ 599125 h 743396"/>
                  <a:gd name="connsiteX11" fmla="*/ 421793 w 1420250"/>
                  <a:gd name="connsiteY11" fmla="*/ 697619 h 743396"/>
                  <a:gd name="connsiteX12" fmla="*/ 436284 w 1420250"/>
                  <a:gd name="connsiteY12" fmla="*/ 697986 h 743396"/>
                  <a:gd name="connsiteX13" fmla="*/ 443125 w 1420250"/>
                  <a:gd name="connsiteY13" fmla="*/ 686732 h 743396"/>
                  <a:gd name="connsiteX14" fmla="*/ 436725 w 1420250"/>
                  <a:gd name="connsiteY14" fmla="*/ 699678 h 743396"/>
                  <a:gd name="connsiteX15" fmla="*/ 646217 w 1420250"/>
                  <a:gd name="connsiteY15" fmla="*/ 732411 h 743396"/>
                  <a:gd name="connsiteX16" fmla="*/ 859755 w 1420250"/>
                  <a:gd name="connsiteY16" fmla="*/ 743224 h 743396"/>
                  <a:gd name="connsiteX17" fmla="*/ 991129 w 1420250"/>
                  <a:gd name="connsiteY17" fmla="*/ 736751 h 743396"/>
                  <a:gd name="connsiteX18" fmla="*/ 1085209 w 1420250"/>
                  <a:gd name="connsiteY18" fmla="*/ 727336 h 743396"/>
                  <a:gd name="connsiteX19" fmla="*/ 1134124 w 1420250"/>
                  <a:gd name="connsiteY19" fmla="*/ 719760 h 743396"/>
                  <a:gd name="connsiteX20" fmla="*/ 1180392 w 1420250"/>
                  <a:gd name="connsiteY20" fmla="*/ 709682 h 743396"/>
                  <a:gd name="connsiteX21" fmla="*/ 1177597 w 1420250"/>
                  <a:gd name="connsiteY21" fmla="*/ 706887 h 743396"/>
                  <a:gd name="connsiteX22" fmla="*/ 1180392 w 1420250"/>
                  <a:gd name="connsiteY22" fmla="*/ 709682 h 743396"/>
                  <a:gd name="connsiteX23" fmla="*/ 1393783 w 1420250"/>
                  <a:gd name="connsiteY23" fmla="*/ 634212 h 743396"/>
                  <a:gd name="connsiteX24" fmla="*/ 1416659 w 1420250"/>
                  <a:gd name="connsiteY24" fmla="*/ 614425 h 743396"/>
                  <a:gd name="connsiteX25" fmla="*/ 1370171 w 1420250"/>
                  <a:gd name="connsiteY25" fmla="*/ 410524 h 743396"/>
                  <a:gd name="connsiteX26" fmla="*/ 1093962 w 1420250"/>
                  <a:gd name="connsiteY26" fmla="*/ 75395 h 743396"/>
                  <a:gd name="connsiteX27" fmla="*/ 954129 w 1420250"/>
                  <a:gd name="connsiteY27" fmla="*/ 4559 h 743396"/>
                  <a:gd name="connsiteX28" fmla="*/ 207446 w 1420250"/>
                  <a:gd name="connsiteY28" fmla="*/ 328286 h 743396"/>
                  <a:gd name="connsiteX29" fmla="*/ 208182 w 1420250"/>
                  <a:gd name="connsiteY29" fmla="*/ 328433 h 743396"/>
                  <a:gd name="connsiteX30" fmla="*/ 207446 w 1420250"/>
                  <a:gd name="connsiteY30" fmla="*/ 328286 h 743396"/>
                  <a:gd name="connsiteX31" fmla="*/ 207446 w 1420250"/>
                  <a:gd name="connsiteY31" fmla="*/ 328286 h 743396"/>
                  <a:gd name="connsiteX32" fmla="*/ 209138 w 1420250"/>
                  <a:gd name="connsiteY32" fmla="*/ 328948 h 743396"/>
                  <a:gd name="connsiteX33" fmla="*/ 209800 w 1420250"/>
                  <a:gd name="connsiteY33" fmla="*/ 329610 h 743396"/>
                  <a:gd name="connsiteX34" fmla="*/ 209138 w 1420250"/>
                  <a:gd name="connsiteY34" fmla="*/ 328948 h 743396"/>
                  <a:gd name="connsiteX35" fmla="*/ 209138 w 1420250"/>
                  <a:gd name="connsiteY35" fmla="*/ 328948 h 743396"/>
                  <a:gd name="connsiteX36" fmla="*/ 349044 w 1420250"/>
                  <a:gd name="connsiteY36" fmla="*/ 234353 h 743396"/>
                  <a:gd name="connsiteX37" fmla="*/ 349339 w 1420250"/>
                  <a:gd name="connsiteY37" fmla="*/ 232588 h 743396"/>
                  <a:gd name="connsiteX38" fmla="*/ 349044 w 1420250"/>
                  <a:gd name="connsiteY38" fmla="*/ 234353 h 743396"/>
                  <a:gd name="connsiteX39" fmla="*/ 349044 w 1420250"/>
                  <a:gd name="connsiteY39" fmla="*/ 234353 h 743396"/>
                  <a:gd name="connsiteX40" fmla="*/ 1028496 w 1420250"/>
                  <a:gd name="connsiteY40" fmla="*/ 42662 h 743396"/>
                  <a:gd name="connsiteX41" fmla="*/ 1028422 w 1420250"/>
                  <a:gd name="connsiteY41" fmla="*/ 42441 h 743396"/>
                  <a:gd name="connsiteX42" fmla="*/ 1028496 w 1420250"/>
                  <a:gd name="connsiteY42" fmla="*/ 42662 h 743396"/>
                  <a:gd name="connsiteX43" fmla="*/ 1028496 w 1420250"/>
                  <a:gd name="connsiteY43" fmla="*/ 42662 h 743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0250" h="743396">
                    <a:moveTo>
                      <a:pt x="954129" y="5147"/>
                    </a:moveTo>
                    <a:cubicBezTo>
                      <a:pt x="901903" y="-6548"/>
                      <a:pt x="851075" y="3750"/>
                      <a:pt x="800394" y="15519"/>
                    </a:cubicBezTo>
                    <a:cubicBezTo>
                      <a:pt x="709771" y="36924"/>
                      <a:pt x="625621" y="74292"/>
                      <a:pt x="543825" y="117838"/>
                    </a:cubicBezTo>
                    <a:moveTo>
                      <a:pt x="543678" y="117691"/>
                    </a:moveTo>
                    <a:cubicBezTo>
                      <a:pt x="531835" y="122987"/>
                      <a:pt x="520434" y="129386"/>
                      <a:pt x="508958" y="135492"/>
                    </a:cubicBezTo>
                    <a:cubicBezTo>
                      <a:pt x="402079" y="192131"/>
                      <a:pt x="303586" y="260907"/>
                      <a:pt x="203768" y="328801"/>
                    </a:cubicBezTo>
                    <a:cubicBezTo>
                      <a:pt x="201267" y="329757"/>
                      <a:pt x="198104" y="331743"/>
                      <a:pt x="193911" y="334759"/>
                    </a:cubicBezTo>
                    <a:cubicBezTo>
                      <a:pt x="146687" y="368596"/>
                      <a:pt x="98287" y="400740"/>
                      <a:pt x="55329" y="440388"/>
                    </a:cubicBezTo>
                    <a:cubicBezTo>
                      <a:pt x="37528" y="456791"/>
                      <a:pt x="14505" y="467384"/>
                      <a:pt x="5457" y="492099"/>
                    </a:cubicBezTo>
                    <a:cubicBezTo>
                      <a:pt x="-1016" y="522110"/>
                      <a:pt x="-2634" y="552048"/>
                      <a:pt x="5604" y="582060"/>
                    </a:cubicBezTo>
                    <a:cubicBezTo>
                      <a:pt x="7958" y="590592"/>
                      <a:pt x="10974" y="596257"/>
                      <a:pt x="20831" y="599125"/>
                    </a:cubicBezTo>
                    <a:cubicBezTo>
                      <a:pt x="153234" y="637743"/>
                      <a:pt x="286668" y="670255"/>
                      <a:pt x="421793" y="697619"/>
                    </a:cubicBezTo>
                    <a:cubicBezTo>
                      <a:pt x="426574" y="698575"/>
                      <a:pt x="431650" y="699605"/>
                      <a:pt x="436284" y="697986"/>
                    </a:cubicBezTo>
                    <a:cubicBezTo>
                      <a:pt x="440918" y="696368"/>
                      <a:pt x="444743" y="691293"/>
                      <a:pt x="443125" y="686732"/>
                    </a:cubicBezTo>
                    <a:cubicBezTo>
                      <a:pt x="441727" y="692028"/>
                      <a:pt x="440844" y="695853"/>
                      <a:pt x="436725" y="699678"/>
                    </a:cubicBezTo>
                    <a:cubicBezTo>
                      <a:pt x="504398" y="717773"/>
                      <a:pt x="576705" y="724835"/>
                      <a:pt x="646217" y="732411"/>
                    </a:cubicBezTo>
                    <a:cubicBezTo>
                      <a:pt x="717127" y="740062"/>
                      <a:pt x="788477" y="744328"/>
                      <a:pt x="859755" y="743224"/>
                    </a:cubicBezTo>
                    <a:cubicBezTo>
                      <a:pt x="903595" y="742562"/>
                      <a:pt x="947435" y="740429"/>
                      <a:pt x="991129" y="736751"/>
                    </a:cubicBezTo>
                    <a:cubicBezTo>
                      <a:pt x="1022538" y="734177"/>
                      <a:pt x="1054020" y="731308"/>
                      <a:pt x="1085209" y="727336"/>
                    </a:cubicBezTo>
                    <a:cubicBezTo>
                      <a:pt x="1101612" y="725276"/>
                      <a:pt x="1117868" y="722775"/>
                      <a:pt x="1134124" y="719760"/>
                    </a:cubicBezTo>
                    <a:cubicBezTo>
                      <a:pt x="1140230" y="718656"/>
                      <a:pt x="1176714" y="706666"/>
                      <a:pt x="1180392" y="709682"/>
                    </a:cubicBezTo>
                    <a:cubicBezTo>
                      <a:pt x="1179436" y="708800"/>
                      <a:pt x="1178406" y="707843"/>
                      <a:pt x="1177597" y="706887"/>
                    </a:cubicBezTo>
                    <a:cubicBezTo>
                      <a:pt x="1178332" y="707843"/>
                      <a:pt x="1179289" y="708800"/>
                      <a:pt x="1180392" y="709682"/>
                    </a:cubicBezTo>
                    <a:cubicBezTo>
                      <a:pt x="1255200" y="694897"/>
                      <a:pt x="1327581" y="673418"/>
                      <a:pt x="1393783" y="634212"/>
                    </a:cubicBezTo>
                    <a:cubicBezTo>
                      <a:pt x="1395990" y="632888"/>
                      <a:pt x="1413129" y="621781"/>
                      <a:pt x="1416659" y="614425"/>
                    </a:cubicBezTo>
                    <a:cubicBezTo>
                      <a:pt x="1428061" y="540279"/>
                      <a:pt x="1412245" y="474445"/>
                      <a:pt x="1370171" y="410524"/>
                    </a:cubicBezTo>
                    <a:cubicBezTo>
                      <a:pt x="1291023" y="290183"/>
                      <a:pt x="1208565" y="165209"/>
                      <a:pt x="1093962" y="75395"/>
                    </a:cubicBezTo>
                    <a:cubicBezTo>
                      <a:pt x="1052549" y="42883"/>
                      <a:pt x="1005472" y="16402"/>
                      <a:pt x="954129" y="4559"/>
                    </a:cubicBezTo>
                    <a:moveTo>
                      <a:pt x="207446" y="328286"/>
                    </a:moveTo>
                    <a:cubicBezTo>
                      <a:pt x="207667" y="328286"/>
                      <a:pt x="207961" y="328360"/>
                      <a:pt x="208182" y="328433"/>
                    </a:cubicBezTo>
                    <a:cubicBezTo>
                      <a:pt x="207887" y="328360"/>
                      <a:pt x="207667" y="328286"/>
                      <a:pt x="207446" y="328286"/>
                    </a:cubicBezTo>
                    <a:lnTo>
                      <a:pt x="207446" y="328286"/>
                    </a:lnTo>
                    <a:close/>
                    <a:moveTo>
                      <a:pt x="209138" y="328948"/>
                    </a:moveTo>
                    <a:cubicBezTo>
                      <a:pt x="209359" y="329169"/>
                      <a:pt x="209579" y="329389"/>
                      <a:pt x="209800" y="329610"/>
                    </a:cubicBezTo>
                    <a:cubicBezTo>
                      <a:pt x="209579" y="329389"/>
                      <a:pt x="209359" y="329169"/>
                      <a:pt x="209138" y="328948"/>
                    </a:cubicBezTo>
                    <a:lnTo>
                      <a:pt x="209138" y="328948"/>
                    </a:lnTo>
                    <a:close/>
                    <a:moveTo>
                      <a:pt x="349044" y="234353"/>
                    </a:moveTo>
                    <a:cubicBezTo>
                      <a:pt x="349118" y="233765"/>
                      <a:pt x="349118" y="233176"/>
                      <a:pt x="349339" y="232588"/>
                    </a:cubicBezTo>
                    <a:cubicBezTo>
                      <a:pt x="349192" y="233176"/>
                      <a:pt x="349118" y="233765"/>
                      <a:pt x="349044" y="234353"/>
                    </a:cubicBezTo>
                    <a:lnTo>
                      <a:pt x="349044" y="234353"/>
                    </a:lnTo>
                    <a:close/>
                    <a:moveTo>
                      <a:pt x="1028496" y="42662"/>
                    </a:moveTo>
                    <a:cubicBezTo>
                      <a:pt x="1028422" y="42588"/>
                      <a:pt x="1028422" y="42515"/>
                      <a:pt x="1028422" y="42441"/>
                    </a:cubicBezTo>
                    <a:cubicBezTo>
                      <a:pt x="1028496" y="42515"/>
                      <a:pt x="1028496" y="42588"/>
                      <a:pt x="1028496" y="42662"/>
                    </a:cubicBezTo>
                    <a:lnTo>
                      <a:pt x="1028496" y="4266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8000">
                    <a:schemeClr val="bg1">
                      <a:lumMod val="85000"/>
                    </a:schemeClr>
                  </a:gs>
                  <a:gs pos="57528">
                    <a:schemeClr val="bg1">
                      <a:lumMod val="85000"/>
                    </a:schemeClr>
                  </a:gs>
                  <a:gs pos="74000">
                    <a:schemeClr val="tx1">
                      <a:lumMod val="50000"/>
                      <a:lumOff val="50000"/>
                    </a:schemeClr>
                  </a:gs>
                  <a:gs pos="34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F9A8E4C9-0DE8-418D-8485-95F4171B16DE}"/>
                  </a:ext>
                </a:extLst>
              </p:cNvPr>
              <p:cNvSpPr/>
              <p:nvPr/>
            </p:nvSpPr>
            <p:spPr>
              <a:xfrm>
                <a:off x="5837514" y="5989307"/>
                <a:ext cx="1136611" cy="545999"/>
              </a:xfrm>
              <a:custGeom>
                <a:avLst/>
                <a:gdLst>
                  <a:gd name="connsiteX0" fmla="*/ 130050 w 1136611"/>
                  <a:gd name="connsiteY0" fmla="*/ 405136 h 545999"/>
                  <a:gd name="connsiteX1" fmla="*/ 494160 w 1136611"/>
                  <a:gd name="connsiteY1" fmla="*/ 160557 h 545999"/>
                  <a:gd name="connsiteX2" fmla="*/ 782138 w 1136611"/>
                  <a:gd name="connsiteY2" fmla="*/ 21019 h 545999"/>
                  <a:gd name="connsiteX3" fmla="*/ 1074088 w 1136611"/>
                  <a:gd name="connsiteY3" fmla="*/ 29845 h 545999"/>
                  <a:gd name="connsiteX4" fmla="*/ 1130948 w 1136611"/>
                  <a:gd name="connsiteY4" fmla="*/ 123264 h 545999"/>
                  <a:gd name="connsiteX5" fmla="*/ 1133743 w 1136611"/>
                  <a:gd name="connsiteY5" fmla="*/ 138858 h 545999"/>
                  <a:gd name="connsiteX6" fmla="*/ 1136612 w 1136611"/>
                  <a:gd name="connsiteY6" fmla="*/ 141653 h 545999"/>
                  <a:gd name="connsiteX7" fmla="*/ 991556 w 1136611"/>
                  <a:gd name="connsiteY7" fmla="*/ 61622 h 545999"/>
                  <a:gd name="connsiteX8" fmla="*/ 827302 w 1136611"/>
                  <a:gd name="connsiteY8" fmla="*/ 69419 h 545999"/>
                  <a:gd name="connsiteX9" fmla="*/ 528585 w 1136611"/>
                  <a:gd name="connsiteY9" fmla="*/ 193217 h 545999"/>
                  <a:gd name="connsiteX10" fmla="*/ 236414 w 1136611"/>
                  <a:gd name="connsiteY10" fmla="*/ 377332 h 545999"/>
                  <a:gd name="connsiteX11" fmla="*/ 127402 w 1136611"/>
                  <a:gd name="connsiteY11" fmla="*/ 457877 h 545999"/>
                  <a:gd name="connsiteX12" fmla="*/ 32071 w 1136611"/>
                  <a:gd name="connsiteY12" fmla="*/ 545999 h 545999"/>
                  <a:gd name="connsiteX13" fmla="*/ 0 w 1136611"/>
                  <a:gd name="connsiteY13" fmla="*/ 518562 h 545999"/>
                  <a:gd name="connsiteX14" fmla="*/ 130050 w 1136611"/>
                  <a:gd name="connsiteY14" fmla="*/ 405136 h 545999"/>
                  <a:gd name="connsiteX15" fmla="*/ 130050 w 1136611"/>
                  <a:gd name="connsiteY15" fmla="*/ 405136 h 545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36611" h="545999">
                    <a:moveTo>
                      <a:pt x="130050" y="405136"/>
                    </a:moveTo>
                    <a:cubicBezTo>
                      <a:pt x="246639" y="316499"/>
                      <a:pt x="368009" y="235071"/>
                      <a:pt x="494160" y="160557"/>
                    </a:cubicBezTo>
                    <a:cubicBezTo>
                      <a:pt x="586327" y="106125"/>
                      <a:pt x="679010" y="52796"/>
                      <a:pt x="782138" y="21019"/>
                    </a:cubicBezTo>
                    <a:cubicBezTo>
                      <a:pt x="880411" y="-9287"/>
                      <a:pt x="977727" y="-7228"/>
                      <a:pt x="1074088" y="29845"/>
                    </a:cubicBezTo>
                    <a:cubicBezTo>
                      <a:pt x="1120355" y="47647"/>
                      <a:pt x="1137053" y="75157"/>
                      <a:pt x="1130948" y="123264"/>
                    </a:cubicBezTo>
                    <a:cubicBezTo>
                      <a:pt x="1130212" y="128780"/>
                      <a:pt x="1126755" y="134812"/>
                      <a:pt x="1133743" y="138858"/>
                    </a:cubicBezTo>
                    <a:cubicBezTo>
                      <a:pt x="1134699" y="139814"/>
                      <a:pt x="1135729" y="140697"/>
                      <a:pt x="1136612" y="141653"/>
                    </a:cubicBezTo>
                    <a:cubicBezTo>
                      <a:pt x="1094610" y="105169"/>
                      <a:pt x="1045621" y="75819"/>
                      <a:pt x="991556" y="61622"/>
                    </a:cubicBezTo>
                    <a:cubicBezTo>
                      <a:pt x="936682" y="47132"/>
                      <a:pt x="881514" y="56988"/>
                      <a:pt x="827302" y="69419"/>
                    </a:cubicBezTo>
                    <a:cubicBezTo>
                      <a:pt x="722335" y="93546"/>
                      <a:pt x="622003" y="140918"/>
                      <a:pt x="528585" y="193217"/>
                    </a:cubicBezTo>
                    <a:cubicBezTo>
                      <a:pt x="428032" y="249415"/>
                      <a:pt x="330494" y="310835"/>
                      <a:pt x="236414" y="377332"/>
                    </a:cubicBezTo>
                    <a:cubicBezTo>
                      <a:pt x="199562" y="403445"/>
                      <a:pt x="163151" y="430220"/>
                      <a:pt x="127402" y="457877"/>
                    </a:cubicBezTo>
                    <a:cubicBezTo>
                      <a:pt x="97905" y="480680"/>
                      <a:pt x="45532" y="509220"/>
                      <a:pt x="32071" y="545999"/>
                    </a:cubicBezTo>
                    <a:cubicBezTo>
                      <a:pt x="17654" y="541144"/>
                      <a:pt x="8900" y="529816"/>
                      <a:pt x="0" y="518562"/>
                    </a:cubicBezTo>
                    <a:cubicBezTo>
                      <a:pt x="37220" y="473766"/>
                      <a:pt x="84297" y="439929"/>
                      <a:pt x="130050" y="405136"/>
                    </a:cubicBezTo>
                    <a:lnTo>
                      <a:pt x="130050" y="405136"/>
                    </a:lnTo>
                    <a:close/>
                  </a:path>
                </a:pathLst>
              </a:custGeom>
              <a:solidFill>
                <a:srgbClr val="747576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3E595A48-D2CB-4660-807B-B0962097DB41}"/>
                  </a:ext>
                </a:extLst>
              </p:cNvPr>
              <p:cNvSpPr/>
              <p:nvPr/>
            </p:nvSpPr>
            <p:spPr>
              <a:xfrm>
                <a:off x="6034869" y="4376759"/>
                <a:ext cx="699964" cy="568749"/>
              </a:xfrm>
              <a:custGeom>
                <a:avLst/>
                <a:gdLst>
                  <a:gd name="connsiteX0" fmla="*/ 659002 w 699964"/>
                  <a:gd name="connsiteY0" fmla="*/ 0 h 568749"/>
                  <a:gd name="connsiteX1" fmla="*/ 662680 w 699964"/>
                  <a:gd name="connsiteY1" fmla="*/ 3972 h 568749"/>
                  <a:gd name="connsiteX2" fmla="*/ 501221 w 699964"/>
                  <a:gd name="connsiteY2" fmla="*/ 442522 h 568749"/>
                  <a:gd name="connsiteX3" fmla="*/ 22141 w 699964"/>
                  <a:gd name="connsiteY3" fmla="*/ 506665 h 568749"/>
                  <a:gd name="connsiteX4" fmla="*/ 0 w 699964"/>
                  <a:gd name="connsiteY4" fmla="*/ 471431 h 568749"/>
                  <a:gd name="connsiteX5" fmla="*/ 659002 w 699964"/>
                  <a:gd name="connsiteY5" fmla="*/ 0 h 56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9964" h="568749">
                    <a:moveTo>
                      <a:pt x="659002" y="0"/>
                    </a:moveTo>
                    <a:cubicBezTo>
                      <a:pt x="660253" y="1324"/>
                      <a:pt x="661503" y="2648"/>
                      <a:pt x="662680" y="3972"/>
                    </a:cubicBezTo>
                    <a:cubicBezTo>
                      <a:pt x="750361" y="107320"/>
                      <a:pt x="678127" y="303719"/>
                      <a:pt x="501221" y="442522"/>
                    </a:cubicBezTo>
                    <a:cubicBezTo>
                      <a:pt x="324315" y="581325"/>
                      <a:pt x="109895" y="610087"/>
                      <a:pt x="22141" y="506665"/>
                    </a:cubicBezTo>
                    <a:cubicBezTo>
                      <a:pt x="13020" y="495925"/>
                      <a:pt x="5737" y="484082"/>
                      <a:pt x="0" y="471431"/>
                    </a:cubicBezTo>
                    <a:cubicBezTo>
                      <a:pt x="273781" y="394931"/>
                      <a:pt x="506885" y="225380"/>
                      <a:pt x="6590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93A04451-9ECC-4916-93E0-E17540333652}"/>
                  </a:ext>
                </a:extLst>
              </p:cNvPr>
              <p:cNvSpPr/>
              <p:nvPr/>
            </p:nvSpPr>
            <p:spPr>
              <a:xfrm>
                <a:off x="6266575" y="4700412"/>
                <a:ext cx="386471" cy="740357"/>
              </a:xfrm>
              <a:custGeom>
                <a:avLst/>
                <a:gdLst>
                  <a:gd name="connsiteX0" fmla="*/ 263263 w 386471"/>
                  <a:gd name="connsiteY0" fmla="*/ 123724 h 740357"/>
                  <a:gd name="connsiteX1" fmla="*/ 386472 w 386471"/>
                  <a:gd name="connsiteY1" fmla="*/ 0 h 740357"/>
                  <a:gd name="connsiteX2" fmla="*/ 373084 w 386471"/>
                  <a:gd name="connsiteY2" fmla="*/ 523362 h 740357"/>
                  <a:gd name="connsiteX3" fmla="*/ 372422 w 386471"/>
                  <a:gd name="connsiteY3" fmla="*/ 523656 h 740357"/>
                  <a:gd name="connsiteX4" fmla="*/ 314312 w 386471"/>
                  <a:gd name="connsiteY4" fmla="*/ 549990 h 740357"/>
                  <a:gd name="connsiteX5" fmla="*/ 0 w 386471"/>
                  <a:gd name="connsiteY5" fmla="*/ 740357 h 740357"/>
                  <a:gd name="connsiteX6" fmla="*/ 19566 w 386471"/>
                  <a:gd name="connsiteY6" fmla="*/ 238032 h 740357"/>
                  <a:gd name="connsiteX7" fmla="*/ 263263 w 386471"/>
                  <a:gd name="connsiteY7" fmla="*/ 123724 h 74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6471" h="740357">
                    <a:moveTo>
                      <a:pt x="263263" y="123724"/>
                    </a:moveTo>
                    <a:cubicBezTo>
                      <a:pt x="299012" y="90991"/>
                      <a:pt x="364110" y="35160"/>
                      <a:pt x="386472" y="0"/>
                    </a:cubicBezTo>
                    <a:lnTo>
                      <a:pt x="373084" y="523362"/>
                    </a:lnTo>
                    <a:cubicBezTo>
                      <a:pt x="372863" y="523436"/>
                      <a:pt x="372643" y="523583"/>
                      <a:pt x="372422" y="523656"/>
                    </a:cubicBezTo>
                    <a:cubicBezTo>
                      <a:pt x="353003" y="532336"/>
                      <a:pt x="333731" y="541237"/>
                      <a:pt x="314312" y="549990"/>
                    </a:cubicBezTo>
                    <a:cubicBezTo>
                      <a:pt x="206697" y="608689"/>
                      <a:pt x="102686" y="673346"/>
                      <a:pt x="0" y="740357"/>
                    </a:cubicBezTo>
                    <a:lnTo>
                      <a:pt x="19566" y="238032"/>
                    </a:lnTo>
                    <a:cubicBezTo>
                      <a:pt x="105702" y="207065"/>
                      <a:pt x="201916" y="179995"/>
                      <a:pt x="263263" y="123724"/>
                    </a:cubicBezTo>
                    <a:close/>
                  </a:path>
                </a:pathLst>
              </a:custGeom>
              <a:solidFill>
                <a:srgbClr val="BFBFBF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0694112F-F46B-4F28-970C-0D7584BF9C9B}"/>
                </a:ext>
              </a:extLst>
            </p:cNvPr>
            <p:cNvSpPr/>
            <p:nvPr/>
          </p:nvSpPr>
          <p:spPr>
            <a:xfrm>
              <a:off x="4507151" y="2718841"/>
              <a:ext cx="2490806" cy="1471298"/>
            </a:xfrm>
            <a:custGeom>
              <a:avLst/>
              <a:gdLst>
                <a:gd name="connsiteX0" fmla="*/ 1245403 w 2490806"/>
                <a:gd name="connsiteY0" fmla="*/ 943891 h 1471298"/>
                <a:gd name="connsiteX1" fmla="*/ 2250347 w 2490806"/>
                <a:gd name="connsiteY1" fmla="*/ 1471299 h 1471298"/>
                <a:gd name="connsiteX2" fmla="*/ 2490807 w 2490806"/>
                <a:gd name="connsiteY2" fmla="*/ 735649 h 1471298"/>
                <a:gd name="connsiteX3" fmla="*/ 2250347 w 2490806"/>
                <a:gd name="connsiteY3" fmla="*/ 0 h 1471298"/>
                <a:gd name="connsiteX4" fmla="*/ 1245403 w 2490806"/>
                <a:gd name="connsiteY4" fmla="*/ 527408 h 1471298"/>
                <a:gd name="connsiteX5" fmla="*/ 240460 w 2490806"/>
                <a:gd name="connsiteY5" fmla="*/ 0 h 1471298"/>
                <a:gd name="connsiteX6" fmla="*/ 0 w 2490806"/>
                <a:gd name="connsiteY6" fmla="*/ 735649 h 1471298"/>
                <a:gd name="connsiteX7" fmla="*/ 240460 w 2490806"/>
                <a:gd name="connsiteY7" fmla="*/ 1471299 h 1471298"/>
                <a:gd name="connsiteX8" fmla="*/ 1245403 w 2490806"/>
                <a:gd name="connsiteY8" fmla="*/ 943891 h 147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0806" h="1471298">
                  <a:moveTo>
                    <a:pt x="1245403" y="943891"/>
                  </a:moveTo>
                  <a:cubicBezTo>
                    <a:pt x="1662107" y="943891"/>
                    <a:pt x="2029968" y="1152647"/>
                    <a:pt x="2250347" y="1471299"/>
                  </a:cubicBezTo>
                  <a:cubicBezTo>
                    <a:pt x="2401508" y="1265190"/>
                    <a:pt x="2490807" y="1010828"/>
                    <a:pt x="2490807" y="735649"/>
                  </a:cubicBezTo>
                  <a:cubicBezTo>
                    <a:pt x="2490807" y="460471"/>
                    <a:pt x="2401508" y="206108"/>
                    <a:pt x="2250347" y="0"/>
                  </a:cubicBezTo>
                  <a:cubicBezTo>
                    <a:pt x="2029968" y="318651"/>
                    <a:pt x="1662107" y="527408"/>
                    <a:pt x="1245403" y="527408"/>
                  </a:cubicBezTo>
                  <a:cubicBezTo>
                    <a:pt x="828700" y="527408"/>
                    <a:pt x="460838" y="318651"/>
                    <a:pt x="240460" y="0"/>
                  </a:cubicBezTo>
                  <a:cubicBezTo>
                    <a:pt x="89299" y="206108"/>
                    <a:pt x="0" y="460471"/>
                    <a:pt x="0" y="735649"/>
                  </a:cubicBezTo>
                  <a:cubicBezTo>
                    <a:pt x="0" y="1010828"/>
                    <a:pt x="89299" y="1265190"/>
                    <a:pt x="240460" y="1471299"/>
                  </a:cubicBezTo>
                  <a:cubicBezTo>
                    <a:pt x="460838" y="1152647"/>
                    <a:pt x="828700" y="943891"/>
                    <a:pt x="1245403" y="943891"/>
                  </a:cubicBezTo>
                  <a:close/>
                </a:path>
              </a:pathLst>
            </a:custGeom>
            <a:solidFill>
              <a:srgbClr val="9E9E9F"/>
            </a:solidFill>
            <a:ln w="73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C78512BE-BAF8-47B4-B6C3-BA8A6DAEDE8C}"/>
                </a:ext>
              </a:extLst>
            </p:cNvPr>
            <p:cNvGrpSpPr/>
            <p:nvPr/>
          </p:nvGrpSpPr>
          <p:grpSpPr>
            <a:xfrm>
              <a:off x="4509904" y="2718841"/>
              <a:ext cx="2490806" cy="2157048"/>
              <a:chOff x="4509904" y="2718841"/>
              <a:chExt cx="2490806" cy="2157048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B3E37D9-B942-4934-A868-85D47E6E2631}"/>
                  </a:ext>
                </a:extLst>
              </p:cNvPr>
              <p:cNvSpPr/>
              <p:nvPr/>
            </p:nvSpPr>
            <p:spPr>
              <a:xfrm>
                <a:off x="4759821" y="3715337"/>
                <a:ext cx="1993600" cy="1160552"/>
              </a:xfrm>
              <a:custGeom>
                <a:avLst/>
                <a:gdLst>
                  <a:gd name="connsiteX0" fmla="*/ 1052046 w 2104092"/>
                  <a:gd name="connsiteY0" fmla="*/ 0 h 1224874"/>
                  <a:gd name="connsiteX1" fmla="*/ 2081158 w 2104092"/>
                  <a:gd name="connsiteY1" fmla="*/ 605771 h 1224874"/>
                  <a:gd name="connsiteX2" fmla="*/ 2104092 w 2104092"/>
                  <a:gd name="connsiteY2" fmla="*/ 652856 h 1224874"/>
                  <a:gd name="connsiteX3" fmla="*/ 2087037 w 2104092"/>
                  <a:gd name="connsiteY3" fmla="*/ 680621 h 1224874"/>
                  <a:gd name="connsiteX4" fmla="*/ 1052046 w 2104092"/>
                  <a:gd name="connsiteY4" fmla="*/ 1224874 h 1224874"/>
                  <a:gd name="connsiteX5" fmla="*/ 17055 w 2104092"/>
                  <a:gd name="connsiteY5" fmla="*/ 680621 h 1224874"/>
                  <a:gd name="connsiteX6" fmla="*/ 0 w 2104092"/>
                  <a:gd name="connsiteY6" fmla="*/ 652856 h 1224874"/>
                  <a:gd name="connsiteX7" fmla="*/ 22934 w 2104092"/>
                  <a:gd name="connsiteY7" fmla="*/ 605771 h 1224874"/>
                  <a:gd name="connsiteX8" fmla="*/ 1052046 w 2104092"/>
                  <a:gd name="connsiteY8" fmla="*/ 0 h 12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04092" h="1224874">
                    <a:moveTo>
                      <a:pt x="1052046" y="0"/>
                    </a:moveTo>
                    <a:cubicBezTo>
                      <a:pt x="1496430" y="0"/>
                      <a:pt x="1882969" y="244947"/>
                      <a:pt x="2081158" y="605771"/>
                    </a:cubicBezTo>
                    <a:lnTo>
                      <a:pt x="2104092" y="652856"/>
                    </a:lnTo>
                    <a:lnTo>
                      <a:pt x="2087037" y="680621"/>
                    </a:lnTo>
                    <a:cubicBezTo>
                      <a:pt x="1862734" y="1008984"/>
                      <a:pt x="1482882" y="1224874"/>
                      <a:pt x="1052046" y="1224874"/>
                    </a:cubicBezTo>
                    <a:cubicBezTo>
                      <a:pt x="621210" y="1224874"/>
                      <a:pt x="241358" y="1008984"/>
                      <a:pt x="17055" y="680621"/>
                    </a:cubicBezTo>
                    <a:lnTo>
                      <a:pt x="0" y="652856"/>
                    </a:lnTo>
                    <a:lnTo>
                      <a:pt x="22934" y="605771"/>
                    </a:lnTo>
                    <a:cubicBezTo>
                      <a:pt x="221124" y="244947"/>
                      <a:pt x="607662" y="0"/>
                      <a:pt x="105204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73000">
                    <a:schemeClr val="accent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D388BA67-F245-405D-9D39-7F604583DAAC}"/>
                  </a:ext>
                </a:extLst>
              </p:cNvPr>
              <p:cNvSpPr/>
              <p:nvPr/>
            </p:nvSpPr>
            <p:spPr>
              <a:xfrm>
                <a:off x="4509904" y="2718841"/>
                <a:ext cx="2490806" cy="1471298"/>
              </a:xfrm>
              <a:custGeom>
                <a:avLst/>
                <a:gdLst>
                  <a:gd name="connsiteX0" fmla="*/ 1245403 w 2490806"/>
                  <a:gd name="connsiteY0" fmla="*/ 943891 h 1471298"/>
                  <a:gd name="connsiteX1" fmla="*/ 2250347 w 2490806"/>
                  <a:gd name="connsiteY1" fmla="*/ 1471299 h 1471298"/>
                  <a:gd name="connsiteX2" fmla="*/ 2490807 w 2490806"/>
                  <a:gd name="connsiteY2" fmla="*/ 735649 h 1471298"/>
                  <a:gd name="connsiteX3" fmla="*/ 2250347 w 2490806"/>
                  <a:gd name="connsiteY3" fmla="*/ 0 h 1471298"/>
                  <a:gd name="connsiteX4" fmla="*/ 1245403 w 2490806"/>
                  <a:gd name="connsiteY4" fmla="*/ 527408 h 1471298"/>
                  <a:gd name="connsiteX5" fmla="*/ 240460 w 2490806"/>
                  <a:gd name="connsiteY5" fmla="*/ 0 h 1471298"/>
                  <a:gd name="connsiteX6" fmla="*/ 0 w 2490806"/>
                  <a:gd name="connsiteY6" fmla="*/ 735649 h 1471298"/>
                  <a:gd name="connsiteX7" fmla="*/ 240460 w 2490806"/>
                  <a:gd name="connsiteY7" fmla="*/ 1471299 h 1471298"/>
                  <a:gd name="connsiteX8" fmla="*/ 1245403 w 2490806"/>
                  <a:gd name="connsiteY8" fmla="*/ 943891 h 147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0806" h="1471298">
                    <a:moveTo>
                      <a:pt x="1245403" y="943891"/>
                    </a:moveTo>
                    <a:cubicBezTo>
                      <a:pt x="1662107" y="943891"/>
                      <a:pt x="2029968" y="1152647"/>
                      <a:pt x="2250347" y="1471299"/>
                    </a:cubicBezTo>
                    <a:cubicBezTo>
                      <a:pt x="2401508" y="1265190"/>
                      <a:pt x="2490807" y="1010828"/>
                      <a:pt x="2490807" y="735649"/>
                    </a:cubicBezTo>
                    <a:cubicBezTo>
                      <a:pt x="2490807" y="460471"/>
                      <a:pt x="2401508" y="206108"/>
                      <a:pt x="2250347" y="0"/>
                    </a:cubicBezTo>
                    <a:cubicBezTo>
                      <a:pt x="2029968" y="318651"/>
                      <a:pt x="1662107" y="527408"/>
                      <a:pt x="1245403" y="527408"/>
                    </a:cubicBezTo>
                    <a:cubicBezTo>
                      <a:pt x="828700" y="527408"/>
                      <a:pt x="460838" y="318651"/>
                      <a:pt x="240460" y="0"/>
                    </a:cubicBezTo>
                    <a:cubicBezTo>
                      <a:pt x="89299" y="206108"/>
                      <a:pt x="0" y="460471"/>
                      <a:pt x="0" y="735649"/>
                    </a:cubicBezTo>
                    <a:cubicBezTo>
                      <a:pt x="0" y="1010828"/>
                      <a:pt x="89299" y="1265190"/>
                      <a:pt x="240460" y="1471299"/>
                    </a:cubicBezTo>
                    <a:cubicBezTo>
                      <a:pt x="460838" y="1152647"/>
                      <a:pt x="828700" y="943891"/>
                      <a:pt x="1245403" y="94389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F9DFBBAD-F282-46BE-8CB6-C96088F10C7D}"/>
                </a:ext>
              </a:extLst>
            </p:cNvPr>
            <p:cNvGrpSpPr/>
            <p:nvPr/>
          </p:nvGrpSpPr>
          <p:grpSpPr>
            <a:xfrm>
              <a:off x="3338101" y="1929495"/>
              <a:ext cx="1334186" cy="1766521"/>
              <a:chOff x="3338101" y="1929495"/>
              <a:chExt cx="1334186" cy="1766521"/>
            </a:xfrm>
          </p:grpSpPr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97562B40-58B4-4F03-BA37-6119F266A6F6}"/>
                  </a:ext>
                </a:extLst>
              </p:cNvPr>
              <p:cNvSpPr/>
              <p:nvPr/>
            </p:nvSpPr>
            <p:spPr>
              <a:xfrm rot="18383935">
                <a:off x="3902226" y="3083432"/>
                <a:ext cx="776910" cy="448257"/>
              </a:xfrm>
              <a:custGeom>
                <a:avLst/>
                <a:gdLst>
                  <a:gd name="connsiteX0" fmla="*/ 776910 w 776910"/>
                  <a:gd name="connsiteY0" fmla="*/ 224129 h 448257"/>
                  <a:gd name="connsiteX1" fmla="*/ 388455 w 776910"/>
                  <a:gd name="connsiteY1" fmla="*/ 448257 h 448257"/>
                  <a:gd name="connsiteX2" fmla="*/ 0 w 776910"/>
                  <a:gd name="connsiteY2" fmla="*/ 224129 h 448257"/>
                  <a:gd name="connsiteX3" fmla="*/ 388455 w 776910"/>
                  <a:gd name="connsiteY3" fmla="*/ 0 h 448257"/>
                  <a:gd name="connsiteX4" fmla="*/ 776910 w 776910"/>
                  <a:gd name="connsiteY4" fmla="*/ 224129 h 448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6910" h="448257">
                    <a:moveTo>
                      <a:pt x="776910" y="224129"/>
                    </a:moveTo>
                    <a:cubicBezTo>
                      <a:pt x="776910" y="347911"/>
                      <a:pt x="602993" y="448257"/>
                      <a:pt x="388455" y="448257"/>
                    </a:cubicBezTo>
                    <a:cubicBezTo>
                      <a:pt x="173917" y="448257"/>
                      <a:pt x="0" y="347911"/>
                      <a:pt x="0" y="224129"/>
                    </a:cubicBezTo>
                    <a:cubicBezTo>
                      <a:pt x="0" y="100346"/>
                      <a:pt x="173917" y="0"/>
                      <a:pt x="388455" y="0"/>
                    </a:cubicBezTo>
                    <a:cubicBezTo>
                      <a:pt x="602993" y="0"/>
                      <a:pt x="776910" y="100346"/>
                      <a:pt x="776910" y="22412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58F582C8-60E0-482B-B5EF-10754513FF8C}"/>
                  </a:ext>
                </a:extLst>
              </p:cNvPr>
              <p:cNvSpPr/>
              <p:nvPr/>
            </p:nvSpPr>
            <p:spPr>
              <a:xfrm rot="20881829">
                <a:off x="3887835" y="3272999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514959C7-9E20-42BF-85ED-DC46962B5F02}"/>
                  </a:ext>
                </a:extLst>
              </p:cNvPr>
              <p:cNvSpPr/>
              <p:nvPr/>
            </p:nvSpPr>
            <p:spPr>
              <a:xfrm>
                <a:off x="4367191" y="2781496"/>
                <a:ext cx="305096" cy="404067"/>
              </a:xfrm>
              <a:custGeom>
                <a:avLst/>
                <a:gdLst>
                  <a:gd name="connsiteX0" fmla="*/ 305097 w 305096"/>
                  <a:gd name="connsiteY0" fmla="*/ 53051 h 404067"/>
                  <a:gd name="connsiteX1" fmla="*/ 143343 w 305096"/>
                  <a:gd name="connsiteY1" fmla="*/ 3694 h 404067"/>
                  <a:gd name="connsiteX2" fmla="*/ 4908 w 305096"/>
                  <a:gd name="connsiteY2" fmla="*/ 241212 h 404067"/>
                  <a:gd name="connsiteX3" fmla="*/ 169089 w 305096"/>
                  <a:gd name="connsiteY3" fmla="*/ 404068 h 404067"/>
                  <a:gd name="connsiteX4" fmla="*/ 305097 w 305096"/>
                  <a:gd name="connsiteY4" fmla="*/ 53051 h 40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096" h="404067">
                    <a:moveTo>
                      <a:pt x="305097" y="53051"/>
                    </a:moveTo>
                    <a:cubicBezTo>
                      <a:pt x="261845" y="11418"/>
                      <a:pt x="202631" y="-8884"/>
                      <a:pt x="143343" y="3694"/>
                    </a:cubicBezTo>
                    <a:cubicBezTo>
                      <a:pt x="43599" y="24879"/>
                      <a:pt x="-18410" y="131169"/>
                      <a:pt x="4908" y="241212"/>
                    </a:cubicBezTo>
                    <a:cubicBezTo>
                      <a:pt x="23592" y="329407"/>
                      <a:pt x="91485" y="393182"/>
                      <a:pt x="169089" y="404068"/>
                    </a:cubicBezTo>
                    <a:cubicBezTo>
                      <a:pt x="196673" y="279020"/>
                      <a:pt x="243014" y="160960"/>
                      <a:pt x="305097" y="5305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5B852B1D-4FC5-43DD-B5A9-7225AD0ED3CD}"/>
                  </a:ext>
                </a:extLst>
              </p:cNvPr>
              <p:cNvSpPr/>
              <p:nvPr/>
            </p:nvSpPr>
            <p:spPr>
              <a:xfrm rot="19799956">
                <a:off x="3581855" y="2718574"/>
                <a:ext cx="609925" cy="949754"/>
              </a:xfrm>
              <a:custGeom>
                <a:avLst/>
                <a:gdLst>
                  <a:gd name="connsiteX0" fmla="*/ 609926 w 609925"/>
                  <a:gd name="connsiteY0" fmla="*/ 474877 h 949754"/>
                  <a:gd name="connsiteX1" fmla="*/ 304963 w 609925"/>
                  <a:gd name="connsiteY1" fmla="*/ 949755 h 949754"/>
                  <a:gd name="connsiteX2" fmla="*/ 0 w 609925"/>
                  <a:gd name="connsiteY2" fmla="*/ 474877 h 949754"/>
                  <a:gd name="connsiteX3" fmla="*/ 304963 w 609925"/>
                  <a:gd name="connsiteY3" fmla="*/ 0 h 949754"/>
                  <a:gd name="connsiteX4" fmla="*/ 609926 w 609925"/>
                  <a:gd name="connsiteY4" fmla="*/ 474877 h 94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925" h="949754">
                    <a:moveTo>
                      <a:pt x="609926" y="474877"/>
                    </a:moveTo>
                    <a:cubicBezTo>
                      <a:pt x="609926" y="737145"/>
                      <a:pt x="473389" y="949755"/>
                      <a:pt x="304963" y="949755"/>
                    </a:cubicBezTo>
                    <a:cubicBezTo>
                      <a:pt x="136537" y="949755"/>
                      <a:pt x="0" y="737145"/>
                      <a:pt x="0" y="474877"/>
                    </a:cubicBezTo>
                    <a:cubicBezTo>
                      <a:pt x="0" y="212610"/>
                      <a:pt x="136537" y="0"/>
                      <a:pt x="304963" y="0"/>
                    </a:cubicBezTo>
                    <a:cubicBezTo>
                      <a:pt x="473389" y="0"/>
                      <a:pt x="609926" y="212610"/>
                      <a:pt x="609926" y="4748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E973B6DE-B6AD-4645-9C91-45807E5480D7}"/>
                  </a:ext>
                </a:extLst>
              </p:cNvPr>
              <p:cNvSpPr/>
              <p:nvPr/>
            </p:nvSpPr>
            <p:spPr>
              <a:xfrm rot="20881829">
                <a:off x="3428419" y="2577952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C9CA705-6237-4877-B8D1-213D969A7E16}"/>
                  </a:ext>
                </a:extLst>
              </p:cNvPr>
              <p:cNvSpPr/>
              <p:nvPr/>
            </p:nvSpPr>
            <p:spPr>
              <a:xfrm>
                <a:off x="3338101" y="1929495"/>
                <a:ext cx="854444" cy="852091"/>
              </a:xfrm>
              <a:custGeom>
                <a:avLst/>
                <a:gdLst>
                  <a:gd name="connsiteX0" fmla="*/ 631786 w 854444"/>
                  <a:gd name="connsiteY0" fmla="*/ 564187 h 852091"/>
                  <a:gd name="connsiteX1" fmla="*/ 205667 w 854444"/>
                  <a:gd name="connsiteY1" fmla="*/ 348589 h 852091"/>
                  <a:gd name="connsiteX2" fmla="*/ 382058 w 854444"/>
                  <a:gd name="connsiteY2" fmla="*/ 0 h 852091"/>
                  <a:gd name="connsiteX3" fmla="*/ 0 w 854444"/>
                  <a:gd name="connsiteY3" fmla="*/ 424869 h 852091"/>
                  <a:gd name="connsiteX4" fmla="*/ 427222 w 854444"/>
                  <a:gd name="connsiteY4" fmla="*/ 852091 h 852091"/>
                  <a:gd name="connsiteX5" fmla="*/ 854445 w 854444"/>
                  <a:gd name="connsiteY5" fmla="*/ 424869 h 852091"/>
                  <a:gd name="connsiteX6" fmla="*/ 804131 w 854444"/>
                  <a:gd name="connsiteY6" fmla="*/ 223615 h 852091"/>
                  <a:gd name="connsiteX7" fmla="*/ 631786 w 854444"/>
                  <a:gd name="connsiteY7" fmla="*/ 564187 h 852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4444" h="852091">
                    <a:moveTo>
                      <a:pt x="631786" y="564187"/>
                    </a:moveTo>
                    <a:lnTo>
                      <a:pt x="205667" y="348589"/>
                    </a:lnTo>
                    <a:lnTo>
                      <a:pt x="382058" y="0"/>
                    </a:lnTo>
                    <a:cubicBezTo>
                      <a:pt x="167344" y="22582"/>
                      <a:pt x="0" y="204122"/>
                      <a:pt x="0" y="424869"/>
                    </a:cubicBezTo>
                    <a:cubicBezTo>
                      <a:pt x="0" y="660841"/>
                      <a:pt x="191250" y="852091"/>
                      <a:pt x="427222" y="852091"/>
                    </a:cubicBezTo>
                    <a:cubicBezTo>
                      <a:pt x="663195" y="852091"/>
                      <a:pt x="854445" y="660841"/>
                      <a:pt x="854445" y="424869"/>
                    </a:cubicBezTo>
                    <a:cubicBezTo>
                      <a:pt x="854445" y="352120"/>
                      <a:pt x="836203" y="283564"/>
                      <a:pt x="804131" y="223615"/>
                    </a:cubicBezTo>
                    <a:lnTo>
                      <a:pt x="631786" y="56418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49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F8B0EE1C-53ED-414A-AECF-01F4882BBD8A}"/>
                </a:ext>
              </a:extLst>
            </p:cNvPr>
            <p:cNvGrpSpPr/>
            <p:nvPr/>
          </p:nvGrpSpPr>
          <p:grpSpPr>
            <a:xfrm>
              <a:off x="4536555" y="447122"/>
              <a:ext cx="2435666" cy="2694896"/>
              <a:chOff x="4536555" y="447122"/>
              <a:chExt cx="2435666" cy="2694896"/>
            </a:xfrm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68F0902-A5FC-4603-8356-56CC05D490AE}"/>
                  </a:ext>
                </a:extLst>
              </p:cNvPr>
              <p:cNvSpPr/>
              <p:nvPr/>
            </p:nvSpPr>
            <p:spPr>
              <a:xfrm>
                <a:off x="4679129" y="973394"/>
                <a:ext cx="2168624" cy="2168624"/>
              </a:xfrm>
              <a:custGeom>
                <a:avLst/>
                <a:gdLst>
                  <a:gd name="connsiteX0" fmla="*/ 2168625 w 2168624"/>
                  <a:gd name="connsiteY0" fmla="*/ 1084312 h 2168624"/>
                  <a:gd name="connsiteX1" fmla="*/ 1084312 w 2168624"/>
                  <a:gd name="connsiteY1" fmla="*/ 2168625 h 2168624"/>
                  <a:gd name="connsiteX2" fmla="*/ 0 w 2168624"/>
                  <a:gd name="connsiteY2" fmla="*/ 1084312 h 2168624"/>
                  <a:gd name="connsiteX3" fmla="*/ 1084312 w 2168624"/>
                  <a:gd name="connsiteY3" fmla="*/ 0 h 2168624"/>
                  <a:gd name="connsiteX4" fmla="*/ 2168625 w 2168624"/>
                  <a:gd name="connsiteY4" fmla="*/ 1084312 h 216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8624" h="2168624">
                    <a:moveTo>
                      <a:pt x="2168625" y="1084312"/>
                    </a:moveTo>
                    <a:cubicBezTo>
                      <a:pt x="2168625" y="1683161"/>
                      <a:pt x="1683161" y="2168625"/>
                      <a:pt x="1084312" y="2168625"/>
                    </a:cubicBezTo>
                    <a:cubicBezTo>
                      <a:pt x="485463" y="2168625"/>
                      <a:pt x="0" y="1683161"/>
                      <a:pt x="0" y="1084312"/>
                    </a:cubicBezTo>
                    <a:cubicBezTo>
                      <a:pt x="0" y="485463"/>
                      <a:pt x="485463" y="0"/>
                      <a:pt x="1084312" y="0"/>
                    </a:cubicBezTo>
                    <a:cubicBezTo>
                      <a:pt x="1683161" y="0"/>
                      <a:pt x="2168625" y="485463"/>
                      <a:pt x="2168625" y="108431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1FC9AE51-8F99-4F99-BF00-947E93464805}"/>
                  </a:ext>
                </a:extLst>
              </p:cNvPr>
              <p:cNvSpPr/>
              <p:nvPr/>
            </p:nvSpPr>
            <p:spPr>
              <a:xfrm>
                <a:off x="4536555" y="1340152"/>
                <a:ext cx="414001" cy="824874"/>
              </a:xfrm>
              <a:custGeom>
                <a:avLst/>
                <a:gdLst>
                  <a:gd name="connsiteX0" fmla="*/ 142501 w 414001"/>
                  <a:gd name="connsiteY0" fmla="*/ 717554 h 824874"/>
                  <a:gd name="connsiteX1" fmla="*/ 414002 w 414001"/>
                  <a:gd name="connsiteY1" fmla="*/ 0 h 824874"/>
                  <a:gd name="connsiteX2" fmla="*/ 80859 w 414001"/>
                  <a:gd name="connsiteY2" fmla="*/ 260100 h 824874"/>
                  <a:gd name="connsiteX3" fmla="*/ 134115 w 414001"/>
                  <a:gd name="connsiteY3" fmla="*/ 817666 h 824874"/>
                  <a:gd name="connsiteX4" fmla="*/ 147723 w 414001"/>
                  <a:gd name="connsiteY4" fmla="*/ 824875 h 824874"/>
                  <a:gd name="connsiteX5" fmla="*/ 142501 w 414001"/>
                  <a:gd name="connsiteY5" fmla="*/ 717554 h 8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001" h="824874">
                    <a:moveTo>
                      <a:pt x="142501" y="717554"/>
                    </a:moveTo>
                    <a:cubicBezTo>
                      <a:pt x="142501" y="442375"/>
                      <a:pt x="245040" y="191176"/>
                      <a:pt x="414002" y="0"/>
                    </a:cubicBezTo>
                    <a:cubicBezTo>
                      <a:pt x="291969" y="21552"/>
                      <a:pt x="164126" y="115853"/>
                      <a:pt x="80859" y="260100"/>
                    </a:cubicBezTo>
                    <a:cubicBezTo>
                      <a:pt x="-45145" y="478271"/>
                      <a:pt x="-21239" y="727926"/>
                      <a:pt x="134115" y="817666"/>
                    </a:cubicBezTo>
                    <a:cubicBezTo>
                      <a:pt x="138602" y="820241"/>
                      <a:pt x="143163" y="822668"/>
                      <a:pt x="147723" y="824875"/>
                    </a:cubicBezTo>
                    <a:cubicBezTo>
                      <a:pt x="144339" y="789567"/>
                      <a:pt x="142501" y="753745"/>
                      <a:pt x="142501" y="7175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B8A33735-B4D3-4246-990B-3F27FAD231F3}"/>
                  </a:ext>
                </a:extLst>
              </p:cNvPr>
              <p:cNvSpPr/>
              <p:nvPr/>
            </p:nvSpPr>
            <p:spPr>
              <a:xfrm>
                <a:off x="4873836" y="1365162"/>
                <a:ext cx="1779210" cy="1385089"/>
              </a:xfrm>
              <a:custGeom>
                <a:avLst/>
                <a:gdLst>
                  <a:gd name="connsiteX0" fmla="*/ 1779211 w 1779210"/>
                  <a:gd name="connsiteY0" fmla="*/ 692545 h 1385089"/>
                  <a:gd name="connsiteX1" fmla="*/ 889605 w 1779210"/>
                  <a:gd name="connsiteY1" fmla="*/ 1385089 h 1385089"/>
                  <a:gd name="connsiteX2" fmla="*/ 0 w 1779210"/>
                  <a:gd name="connsiteY2" fmla="*/ 692545 h 1385089"/>
                  <a:gd name="connsiteX3" fmla="*/ 889605 w 1779210"/>
                  <a:gd name="connsiteY3" fmla="*/ 0 h 1385089"/>
                  <a:gd name="connsiteX4" fmla="*/ 1779211 w 1779210"/>
                  <a:gd name="connsiteY4" fmla="*/ 692545 h 1385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9210" h="1385089">
                    <a:moveTo>
                      <a:pt x="1779211" y="692545"/>
                    </a:moveTo>
                    <a:cubicBezTo>
                      <a:pt x="1779211" y="1075026"/>
                      <a:pt x="1380921" y="1385089"/>
                      <a:pt x="889605" y="1385089"/>
                    </a:cubicBezTo>
                    <a:cubicBezTo>
                      <a:pt x="398290" y="1385089"/>
                      <a:pt x="0" y="1075026"/>
                      <a:pt x="0" y="692545"/>
                    </a:cubicBezTo>
                    <a:cubicBezTo>
                      <a:pt x="0" y="310063"/>
                      <a:pt x="398290" y="0"/>
                      <a:pt x="889605" y="0"/>
                    </a:cubicBezTo>
                    <a:cubicBezTo>
                      <a:pt x="1380921" y="0"/>
                      <a:pt x="1779211" y="310063"/>
                      <a:pt x="1779211" y="69254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4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104836B-FEEC-4114-8804-D88D6BF7AAA6}"/>
                  </a:ext>
                </a:extLst>
              </p:cNvPr>
              <p:cNvSpPr/>
              <p:nvPr/>
            </p:nvSpPr>
            <p:spPr>
              <a:xfrm>
                <a:off x="4945702" y="1432908"/>
                <a:ext cx="1635479" cy="1249596"/>
              </a:xfrm>
              <a:custGeom>
                <a:avLst/>
                <a:gdLst>
                  <a:gd name="connsiteX0" fmla="*/ 1635479 w 1635479"/>
                  <a:gd name="connsiteY0" fmla="*/ 624798 h 1249596"/>
                  <a:gd name="connsiteX1" fmla="*/ 817739 w 1635479"/>
                  <a:gd name="connsiteY1" fmla="*/ 1249596 h 1249596"/>
                  <a:gd name="connsiteX2" fmla="*/ 0 w 1635479"/>
                  <a:gd name="connsiteY2" fmla="*/ 624798 h 1249596"/>
                  <a:gd name="connsiteX3" fmla="*/ 817739 w 1635479"/>
                  <a:gd name="connsiteY3" fmla="*/ 0 h 1249596"/>
                  <a:gd name="connsiteX4" fmla="*/ 1635479 w 1635479"/>
                  <a:gd name="connsiteY4" fmla="*/ 624798 h 1249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479" h="1249596">
                    <a:moveTo>
                      <a:pt x="1635479" y="624798"/>
                    </a:moveTo>
                    <a:cubicBezTo>
                      <a:pt x="1635479" y="969865"/>
                      <a:pt x="1269365" y="1249596"/>
                      <a:pt x="817739" y="1249596"/>
                    </a:cubicBezTo>
                    <a:cubicBezTo>
                      <a:pt x="366114" y="1249596"/>
                      <a:pt x="0" y="969865"/>
                      <a:pt x="0" y="624798"/>
                    </a:cubicBezTo>
                    <a:cubicBezTo>
                      <a:pt x="0" y="279732"/>
                      <a:pt x="366114" y="0"/>
                      <a:pt x="817739" y="0"/>
                    </a:cubicBezTo>
                    <a:cubicBezTo>
                      <a:pt x="1269365" y="0"/>
                      <a:pt x="1635479" y="279732"/>
                      <a:pt x="1635479" y="6247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E9122D6-A6A7-42F5-A4C7-FBF327735BC1}"/>
                  </a:ext>
                </a:extLst>
              </p:cNvPr>
              <p:cNvSpPr/>
              <p:nvPr/>
            </p:nvSpPr>
            <p:spPr>
              <a:xfrm>
                <a:off x="5407644" y="1857042"/>
                <a:ext cx="220672" cy="405449"/>
              </a:xfrm>
              <a:custGeom>
                <a:avLst/>
                <a:gdLst>
                  <a:gd name="connsiteX0" fmla="*/ 113132 w 220672"/>
                  <a:gd name="connsiteY0" fmla="*/ 405449 h 405449"/>
                  <a:gd name="connsiteX1" fmla="*/ 107541 w 220672"/>
                  <a:gd name="connsiteY1" fmla="*/ 405449 h 405449"/>
                  <a:gd name="connsiteX2" fmla="*/ 0 w 220672"/>
                  <a:gd name="connsiteY2" fmla="*/ 297908 h 405449"/>
                  <a:gd name="connsiteX3" fmla="*/ 0 w 220672"/>
                  <a:gd name="connsiteY3" fmla="*/ 107541 h 405449"/>
                  <a:gd name="connsiteX4" fmla="*/ 107541 w 220672"/>
                  <a:gd name="connsiteY4" fmla="*/ 0 h 405449"/>
                  <a:gd name="connsiteX5" fmla="*/ 113132 w 220672"/>
                  <a:gd name="connsiteY5" fmla="*/ 0 h 405449"/>
                  <a:gd name="connsiteX6" fmla="*/ 220673 w 220672"/>
                  <a:gd name="connsiteY6" fmla="*/ 107541 h 405449"/>
                  <a:gd name="connsiteX7" fmla="*/ 220673 w 220672"/>
                  <a:gd name="connsiteY7" fmla="*/ 297908 h 405449"/>
                  <a:gd name="connsiteX8" fmla="*/ 113132 w 220672"/>
                  <a:gd name="connsiteY8" fmla="*/ 405449 h 405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0672" h="405449">
                    <a:moveTo>
                      <a:pt x="113132" y="405449"/>
                    </a:moveTo>
                    <a:lnTo>
                      <a:pt x="107541" y="405449"/>
                    </a:lnTo>
                    <a:cubicBezTo>
                      <a:pt x="48107" y="405449"/>
                      <a:pt x="0" y="357269"/>
                      <a:pt x="0" y="297908"/>
                    </a:cubicBezTo>
                    <a:lnTo>
                      <a:pt x="0" y="107541"/>
                    </a:lnTo>
                    <a:cubicBezTo>
                      <a:pt x="0" y="48107"/>
                      <a:pt x="48180" y="0"/>
                      <a:pt x="107541" y="0"/>
                    </a:cubicBezTo>
                    <a:lnTo>
                      <a:pt x="113132" y="0"/>
                    </a:lnTo>
                    <a:cubicBezTo>
                      <a:pt x="172566" y="0"/>
                      <a:pt x="220673" y="48180"/>
                      <a:pt x="220673" y="107541"/>
                    </a:cubicBezTo>
                    <a:lnTo>
                      <a:pt x="220673" y="297908"/>
                    </a:lnTo>
                    <a:cubicBezTo>
                      <a:pt x="220673" y="357343"/>
                      <a:pt x="172493" y="405449"/>
                      <a:pt x="113132" y="4054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2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211D8D9E-937A-4739-B223-4AFE12BD87BC}"/>
                  </a:ext>
                </a:extLst>
              </p:cNvPr>
              <p:cNvSpPr/>
              <p:nvPr/>
            </p:nvSpPr>
            <p:spPr>
              <a:xfrm>
                <a:off x="5898567" y="1852922"/>
                <a:ext cx="220672" cy="405449"/>
              </a:xfrm>
              <a:custGeom>
                <a:avLst/>
                <a:gdLst>
                  <a:gd name="connsiteX0" fmla="*/ 113132 w 220672"/>
                  <a:gd name="connsiteY0" fmla="*/ 405449 h 405449"/>
                  <a:gd name="connsiteX1" fmla="*/ 107541 w 220672"/>
                  <a:gd name="connsiteY1" fmla="*/ 405449 h 405449"/>
                  <a:gd name="connsiteX2" fmla="*/ 0 w 220672"/>
                  <a:gd name="connsiteY2" fmla="*/ 297908 h 405449"/>
                  <a:gd name="connsiteX3" fmla="*/ 0 w 220672"/>
                  <a:gd name="connsiteY3" fmla="*/ 107541 h 405449"/>
                  <a:gd name="connsiteX4" fmla="*/ 107541 w 220672"/>
                  <a:gd name="connsiteY4" fmla="*/ 0 h 405449"/>
                  <a:gd name="connsiteX5" fmla="*/ 113132 w 220672"/>
                  <a:gd name="connsiteY5" fmla="*/ 0 h 405449"/>
                  <a:gd name="connsiteX6" fmla="*/ 220673 w 220672"/>
                  <a:gd name="connsiteY6" fmla="*/ 107541 h 405449"/>
                  <a:gd name="connsiteX7" fmla="*/ 220673 w 220672"/>
                  <a:gd name="connsiteY7" fmla="*/ 297908 h 405449"/>
                  <a:gd name="connsiteX8" fmla="*/ 113132 w 220672"/>
                  <a:gd name="connsiteY8" fmla="*/ 405449 h 405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0672" h="405449">
                    <a:moveTo>
                      <a:pt x="113132" y="405449"/>
                    </a:moveTo>
                    <a:lnTo>
                      <a:pt x="107541" y="405449"/>
                    </a:lnTo>
                    <a:cubicBezTo>
                      <a:pt x="48107" y="405449"/>
                      <a:pt x="0" y="357269"/>
                      <a:pt x="0" y="297908"/>
                    </a:cubicBezTo>
                    <a:lnTo>
                      <a:pt x="0" y="107541"/>
                    </a:lnTo>
                    <a:cubicBezTo>
                      <a:pt x="0" y="48107"/>
                      <a:pt x="48180" y="0"/>
                      <a:pt x="107541" y="0"/>
                    </a:cubicBezTo>
                    <a:lnTo>
                      <a:pt x="113132" y="0"/>
                    </a:lnTo>
                    <a:cubicBezTo>
                      <a:pt x="172566" y="0"/>
                      <a:pt x="220673" y="48180"/>
                      <a:pt x="220673" y="107541"/>
                    </a:cubicBezTo>
                    <a:lnTo>
                      <a:pt x="220673" y="297908"/>
                    </a:lnTo>
                    <a:cubicBezTo>
                      <a:pt x="220746" y="357269"/>
                      <a:pt x="172566" y="405449"/>
                      <a:pt x="113132" y="4054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2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137E2DEC-DB41-4C84-B3DC-C9D2712CAF94}"/>
                  </a:ext>
                </a:extLst>
              </p:cNvPr>
              <p:cNvSpPr/>
              <p:nvPr/>
            </p:nvSpPr>
            <p:spPr>
              <a:xfrm flipH="1">
                <a:off x="6558220" y="1334421"/>
                <a:ext cx="414001" cy="824874"/>
              </a:xfrm>
              <a:custGeom>
                <a:avLst/>
                <a:gdLst>
                  <a:gd name="connsiteX0" fmla="*/ 142501 w 414001"/>
                  <a:gd name="connsiteY0" fmla="*/ 717554 h 824874"/>
                  <a:gd name="connsiteX1" fmla="*/ 414002 w 414001"/>
                  <a:gd name="connsiteY1" fmla="*/ 0 h 824874"/>
                  <a:gd name="connsiteX2" fmla="*/ 80859 w 414001"/>
                  <a:gd name="connsiteY2" fmla="*/ 260100 h 824874"/>
                  <a:gd name="connsiteX3" fmla="*/ 134115 w 414001"/>
                  <a:gd name="connsiteY3" fmla="*/ 817666 h 824874"/>
                  <a:gd name="connsiteX4" fmla="*/ 147723 w 414001"/>
                  <a:gd name="connsiteY4" fmla="*/ 824875 h 824874"/>
                  <a:gd name="connsiteX5" fmla="*/ 142501 w 414001"/>
                  <a:gd name="connsiteY5" fmla="*/ 717554 h 8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001" h="824874">
                    <a:moveTo>
                      <a:pt x="142501" y="717554"/>
                    </a:moveTo>
                    <a:cubicBezTo>
                      <a:pt x="142501" y="442375"/>
                      <a:pt x="245040" y="191176"/>
                      <a:pt x="414002" y="0"/>
                    </a:cubicBezTo>
                    <a:cubicBezTo>
                      <a:pt x="291969" y="21552"/>
                      <a:pt x="164126" y="115853"/>
                      <a:pt x="80859" y="260100"/>
                    </a:cubicBezTo>
                    <a:cubicBezTo>
                      <a:pt x="-45145" y="478271"/>
                      <a:pt x="-21239" y="727926"/>
                      <a:pt x="134115" y="817666"/>
                    </a:cubicBezTo>
                    <a:cubicBezTo>
                      <a:pt x="138602" y="820241"/>
                      <a:pt x="143163" y="822668"/>
                      <a:pt x="147723" y="824875"/>
                    </a:cubicBezTo>
                    <a:cubicBezTo>
                      <a:pt x="144339" y="789567"/>
                      <a:pt x="142501" y="753745"/>
                      <a:pt x="142501" y="7175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EF36222-55A6-4BCB-B8A9-8546C60960D1}"/>
                  </a:ext>
                </a:extLst>
              </p:cNvPr>
              <p:cNvSpPr/>
              <p:nvPr/>
            </p:nvSpPr>
            <p:spPr>
              <a:xfrm>
                <a:off x="5339349" y="447122"/>
                <a:ext cx="828000" cy="639231"/>
              </a:xfrm>
              <a:custGeom>
                <a:avLst/>
                <a:gdLst>
                  <a:gd name="connsiteX0" fmla="*/ 1192344 w 1192381"/>
                  <a:gd name="connsiteY0" fmla="*/ 920446 h 920541"/>
                  <a:gd name="connsiteX1" fmla="*/ 5 w 1192381"/>
                  <a:gd name="connsiteY1" fmla="*/ 920542 h 920541"/>
                  <a:gd name="connsiteX2" fmla="*/ 132593 w 1192381"/>
                  <a:gd name="connsiteY2" fmla="*/ 751568 h 920541"/>
                  <a:gd name="connsiteX3" fmla="*/ 160406 w 1192381"/>
                  <a:gd name="connsiteY3" fmla="*/ 722803 h 920541"/>
                  <a:gd name="connsiteX4" fmla="*/ 271467 w 1192381"/>
                  <a:gd name="connsiteY4" fmla="*/ 635458 h 920541"/>
                  <a:gd name="connsiteX5" fmla="*/ 523499 w 1192381"/>
                  <a:gd name="connsiteY5" fmla="*/ 636220 h 920541"/>
                  <a:gd name="connsiteX6" fmla="*/ 564075 w 1192381"/>
                  <a:gd name="connsiteY6" fmla="*/ 593834 h 920541"/>
                  <a:gd name="connsiteX7" fmla="*/ 563694 w 1192381"/>
                  <a:gd name="connsiteY7" fmla="*/ 232932 h 920541"/>
                  <a:gd name="connsiteX8" fmla="*/ 535976 w 1192381"/>
                  <a:gd name="connsiteY8" fmla="*/ 163780 h 920541"/>
                  <a:gd name="connsiteX9" fmla="*/ 518927 w 1192381"/>
                  <a:gd name="connsiteY9" fmla="*/ 51195 h 920541"/>
                  <a:gd name="connsiteX10" fmla="*/ 602747 w 1192381"/>
                  <a:gd name="connsiteY10" fmla="*/ 522 h 920541"/>
                  <a:gd name="connsiteX11" fmla="*/ 683995 w 1192381"/>
                  <a:gd name="connsiteY11" fmla="*/ 75579 h 920541"/>
                  <a:gd name="connsiteX12" fmla="*/ 642752 w 1192381"/>
                  <a:gd name="connsiteY12" fmla="*/ 174734 h 920541"/>
                  <a:gd name="connsiteX13" fmla="*/ 620559 w 1192381"/>
                  <a:gd name="connsiteY13" fmla="*/ 216930 h 920541"/>
                  <a:gd name="connsiteX14" fmla="*/ 620368 w 1192381"/>
                  <a:gd name="connsiteY14" fmla="*/ 601549 h 920541"/>
                  <a:gd name="connsiteX15" fmla="*/ 654848 w 1192381"/>
                  <a:gd name="connsiteY15" fmla="*/ 635935 h 920541"/>
                  <a:gd name="connsiteX16" fmla="*/ 921167 w 1192381"/>
                  <a:gd name="connsiteY16" fmla="*/ 635458 h 920541"/>
                  <a:gd name="connsiteX17" fmla="*/ 1034134 w 1192381"/>
                  <a:gd name="connsiteY17" fmla="*/ 721945 h 920541"/>
                  <a:gd name="connsiteX18" fmla="*/ 1060328 w 1192381"/>
                  <a:gd name="connsiteY18" fmla="*/ 751854 h 920541"/>
                  <a:gd name="connsiteX19" fmla="*/ 1192344 w 1192381"/>
                  <a:gd name="connsiteY19" fmla="*/ 920446 h 92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92381" h="920541">
                    <a:moveTo>
                      <a:pt x="1192344" y="920446"/>
                    </a:moveTo>
                    <a:cubicBezTo>
                      <a:pt x="794866" y="920446"/>
                      <a:pt x="397388" y="920542"/>
                      <a:pt x="5" y="920542"/>
                    </a:cubicBezTo>
                    <a:cubicBezTo>
                      <a:pt x="-472" y="816814"/>
                      <a:pt x="35057" y="769666"/>
                      <a:pt x="132593" y="751568"/>
                    </a:cubicBezTo>
                    <a:cubicBezTo>
                      <a:pt x="153071" y="747758"/>
                      <a:pt x="156786" y="740329"/>
                      <a:pt x="160406" y="722803"/>
                    </a:cubicBezTo>
                    <a:cubicBezTo>
                      <a:pt x="172788" y="663176"/>
                      <a:pt x="208507" y="635744"/>
                      <a:pt x="271467" y="635458"/>
                    </a:cubicBezTo>
                    <a:cubicBezTo>
                      <a:pt x="355478" y="634982"/>
                      <a:pt x="439583" y="633458"/>
                      <a:pt x="523499" y="636220"/>
                    </a:cubicBezTo>
                    <a:cubicBezTo>
                      <a:pt x="558265" y="637363"/>
                      <a:pt x="564647" y="625838"/>
                      <a:pt x="564075" y="593834"/>
                    </a:cubicBezTo>
                    <a:cubicBezTo>
                      <a:pt x="562170" y="473533"/>
                      <a:pt x="562742" y="353233"/>
                      <a:pt x="563694" y="232932"/>
                    </a:cubicBezTo>
                    <a:cubicBezTo>
                      <a:pt x="563885" y="205119"/>
                      <a:pt x="559408" y="184354"/>
                      <a:pt x="535976" y="163780"/>
                    </a:cubicBezTo>
                    <a:cubicBezTo>
                      <a:pt x="501686" y="133777"/>
                      <a:pt x="497495" y="92343"/>
                      <a:pt x="518927" y="51195"/>
                    </a:cubicBezTo>
                    <a:cubicBezTo>
                      <a:pt x="536262" y="17762"/>
                      <a:pt x="563980" y="-3669"/>
                      <a:pt x="602747" y="522"/>
                    </a:cubicBezTo>
                    <a:cubicBezTo>
                      <a:pt x="646752" y="5189"/>
                      <a:pt x="674756" y="33002"/>
                      <a:pt x="683995" y="75579"/>
                    </a:cubicBezTo>
                    <a:cubicBezTo>
                      <a:pt x="692853" y="116632"/>
                      <a:pt x="675708" y="150826"/>
                      <a:pt x="642752" y="174734"/>
                    </a:cubicBezTo>
                    <a:cubicBezTo>
                      <a:pt x="626750" y="186355"/>
                      <a:pt x="620368" y="197308"/>
                      <a:pt x="620559" y="216930"/>
                    </a:cubicBezTo>
                    <a:cubicBezTo>
                      <a:pt x="621416" y="345136"/>
                      <a:pt x="621797" y="473343"/>
                      <a:pt x="620368" y="601549"/>
                    </a:cubicBezTo>
                    <a:cubicBezTo>
                      <a:pt x="620082" y="628696"/>
                      <a:pt x="627702" y="636506"/>
                      <a:pt x="654848" y="635935"/>
                    </a:cubicBezTo>
                    <a:cubicBezTo>
                      <a:pt x="743621" y="634315"/>
                      <a:pt x="832394" y="635077"/>
                      <a:pt x="921167" y="635458"/>
                    </a:cubicBezTo>
                    <a:cubicBezTo>
                      <a:pt x="983747" y="635744"/>
                      <a:pt x="1018322" y="662033"/>
                      <a:pt x="1034134" y="721945"/>
                    </a:cubicBezTo>
                    <a:cubicBezTo>
                      <a:pt x="1038134" y="737185"/>
                      <a:pt x="1038039" y="747758"/>
                      <a:pt x="1060328" y="751854"/>
                    </a:cubicBezTo>
                    <a:cubicBezTo>
                      <a:pt x="1159293" y="770047"/>
                      <a:pt x="1193678" y="816148"/>
                      <a:pt x="1192344" y="920446"/>
                    </a:cubicBezTo>
                    <a:close/>
                  </a:path>
                </a:pathLst>
              </a:custGeom>
              <a:solidFill>
                <a:srgbClr val="2B2B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7059A391-1845-4DF8-95BE-699F48408404}"/>
                </a:ext>
              </a:extLst>
            </p:cNvPr>
            <p:cNvSpPr/>
            <p:nvPr/>
          </p:nvSpPr>
          <p:spPr>
            <a:xfrm>
              <a:off x="4992931" y="-152942"/>
              <a:ext cx="1519246" cy="1046061"/>
            </a:xfrm>
            <a:custGeom>
              <a:avLst/>
              <a:gdLst>
                <a:gd name="connsiteX0" fmla="*/ 892428 w 1519246"/>
                <a:gd name="connsiteY0" fmla="*/ 393744 h 1046061"/>
                <a:gd name="connsiteX1" fmla="*/ 919876 w 1519246"/>
                <a:gd name="connsiteY1" fmla="*/ 402462 h 1046061"/>
                <a:gd name="connsiteX2" fmla="*/ 1107257 w 1519246"/>
                <a:gd name="connsiteY2" fmla="*/ 704931 h 1046061"/>
                <a:gd name="connsiteX3" fmla="*/ 1077361 w 1519246"/>
                <a:gd name="connsiteY3" fmla="*/ 832189 h 1046061"/>
                <a:gd name="connsiteX4" fmla="*/ 992104 w 1519246"/>
                <a:gd name="connsiteY4" fmla="*/ 865524 h 1046061"/>
                <a:gd name="connsiteX5" fmla="*/ 963530 w 1519246"/>
                <a:gd name="connsiteY5" fmla="*/ 782383 h 1046061"/>
                <a:gd name="connsiteX6" fmla="*/ 862134 w 1519246"/>
                <a:gd name="connsiteY6" fmla="*/ 512391 h 1046061"/>
                <a:gd name="connsiteX7" fmla="*/ 829393 w 1519246"/>
                <a:gd name="connsiteY7" fmla="*/ 427861 h 1046061"/>
                <a:gd name="connsiteX8" fmla="*/ 892428 w 1519246"/>
                <a:gd name="connsiteY8" fmla="*/ 393744 h 1046061"/>
                <a:gd name="connsiteX9" fmla="*/ 624899 w 1519246"/>
                <a:gd name="connsiteY9" fmla="*/ 378352 h 1046061"/>
                <a:gd name="connsiteX10" fmla="*/ 688576 w 1519246"/>
                <a:gd name="connsiteY10" fmla="*/ 407753 h 1046061"/>
                <a:gd name="connsiteX11" fmla="*/ 656563 w 1519246"/>
                <a:gd name="connsiteY11" fmla="*/ 497707 h 1046061"/>
                <a:gd name="connsiteX12" fmla="*/ 538763 w 1519246"/>
                <a:gd name="connsiteY12" fmla="*/ 689387 h 1046061"/>
                <a:gd name="connsiteX13" fmla="*/ 556622 w 1519246"/>
                <a:gd name="connsiteY13" fmla="*/ 762342 h 1046061"/>
                <a:gd name="connsiteX14" fmla="*/ 525998 w 1519246"/>
                <a:gd name="connsiteY14" fmla="*/ 850311 h 1046061"/>
                <a:gd name="connsiteX15" fmla="*/ 440542 w 1519246"/>
                <a:gd name="connsiteY15" fmla="*/ 812279 h 1046061"/>
                <a:gd name="connsiteX16" fmla="*/ 413357 w 1519246"/>
                <a:gd name="connsiteY16" fmla="*/ 687998 h 1046061"/>
                <a:gd name="connsiteX17" fmla="*/ 596770 w 1519246"/>
                <a:gd name="connsiteY17" fmla="*/ 388374 h 1046061"/>
                <a:gd name="connsiteX18" fmla="*/ 624899 w 1519246"/>
                <a:gd name="connsiteY18" fmla="*/ 378352 h 1046061"/>
                <a:gd name="connsiteX19" fmla="*/ 979568 w 1519246"/>
                <a:gd name="connsiteY19" fmla="*/ 206851 h 1046061"/>
                <a:gd name="connsiteX20" fmla="*/ 1005134 w 1519246"/>
                <a:gd name="connsiteY20" fmla="*/ 215214 h 1046061"/>
                <a:gd name="connsiteX21" fmla="*/ 1272019 w 1519246"/>
                <a:gd name="connsiteY21" fmla="*/ 494929 h 1046061"/>
                <a:gd name="connsiteX22" fmla="*/ 1312498 w 1519246"/>
                <a:gd name="connsiteY22" fmla="*/ 690248 h 1046061"/>
                <a:gd name="connsiteX23" fmla="*/ 1268315 w 1519246"/>
                <a:gd name="connsiteY23" fmla="*/ 911295 h 1046061"/>
                <a:gd name="connsiteX24" fmla="*/ 1181139 w 1519246"/>
                <a:gd name="connsiteY24" fmla="*/ 953097 h 1046061"/>
                <a:gd name="connsiteX25" fmla="*/ 1153425 w 1519246"/>
                <a:gd name="connsiteY25" fmla="*/ 863144 h 1046061"/>
                <a:gd name="connsiteX26" fmla="*/ 956916 w 1519246"/>
                <a:gd name="connsiteY26" fmla="*/ 331228 h 1046061"/>
                <a:gd name="connsiteX27" fmla="*/ 920802 w 1519246"/>
                <a:gd name="connsiteY27" fmla="*/ 233006 h 1046061"/>
                <a:gd name="connsiteX28" fmla="*/ 979568 w 1519246"/>
                <a:gd name="connsiteY28" fmla="*/ 206851 h 1046061"/>
                <a:gd name="connsiteX29" fmla="*/ 539356 w 1519246"/>
                <a:gd name="connsiteY29" fmla="*/ 189866 h 1046061"/>
                <a:gd name="connsiteX30" fmla="*/ 602391 w 1519246"/>
                <a:gd name="connsiteY30" fmla="*/ 219844 h 1046061"/>
                <a:gd name="connsiteX31" fmla="*/ 566740 w 1519246"/>
                <a:gd name="connsiteY31" fmla="*/ 311252 h 1046061"/>
                <a:gd name="connsiteX32" fmla="*/ 337160 w 1519246"/>
                <a:gd name="connsiteY32" fmla="*/ 622055 h 1046061"/>
                <a:gd name="connsiteX33" fmla="*/ 358590 w 1519246"/>
                <a:gd name="connsiteY33" fmla="*/ 826038 h 1046061"/>
                <a:gd name="connsiteX34" fmla="*/ 367983 w 1519246"/>
                <a:gd name="connsiteY34" fmla="*/ 850642 h 1046061"/>
                <a:gd name="connsiteX35" fmla="*/ 333456 w 1519246"/>
                <a:gd name="connsiteY35" fmla="*/ 937884 h 1046061"/>
                <a:gd name="connsiteX36" fmla="*/ 251837 w 1519246"/>
                <a:gd name="connsiteY36" fmla="*/ 895619 h 1046061"/>
                <a:gd name="connsiteX37" fmla="*/ 215128 w 1519246"/>
                <a:gd name="connsiteY37" fmla="*/ 776167 h 1046061"/>
                <a:gd name="connsiteX38" fmla="*/ 206926 w 1519246"/>
                <a:gd name="connsiteY38" fmla="*/ 683832 h 1046061"/>
                <a:gd name="connsiteX39" fmla="*/ 510387 w 1519246"/>
                <a:gd name="connsiteY39" fmla="*/ 199869 h 1046061"/>
                <a:gd name="connsiteX40" fmla="*/ 539356 w 1519246"/>
                <a:gd name="connsiteY40" fmla="*/ 189866 h 1046061"/>
                <a:gd name="connsiteX41" fmla="*/ 1061682 w 1519246"/>
                <a:gd name="connsiteY41" fmla="*/ 17922 h 1046061"/>
                <a:gd name="connsiteX42" fmla="*/ 1085696 w 1519246"/>
                <a:gd name="connsiteY42" fmla="*/ 24393 h 1046061"/>
                <a:gd name="connsiteX43" fmla="*/ 1402717 w 1519246"/>
                <a:gd name="connsiteY43" fmla="*/ 298884 h 1046061"/>
                <a:gd name="connsiteX44" fmla="*/ 1518664 w 1519246"/>
                <a:gd name="connsiteY44" fmla="*/ 706585 h 1046061"/>
                <a:gd name="connsiteX45" fmla="*/ 1459797 w 1519246"/>
                <a:gd name="connsiteY45" fmla="*/ 998140 h 1046061"/>
                <a:gd name="connsiteX46" fmla="*/ 1379699 w 1519246"/>
                <a:gd name="connsiteY46" fmla="*/ 1042058 h 1046061"/>
                <a:gd name="connsiteX47" fmla="*/ 1343453 w 1519246"/>
                <a:gd name="connsiteY47" fmla="*/ 951840 h 1046061"/>
                <a:gd name="connsiteX48" fmla="*/ 1396433 w 1519246"/>
                <a:gd name="connsiteY48" fmla="*/ 683038 h 1046061"/>
                <a:gd name="connsiteX49" fmla="*/ 1061819 w 1519246"/>
                <a:gd name="connsiteY49" fmla="*/ 154032 h 1046061"/>
                <a:gd name="connsiteX50" fmla="*/ 1024911 w 1519246"/>
                <a:gd name="connsiteY50" fmla="*/ 132337 h 1046061"/>
                <a:gd name="connsiteX51" fmla="*/ 1004870 w 1519246"/>
                <a:gd name="connsiteY51" fmla="*/ 46551 h 1046061"/>
                <a:gd name="connsiteX52" fmla="*/ 1061682 w 1519246"/>
                <a:gd name="connsiteY52" fmla="*/ 17922 h 1046061"/>
                <a:gd name="connsiteX53" fmla="*/ 460902 w 1519246"/>
                <a:gd name="connsiteY53" fmla="*/ 296 h 1046061"/>
                <a:gd name="connsiteX54" fmla="*/ 523881 w 1519246"/>
                <a:gd name="connsiteY54" fmla="*/ 48271 h 1046061"/>
                <a:gd name="connsiteX55" fmla="*/ 491802 w 1519246"/>
                <a:gd name="connsiteY55" fmla="*/ 117457 h 1046061"/>
                <a:gd name="connsiteX56" fmla="*/ 366727 w 1519246"/>
                <a:gd name="connsiteY56" fmla="*/ 190279 h 1046061"/>
                <a:gd name="connsiteX57" fmla="*/ 128019 w 1519246"/>
                <a:gd name="connsiteY57" fmla="*/ 631184 h 1046061"/>
                <a:gd name="connsiteX58" fmla="*/ 175641 w 1519246"/>
                <a:gd name="connsiteY58" fmla="*/ 926311 h 1046061"/>
                <a:gd name="connsiteX59" fmla="*/ 179279 w 1519246"/>
                <a:gd name="connsiteY59" fmla="*/ 991990 h 1046061"/>
                <a:gd name="connsiteX60" fmla="*/ 120082 w 1519246"/>
                <a:gd name="connsiteY60" fmla="*/ 1027707 h 1046061"/>
                <a:gd name="connsiteX61" fmla="*/ 63001 w 1519246"/>
                <a:gd name="connsiteY61" fmla="*/ 983987 h 1046061"/>
                <a:gd name="connsiteX62" fmla="*/ 165 w 1519246"/>
                <a:gd name="connsiteY62" fmla="*/ 682510 h 1046061"/>
                <a:gd name="connsiteX63" fmla="*/ 428239 w 1519246"/>
                <a:gd name="connsiteY63" fmla="*/ 10108 h 1046061"/>
                <a:gd name="connsiteX64" fmla="*/ 460902 w 1519246"/>
                <a:gd name="connsiteY64" fmla="*/ 296 h 104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519246" h="1046061">
                  <a:moveTo>
                    <a:pt x="892428" y="393744"/>
                  </a:moveTo>
                  <a:cubicBezTo>
                    <a:pt x="901336" y="394839"/>
                    <a:pt x="910583" y="397700"/>
                    <a:pt x="919876" y="402462"/>
                  </a:cubicBezTo>
                  <a:cubicBezTo>
                    <a:pt x="1043099" y="465496"/>
                    <a:pt x="1100378" y="569802"/>
                    <a:pt x="1107257" y="704931"/>
                  </a:cubicBezTo>
                  <a:cubicBezTo>
                    <a:pt x="1103289" y="749047"/>
                    <a:pt x="1098858" y="792635"/>
                    <a:pt x="1077361" y="832189"/>
                  </a:cubicBezTo>
                  <a:cubicBezTo>
                    <a:pt x="1057585" y="868567"/>
                    <a:pt x="1025770" y="880869"/>
                    <a:pt x="992104" y="865524"/>
                  </a:cubicBezTo>
                  <a:cubicBezTo>
                    <a:pt x="961017" y="851304"/>
                    <a:pt x="945870" y="817637"/>
                    <a:pt x="963530" y="782383"/>
                  </a:cubicBezTo>
                  <a:cubicBezTo>
                    <a:pt x="1011153" y="687271"/>
                    <a:pt x="959826" y="555846"/>
                    <a:pt x="862134" y="512391"/>
                  </a:cubicBezTo>
                  <a:cubicBezTo>
                    <a:pt x="824764" y="495789"/>
                    <a:pt x="813519" y="459014"/>
                    <a:pt x="829393" y="427861"/>
                  </a:cubicBezTo>
                  <a:cubicBezTo>
                    <a:pt x="842043" y="403057"/>
                    <a:pt x="865706" y="390457"/>
                    <a:pt x="892428" y="393744"/>
                  </a:cubicBezTo>
                  <a:close/>
                  <a:moveTo>
                    <a:pt x="624899" y="378352"/>
                  </a:moveTo>
                  <a:cubicBezTo>
                    <a:pt x="651966" y="373587"/>
                    <a:pt x="675182" y="384289"/>
                    <a:pt x="688576" y="407753"/>
                  </a:cubicBezTo>
                  <a:cubicBezTo>
                    <a:pt x="708221" y="442346"/>
                    <a:pt x="698629" y="474689"/>
                    <a:pt x="656563" y="497707"/>
                  </a:cubicBezTo>
                  <a:cubicBezTo>
                    <a:pt x="580036" y="539575"/>
                    <a:pt x="540814" y="602807"/>
                    <a:pt x="538763" y="689387"/>
                  </a:cubicBezTo>
                  <a:cubicBezTo>
                    <a:pt x="538168" y="715182"/>
                    <a:pt x="547362" y="738663"/>
                    <a:pt x="556622" y="762342"/>
                  </a:cubicBezTo>
                  <a:cubicBezTo>
                    <a:pt x="573025" y="804210"/>
                    <a:pt x="562178" y="834106"/>
                    <a:pt x="525998" y="850311"/>
                  </a:cubicBezTo>
                  <a:cubicBezTo>
                    <a:pt x="491339" y="865855"/>
                    <a:pt x="459525" y="852163"/>
                    <a:pt x="440542" y="812279"/>
                  </a:cubicBezTo>
                  <a:cubicBezTo>
                    <a:pt x="421757" y="772925"/>
                    <a:pt x="416730" y="730395"/>
                    <a:pt x="413357" y="687998"/>
                  </a:cubicBezTo>
                  <a:cubicBezTo>
                    <a:pt x="420302" y="554589"/>
                    <a:pt x="476920" y="451936"/>
                    <a:pt x="596770" y="388374"/>
                  </a:cubicBezTo>
                  <a:cubicBezTo>
                    <a:pt x="606427" y="383248"/>
                    <a:pt x="615877" y="379941"/>
                    <a:pt x="624899" y="378352"/>
                  </a:cubicBezTo>
                  <a:close/>
                  <a:moveTo>
                    <a:pt x="979568" y="206851"/>
                  </a:moveTo>
                  <a:cubicBezTo>
                    <a:pt x="987585" y="208186"/>
                    <a:pt x="996105" y="210964"/>
                    <a:pt x="1005134" y="215214"/>
                  </a:cubicBezTo>
                  <a:cubicBezTo>
                    <a:pt x="1130275" y="273948"/>
                    <a:pt x="1217782" y="368730"/>
                    <a:pt x="1272019" y="494929"/>
                  </a:cubicBezTo>
                  <a:cubicBezTo>
                    <a:pt x="1301121" y="562659"/>
                    <a:pt x="1310447" y="634159"/>
                    <a:pt x="1312498" y="690248"/>
                  </a:cubicBezTo>
                  <a:cubicBezTo>
                    <a:pt x="1313357" y="778481"/>
                    <a:pt x="1295036" y="845947"/>
                    <a:pt x="1268315" y="911295"/>
                  </a:cubicBezTo>
                  <a:cubicBezTo>
                    <a:pt x="1251316" y="952767"/>
                    <a:pt x="1217385" y="967979"/>
                    <a:pt x="1181139" y="953097"/>
                  </a:cubicBezTo>
                  <a:cubicBezTo>
                    <a:pt x="1148729" y="939737"/>
                    <a:pt x="1135897" y="902829"/>
                    <a:pt x="1153425" y="863144"/>
                  </a:cubicBezTo>
                  <a:cubicBezTo>
                    <a:pt x="1240402" y="665841"/>
                    <a:pt x="1155873" y="429449"/>
                    <a:pt x="956916" y="331228"/>
                  </a:cubicBezTo>
                  <a:cubicBezTo>
                    <a:pt x="907904" y="307019"/>
                    <a:pt x="895338" y="268591"/>
                    <a:pt x="920802" y="233006"/>
                  </a:cubicBezTo>
                  <a:cubicBezTo>
                    <a:pt x="935982" y="211824"/>
                    <a:pt x="955515" y="202845"/>
                    <a:pt x="979568" y="206851"/>
                  </a:cubicBezTo>
                  <a:close/>
                  <a:moveTo>
                    <a:pt x="539356" y="189866"/>
                  </a:moveTo>
                  <a:cubicBezTo>
                    <a:pt x="566860" y="185107"/>
                    <a:pt x="589444" y="195834"/>
                    <a:pt x="602391" y="219844"/>
                  </a:cubicBezTo>
                  <a:cubicBezTo>
                    <a:pt x="621705" y="255627"/>
                    <a:pt x="609468" y="288963"/>
                    <a:pt x="566740" y="311252"/>
                  </a:cubicBezTo>
                  <a:cubicBezTo>
                    <a:pt x="439483" y="377726"/>
                    <a:pt x="358723" y="479254"/>
                    <a:pt x="337160" y="622055"/>
                  </a:cubicBezTo>
                  <a:cubicBezTo>
                    <a:pt x="326776" y="690777"/>
                    <a:pt x="329885" y="760292"/>
                    <a:pt x="358590" y="826038"/>
                  </a:cubicBezTo>
                  <a:cubicBezTo>
                    <a:pt x="362096" y="834107"/>
                    <a:pt x="365205" y="842309"/>
                    <a:pt x="367983" y="850642"/>
                  </a:cubicBezTo>
                  <a:cubicBezTo>
                    <a:pt x="381806" y="891717"/>
                    <a:pt x="368777" y="924457"/>
                    <a:pt x="333456" y="937884"/>
                  </a:cubicBezTo>
                  <a:cubicBezTo>
                    <a:pt x="301443" y="950054"/>
                    <a:pt x="267579" y="933585"/>
                    <a:pt x="251837" y="895619"/>
                  </a:cubicBezTo>
                  <a:cubicBezTo>
                    <a:pt x="235830" y="857058"/>
                    <a:pt x="222932" y="817241"/>
                    <a:pt x="215128" y="776167"/>
                  </a:cubicBezTo>
                  <a:cubicBezTo>
                    <a:pt x="209439" y="746006"/>
                    <a:pt x="205339" y="715448"/>
                    <a:pt x="206926" y="683832"/>
                  </a:cubicBezTo>
                  <a:cubicBezTo>
                    <a:pt x="216583" y="465629"/>
                    <a:pt x="311960" y="300472"/>
                    <a:pt x="510387" y="199869"/>
                  </a:cubicBezTo>
                  <a:cubicBezTo>
                    <a:pt x="520474" y="194759"/>
                    <a:pt x="530188" y="191452"/>
                    <a:pt x="539356" y="189866"/>
                  </a:cubicBezTo>
                  <a:close/>
                  <a:moveTo>
                    <a:pt x="1061682" y="17922"/>
                  </a:moveTo>
                  <a:cubicBezTo>
                    <a:pt x="1069532" y="18647"/>
                    <a:pt x="1077626" y="20772"/>
                    <a:pt x="1085696" y="24393"/>
                  </a:cubicBezTo>
                  <a:cubicBezTo>
                    <a:pt x="1218774" y="84253"/>
                    <a:pt x="1324272" y="176323"/>
                    <a:pt x="1402717" y="298884"/>
                  </a:cubicBezTo>
                  <a:cubicBezTo>
                    <a:pt x="1471703" y="406630"/>
                    <a:pt x="1524220" y="541957"/>
                    <a:pt x="1518664" y="706585"/>
                  </a:cubicBezTo>
                  <a:cubicBezTo>
                    <a:pt x="1523029" y="804607"/>
                    <a:pt x="1502790" y="903689"/>
                    <a:pt x="1459797" y="998140"/>
                  </a:cubicBezTo>
                  <a:cubicBezTo>
                    <a:pt x="1441344" y="1038619"/>
                    <a:pt x="1411580" y="1054163"/>
                    <a:pt x="1379699" y="1042058"/>
                  </a:cubicBezTo>
                  <a:cubicBezTo>
                    <a:pt x="1340146" y="1027110"/>
                    <a:pt x="1325396" y="994502"/>
                    <a:pt x="1343453" y="951840"/>
                  </a:cubicBezTo>
                  <a:cubicBezTo>
                    <a:pt x="1379964" y="865657"/>
                    <a:pt x="1403774" y="775968"/>
                    <a:pt x="1396433" y="683038"/>
                  </a:cubicBezTo>
                  <a:cubicBezTo>
                    <a:pt x="1377913" y="449424"/>
                    <a:pt x="1282337" y="261646"/>
                    <a:pt x="1061819" y="154032"/>
                  </a:cubicBezTo>
                  <a:cubicBezTo>
                    <a:pt x="1049053" y="147815"/>
                    <a:pt x="1036553" y="140473"/>
                    <a:pt x="1024911" y="132337"/>
                  </a:cubicBezTo>
                  <a:cubicBezTo>
                    <a:pt x="992435" y="109717"/>
                    <a:pt x="985689" y="79490"/>
                    <a:pt x="1004870" y="46551"/>
                  </a:cubicBezTo>
                  <a:cubicBezTo>
                    <a:pt x="1016776" y="26163"/>
                    <a:pt x="1038131" y="15745"/>
                    <a:pt x="1061682" y="17922"/>
                  </a:cubicBezTo>
                  <a:close/>
                  <a:moveTo>
                    <a:pt x="460902" y="296"/>
                  </a:moveTo>
                  <a:cubicBezTo>
                    <a:pt x="491699" y="-2538"/>
                    <a:pt x="515845" y="15035"/>
                    <a:pt x="523881" y="48271"/>
                  </a:cubicBezTo>
                  <a:cubicBezTo>
                    <a:pt x="531488" y="79689"/>
                    <a:pt x="517134" y="100987"/>
                    <a:pt x="491802" y="117457"/>
                  </a:cubicBezTo>
                  <a:cubicBezTo>
                    <a:pt x="451323" y="143781"/>
                    <a:pt x="406148" y="161177"/>
                    <a:pt x="366727" y="190279"/>
                  </a:cubicBezTo>
                  <a:cubicBezTo>
                    <a:pt x="217575" y="300473"/>
                    <a:pt x="148655" y="452666"/>
                    <a:pt x="128019" y="631184"/>
                  </a:cubicBezTo>
                  <a:cubicBezTo>
                    <a:pt x="116179" y="733837"/>
                    <a:pt x="135096" y="831793"/>
                    <a:pt x="175641" y="926311"/>
                  </a:cubicBezTo>
                  <a:cubicBezTo>
                    <a:pt x="184637" y="947344"/>
                    <a:pt x="194492" y="969369"/>
                    <a:pt x="179279" y="991990"/>
                  </a:cubicBezTo>
                  <a:cubicBezTo>
                    <a:pt x="165125" y="1012957"/>
                    <a:pt x="147134" y="1029029"/>
                    <a:pt x="120082" y="1027707"/>
                  </a:cubicBezTo>
                  <a:cubicBezTo>
                    <a:pt x="91640" y="1026252"/>
                    <a:pt x="74047" y="1008393"/>
                    <a:pt x="63001" y="983987"/>
                  </a:cubicBezTo>
                  <a:cubicBezTo>
                    <a:pt x="19876" y="888543"/>
                    <a:pt x="-2149" y="788801"/>
                    <a:pt x="165" y="682510"/>
                  </a:cubicBezTo>
                  <a:cubicBezTo>
                    <a:pt x="13658" y="376933"/>
                    <a:pt x="149449" y="148213"/>
                    <a:pt x="428239" y="10108"/>
                  </a:cubicBezTo>
                  <a:cubicBezTo>
                    <a:pt x="439632" y="4452"/>
                    <a:pt x="450636" y="1240"/>
                    <a:pt x="460902" y="29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48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2A7091-D8D5-4911-A96B-D899444DD066}"/>
              </a:ext>
            </a:extLst>
          </p:cNvPr>
          <p:cNvGrpSpPr/>
          <p:nvPr/>
        </p:nvGrpSpPr>
        <p:grpSpPr>
          <a:xfrm>
            <a:off x="210680" y="1208476"/>
            <a:ext cx="5104599" cy="1883068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FBF3687-67A0-4DE0-8BC6-00757A34BE4E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C8BB312-2882-41F1-8A8F-C59A9F63E34B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15763E5-0621-4B4B-B2B2-F5B6D9F34943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AFC399C-F8FC-43C0-90FE-DA9463E12AEC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10" name="Graphic 2">
                <a:extLst>
                  <a:ext uri="{FF2B5EF4-FFF2-40B4-BE49-F238E27FC236}">
                    <a16:creationId xmlns:a16="http://schemas.microsoft.com/office/drawing/2014/main" id="{294271EC-0FB8-4042-BC27-745BD0E72069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766DD16-F7F2-4288-840E-6F525C875081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12" name="Graphic 4">
                  <a:extLst>
                    <a:ext uri="{FF2B5EF4-FFF2-40B4-BE49-F238E27FC236}">
                      <a16:creationId xmlns:a16="http://schemas.microsoft.com/office/drawing/2014/main" id="{26DB34CB-586D-4DBC-9EB0-686C67EB255F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D689668A-C69C-4A3B-AF77-D20C65999537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D3BB710-C93E-415E-A5D0-924DA735360A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EEF2F7-EA11-4CAC-9DDF-147EC51681BB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Freeform 18">
            <a:extLst>
              <a:ext uri="{FF2B5EF4-FFF2-40B4-BE49-F238E27FC236}">
                <a16:creationId xmlns:a16="http://schemas.microsoft.com/office/drawing/2014/main" id="{33E9654B-2F2A-42FA-BE04-4E8BAAF0E01A}"/>
              </a:ext>
            </a:extLst>
          </p:cNvPr>
          <p:cNvSpPr>
            <a:spLocks/>
          </p:cNvSpPr>
          <p:nvPr/>
        </p:nvSpPr>
        <p:spPr bwMode="auto">
          <a:xfrm>
            <a:off x="5680218" y="1276853"/>
            <a:ext cx="1458783" cy="5376745"/>
          </a:xfrm>
          <a:custGeom>
            <a:avLst/>
            <a:gdLst>
              <a:gd name="T0" fmla="*/ 564 w 862"/>
              <a:gd name="T1" fmla="*/ 78 h 2998"/>
              <a:gd name="T2" fmla="*/ 579 w 862"/>
              <a:gd name="T3" fmla="*/ 156 h 2998"/>
              <a:gd name="T4" fmla="*/ 570 w 862"/>
              <a:gd name="T5" fmla="*/ 282 h 2998"/>
              <a:gd name="T6" fmla="*/ 531 w 862"/>
              <a:gd name="T7" fmla="*/ 420 h 2998"/>
              <a:gd name="T8" fmla="*/ 675 w 862"/>
              <a:gd name="T9" fmla="*/ 489 h 2998"/>
              <a:gd name="T10" fmla="*/ 819 w 862"/>
              <a:gd name="T11" fmla="*/ 589 h 2998"/>
              <a:gd name="T12" fmla="*/ 851 w 862"/>
              <a:gd name="T13" fmla="*/ 876 h 2998"/>
              <a:gd name="T14" fmla="*/ 846 w 862"/>
              <a:gd name="T15" fmla="*/ 1427 h 2998"/>
              <a:gd name="T16" fmla="*/ 817 w 862"/>
              <a:gd name="T17" fmla="*/ 1724 h 2998"/>
              <a:gd name="T18" fmla="*/ 739 w 862"/>
              <a:gd name="T19" fmla="*/ 1745 h 2998"/>
              <a:gd name="T20" fmla="*/ 753 w 862"/>
              <a:gd name="T21" fmla="*/ 1714 h 2998"/>
              <a:gd name="T22" fmla="*/ 750 w 862"/>
              <a:gd name="T23" fmla="*/ 1698 h 2998"/>
              <a:gd name="T24" fmla="*/ 790 w 862"/>
              <a:gd name="T25" fmla="*/ 1658 h 2998"/>
              <a:gd name="T26" fmla="*/ 788 w 862"/>
              <a:gd name="T27" fmla="*/ 1607 h 2998"/>
              <a:gd name="T28" fmla="*/ 742 w 862"/>
              <a:gd name="T29" fmla="*/ 1660 h 2998"/>
              <a:gd name="T30" fmla="*/ 751 w 862"/>
              <a:gd name="T31" fmla="*/ 1380 h 2998"/>
              <a:gd name="T32" fmla="*/ 702 w 862"/>
              <a:gd name="T33" fmla="*/ 1000 h 2998"/>
              <a:gd name="T34" fmla="*/ 684 w 862"/>
              <a:gd name="T35" fmla="*/ 831 h 2998"/>
              <a:gd name="T36" fmla="*/ 642 w 862"/>
              <a:gd name="T37" fmla="*/ 1014 h 2998"/>
              <a:gd name="T38" fmla="*/ 730 w 862"/>
              <a:gd name="T39" fmla="*/ 1656 h 2998"/>
              <a:gd name="T40" fmla="*/ 708 w 862"/>
              <a:gd name="T41" fmla="*/ 1924 h 2998"/>
              <a:gd name="T42" fmla="*/ 753 w 862"/>
              <a:gd name="T43" fmla="*/ 2256 h 2998"/>
              <a:gd name="T44" fmla="*/ 671 w 862"/>
              <a:gd name="T45" fmla="*/ 2687 h 2998"/>
              <a:gd name="T46" fmla="*/ 722 w 862"/>
              <a:gd name="T47" fmla="*/ 2894 h 2998"/>
              <a:gd name="T48" fmla="*/ 568 w 862"/>
              <a:gd name="T49" fmla="*/ 2989 h 2998"/>
              <a:gd name="T50" fmla="*/ 551 w 862"/>
              <a:gd name="T51" fmla="*/ 2773 h 2998"/>
              <a:gd name="T52" fmla="*/ 570 w 862"/>
              <a:gd name="T53" fmla="*/ 2627 h 2998"/>
              <a:gd name="T54" fmla="*/ 539 w 862"/>
              <a:gd name="T55" fmla="*/ 2349 h 2998"/>
              <a:gd name="T56" fmla="*/ 515 w 862"/>
              <a:gd name="T57" fmla="*/ 1994 h 2998"/>
              <a:gd name="T58" fmla="*/ 422 w 862"/>
              <a:gd name="T59" fmla="*/ 1576 h 2998"/>
              <a:gd name="T60" fmla="*/ 386 w 862"/>
              <a:gd name="T61" fmla="*/ 1833 h 2998"/>
              <a:gd name="T62" fmla="*/ 319 w 862"/>
              <a:gd name="T63" fmla="*/ 2120 h 2998"/>
              <a:gd name="T64" fmla="*/ 311 w 862"/>
              <a:gd name="T65" fmla="*/ 2525 h 2998"/>
              <a:gd name="T66" fmla="*/ 339 w 862"/>
              <a:gd name="T67" fmla="*/ 2773 h 2998"/>
              <a:gd name="T68" fmla="*/ 331 w 862"/>
              <a:gd name="T69" fmla="*/ 2984 h 2998"/>
              <a:gd name="T70" fmla="*/ 210 w 862"/>
              <a:gd name="T71" fmla="*/ 2989 h 2998"/>
              <a:gd name="T72" fmla="*/ 195 w 862"/>
              <a:gd name="T73" fmla="*/ 2838 h 2998"/>
              <a:gd name="T74" fmla="*/ 191 w 862"/>
              <a:gd name="T75" fmla="*/ 2504 h 2998"/>
              <a:gd name="T76" fmla="*/ 130 w 862"/>
              <a:gd name="T77" fmla="*/ 2254 h 2998"/>
              <a:gd name="T78" fmla="*/ 171 w 862"/>
              <a:gd name="T79" fmla="*/ 1971 h 2998"/>
              <a:gd name="T80" fmla="*/ 148 w 862"/>
              <a:gd name="T81" fmla="*/ 1718 h 2998"/>
              <a:gd name="T82" fmla="*/ 204 w 862"/>
              <a:gd name="T83" fmla="*/ 1189 h 2998"/>
              <a:gd name="T84" fmla="*/ 195 w 862"/>
              <a:gd name="T85" fmla="*/ 809 h 2998"/>
              <a:gd name="T86" fmla="*/ 168 w 862"/>
              <a:gd name="T87" fmla="*/ 962 h 2998"/>
              <a:gd name="T88" fmla="*/ 144 w 862"/>
              <a:gd name="T89" fmla="*/ 1229 h 2998"/>
              <a:gd name="T90" fmla="*/ 110 w 862"/>
              <a:gd name="T91" fmla="*/ 1402 h 2998"/>
              <a:gd name="T92" fmla="*/ 122 w 862"/>
              <a:gd name="T93" fmla="*/ 1656 h 2998"/>
              <a:gd name="T94" fmla="*/ 82 w 862"/>
              <a:gd name="T95" fmla="*/ 1656 h 2998"/>
              <a:gd name="T96" fmla="*/ 110 w 862"/>
              <a:gd name="T97" fmla="*/ 1704 h 2998"/>
              <a:gd name="T98" fmla="*/ 124 w 862"/>
              <a:gd name="T99" fmla="*/ 1729 h 2998"/>
              <a:gd name="T100" fmla="*/ 95 w 862"/>
              <a:gd name="T101" fmla="*/ 1751 h 2998"/>
              <a:gd name="T102" fmla="*/ 2 w 862"/>
              <a:gd name="T103" fmla="*/ 1640 h 2998"/>
              <a:gd name="T104" fmla="*/ 2 w 862"/>
              <a:gd name="T105" fmla="*/ 1140 h 2998"/>
              <a:gd name="T106" fmla="*/ 11 w 862"/>
              <a:gd name="T107" fmla="*/ 933 h 2998"/>
              <a:gd name="T108" fmla="*/ 22 w 862"/>
              <a:gd name="T109" fmla="*/ 693 h 2998"/>
              <a:gd name="T110" fmla="*/ 99 w 862"/>
              <a:gd name="T111" fmla="*/ 524 h 2998"/>
              <a:gd name="T112" fmla="*/ 288 w 862"/>
              <a:gd name="T113" fmla="*/ 453 h 2998"/>
              <a:gd name="T114" fmla="*/ 339 w 862"/>
              <a:gd name="T115" fmla="*/ 311 h 2998"/>
              <a:gd name="T116" fmla="*/ 299 w 862"/>
              <a:gd name="T117" fmla="*/ 224 h 2998"/>
              <a:gd name="T118" fmla="*/ 313 w 862"/>
              <a:gd name="T119" fmla="*/ 104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62" h="2998">
                <a:moveTo>
                  <a:pt x="439" y="0"/>
                </a:moveTo>
                <a:lnTo>
                  <a:pt x="522" y="27"/>
                </a:lnTo>
                <a:lnTo>
                  <a:pt x="551" y="73"/>
                </a:lnTo>
                <a:lnTo>
                  <a:pt x="555" y="76"/>
                </a:lnTo>
                <a:lnTo>
                  <a:pt x="560" y="78"/>
                </a:lnTo>
                <a:lnTo>
                  <a:pt x="564" y="78"/>
                </a:lnTo>
                <a:lnTo>
                  <a:pt x="568" y="80"/>
                </a:lnTo>
                <a:lnTo>
                  <a:pt x="570" y="80"/>
                </a:lnTo>
                <a:lnTo>
                  <a:pt x="573" y="84"/>
                </a:lnTo>
                <a:lnTo>
                  <a:pt x="575" y="87"/>
                </a:lnTo>
                <a:lnTo>
                  <a:pt x="579" y="93"/>
                </a:lnTo>
                <a:lnTo>
                  <a:pt x="579" y="156"/>
                </a:lnTo>
                <a:lnTo>
                  <a:pt x="580" y="180"/>
                </a:lnTo>
                <a:lnTo>
                  <a:pt x="584" y="202"/>
                </a:lnTo>
                <a:lnTo>
                  <a:pt x="588" y="222"/>
                </a:lnTo>
                <a:lnTo>
                  <a:pt x="588" y="240"/>
                </a:lnTo>
                <a:lnTo>
                  <a:pt x="580" y="262"/>
                </a:lnTo>
                <a:lnTo>
                  <a:pt x="570" y="282"/>
                </a:lnTo>
                <a:lnTo>
                  <a:pt x="557" y="302"/>
                </a:lnTo>
                <a:lnTo>
                  <a:pt x="544" y="324"/>
                </a:lnTo>
                <a:lnTo>
                  <a:pt x="533" y="344"/>
                </a:lnTo>
                <a:lnTo>
                  <a:pt x="526" y="367"/>
                </a:lnTo>
                <a:lnTo>
                  <a:pt x="524" y="393"/>
                </a:lnTo>
                <a:lnTo>
                  <a:pt x="531" y="420"/>
                </a:lnTo>
                <a:lnTo>
                  <a:pt x="544" y="438"/>
                </a:lnTo>
                <a:lnTo>
                  <a:pt x="562" y="453"/>
                </a:lnTo>
                <a:lnTo>
                  <a:pt x="586" y="464"/>
                </a:lnTo>
                <a:lnTo>
                  <a:pt x="613" y="473"/>
                </a:lnTo>
                <a:lnTo>
                  <a:pt x="644" y="482"/>
                </a:lnTo>
                <a:lnTo>
                  <a:pt x="675" y="489"/>
                </a:lnTo>
                <a:lnTo>
                  <a:pt x="706" y="498"/>
                </a:lnTo>
                <a:lnTo>
                  <a:pt x="737" y="507"/>
                </a:lnTo>
                <a:lnTo>
                  <a:pt x="762" y="520"/>
                </a:lnTo>
                <a:lnTo>
                  <a:pt x="786" y="536"/>
                </a:lnTo>
                <a:lnTo>
                  <a:pt x="802" y="556"/>
                </a:lnTo>
                <a:lnTo>
                  <a:pt x="819" y="589"/>
                </a:lnTo>
                <a:lnTo>
                  <a:pt x="831" y="629"/>
                </a:lnTo>
                <a:lnTo>
                  <a:pt x="840" y="674"/>
                </a:lnTo>
                <a:lnTo>
                  <a:pt x="846" y="722"/>
                </a:lnTo>
                <a:lnTo>
                  <a:pt x="850" y="774"/>
                </a:lnTo>
                <a:lnTo>
                  <a:pt x="851" y="825"/>
                </a:lnTo>
                <a:lnTo>
                  <a:pt x="851" y="876"/>
                </a:lnTo>
                <a:lnTo>
                  <a:pt x="851" y="925"/>
                </a:lnTo>
                <a:lnTo>
                  <a:pt x="851" y="973"/>
                </a:lnTo>
                <a:lnTo>
                  <a:pt x="862" y="1127"/>
                </a:lnTo>
                <a:lnTo>
                  <a:pt x="850" y="1227"/>
                </a:lnTo>
                <a:lnTo>
                  <a:pt x="844" y="1329"/>
                </a:lnTo>
                <a:lnTo>
                  <a:pt x="846" y="1427"/>
                </a:lnTo>
                <a:lnTo>
                  <a:pt x="853" y="1524"/>
                </a:lnTo>
                <a:lnTo>
                  <a:pt x="862" y="1616"/>
                </a:lnTo>
                <a:lnTo>
                  <a:pt x="862" y="1649"/>
                </a:lnTo>
                <a:lnTo>
                  <a:pt x="853" y="1676"/>
                </a:lnTo>
                <a:lnTo>
                  <a:pt x="839" y="1702"/>
                </a:lnTo>
                <a:lnTo>
                  <a:pt x="817" y="1724"/>
                </a:lnTo>
                <a:lnTo>
                  <a:pt x="793" y="1742"/>
                </a:lnTo>
                <a:lnTo>
                  <a:pt x="768" y="1754"/>
                </a:lnTo>
                <a:lnTo>
                  <a:pt x="742" y="1764"/>
                </a:lnTo>
                <a:lnTo>
                  <a:pt x="742" y="1756"/>
                </a:lnTo>
                <a:lnTo>
                  <a:pt x="740" y="1751"/>
                </a:lnTo>
                <a:lnTo>
                  <a:pt x="739" y="1745"/>
                </a:lnTo>
                <a:lnTo>
                  <a:pt x="739" y="1742"/>
                </a:lnTo>
                <a:lnTo>
                  <a:pt x="739" y="1736"/>
                </a:lnTo>
                <a:lnTo>
                  <a:pt x="739" y="1729"/>
                </a:lnTo>
                <a:lnTo>
                  <a:pt x="744" y="1724"/>
                </a:lnTo>
                <a:lnTo>
                  <a:pt x="750" y="1720"/>
                </a:lnTo>
                <a:lnTo>
                  <a:pt x="753" y="1714"/>
                </a:lnTo>
                <a:lnTo>
                  <a:pt x="757" y="1707"/>
                </a:lnTo>
                <a:lnTo>
                  <a:pt x="759" y="1700"/>
                </a:lnTo>
                <a:lnTo>
                  <a:pt x="755" y="1698"/>
                </a:lnTo>
                <a:lnTo>
                  <a:pt x="751" y="1698"/>
                </a:lnTo>
                <a:lnTo>
                  <a:pt x="750" y="1698"/>
                </a:lnTo>
                <a:lnTo>
                  <a:pt x="750" y="1698"/>
                </a:lnTo>
                <a:lnTo>
                  <a:pt x="750" y="1696"/>
                </a:lnTo>
                <a:lnTo>
                  <a:pt x="750" y="1694"/>
                </a:lnTo>
                <a:lnTo>
                  <a:pt x="748" y="1693"/>
                </a:lnTo>
                <a:lnTo>
                  <a:pt x="748" y="1687"/>
                </a:lnTo>
                <a:lnTo>
                  <a:pt x="770" y="1674"/>
                </a:lnTo>
                <a:lnTo>
                  <a:pt x="790" y="1658"/>
                </a:lnTo>
                <a:lnTo>
                  <a:pt x="808" y="1640"/>
                </a:lnTo>
                <a:lnTo>
                  <a:pt x="806" y="1631"/>
                </a:lnTo>
                <a:lnTo>
                  <a:pt x="804" y="1624"/>
                </a:lnTo>
                <a:lnTo>
                  <a:pt x="802" y="1618"/>
                </a:lnTo>
                <a:lnTo>
                  <a:pt x="799" y="1613"/>
                </a:lnTo>
                <a:lnTo>
                  <a:pt x="788" y="1607"/>
                </a:lnTo>
                <a:lnTo>
                  <a:pt x="779" y="1613"/>
                </a:lnTo>
                <a:lnTo>
                  <a:pt x="775" y="1625"/>
                </a:lnTo>
                <a:lnTo>
                  <a:pt x="771" y="1638"/>
                </a:lnTo>
                <a:lnTo>
                  <a:pt x="766" y="1647"/>
                </a:lnTo>
                <a:lnTo>
                  <a:pt x="757" y="1656"/>
                </a:lnTo>
                <a:lnTo>
                  <a:pt x="742" y="1660"/>
                </a:lnTo>
                <a:lnTo>
                  <a:pt x="735" y="1547"/>
                </a:lnTo>
                <a:lnTo>
                  <a:pt x="768" y="1493"/>
                </a:lnTo>
                <a:lnTo>
                  <a:pt x="768" y="1469"/>
                </a:lnTo>
                <a:lnTo>
                  <a:pt x="766" y="1442"/>
                </a:lnTo>
                <a:lnTo>
                  <a:pt x="759" y="1413"/>
                </a:lnTo>
                <a:lnTo>
                  <a:pt x="751" y="1380"/>
                </a:lnTo>
                <a:lnTo>
                  <a:pt x="742" y="1349"/>
                </a:lnTo>
                <a:lnTo>
                  <a:pt x="733" y="1318"/>
                </a:lnTo>
                <a:lnTo>
                  <a:pt x="724" y="1291"/>
                </a:lnTo>
                <a:lnTo>
                  <a:pt x="719" y="1267"/>
                </a:lnTo>
                <a:lnTo>
                  <a:pt x="722" y="1056"/>
                </a:lnTo>
                <a:lnTo>
                  <a:pt x="702" y="1000"/>
                </a:lnTo>
                <a:lnTo>
                  <a:pt x="699" y="974"/>
                </a:lnTo>
                <a:lnTo>
                  <a:pt x="697" y="945"/>
                </a:lnTo>
                <a:lnTo>
                  <a:pt x="695" y="914"/>
                </a:lnTo>
                <a:lnTo>
                  <a:pt x="695" y="884"/>
                </a:lnTo>
                <a:lnTo>
                  <a:pt x="691" y="854"/>
                </a:lnTo>
                <a:lnTo>
                  <a:pt x="684" y="831"/>
                </a:lnTo>
                <a:lnTo>
                  <a:pt x="671" y="813"/>
                </a:lnTo>
                <a:lnTo>
                  <a:pt x="668" y="809"/>
                </a:lnTo>
                <a:lnTo>
                  <a:pt x="668" y="889"/>
                </a:lnTo>
                <a:lnTo>
                  <a:pt x="653" y="927"/>
                </a:lnTo>
                <a:lnTo>
                  <a:pt x="644" y="969"/>
                </a:lnTo>
                <a:lnTo>
                  <a:pt x="642" y="1014"/>
                </a:lnTo>
                <a:lnTo>
                  <a:pt x="642" y="1060"/>
                </a:lnTo>
                <a:lnTo>
                  <a:pt x="648" y="1105"/>
                </a:lnTo>
                <a:lnTo>
                  <a:pt x="655" y="1149"/>
                </a:lnTo>
                <a:lnTo>
                  <a:pt x="662" y="1187"/>
                </a:lnTo>
                <a:lnTo>
                  <a:pt x="728" y="1620"/>
                </a:lnTo>
                <a:lnTo>
                  <a:pt x="730" y="1656"/>
                </a:lnTo>
                <a:lnTo>
                  <a:pt x="728" y="1698"/>
                </a:lnTo>
                <a:lnTo>
                  <a:pt x="722" y="1744"/>
                </a:lnTo>
                <a:lnTo>
                  <a:pt x="717" y="1789"/>
                </a:lnTo>
                <a:lnTo>
                  <a:pt x="710" y="1836"/>
                </a:lnTo>
                <a:lnTo>
                  <a:pt x="708" y="1882"/>
                </a:lnTo>
                <a:lnTo>
                  <a:pt x="708" y="1924"/>
                </a:lnTo>
                <a:lnTo>
                  <a:pt x="713" y="1974"/>
                </a:lnTo>
                <a:lnTo>
                  <a:pt x="722" y="2027"/>
                </a:lnTo>
                <a:lnTo>
                  <a:pt x="733" y="2082"/>
                </a:lnTo>
                <a:lnTo>
                  <a:pt x="744" y="2140"/>
                </a:lnTo>
                <a:lnTo>
                  <a:pt x="751" y="2198"/>
                </a:lnTo>
                <a:lnTo>
                  <a:pt x="753" y="2256"/>
                </a:lnTo>
                <a:lnTo>
                  <a:pt x="748" y="2313"/>
                </a:lnTo>
                <a:lnTo>
                  <a:pt x="731" y="2387"/>
                </a:lnTo>
                <a:lnTo>
                  <a:pt x="715" y="2458"/>
                </a:lnTo>
                <a:lnTo>
                  <a:pt x="699" y="2531"/>
                </a:lnTo>
                <a:lnTo>
                  <a:pt x="684" y="2607"/>
                </a:lnTo>
                <a:lnTo>
                  <a:pt x="671" y="2687"/>
                </a:lnTo>
                <a:lnTo>
                  <a:pt x="670" y="2727"/>
                </a:lnTo>
                <a:lnTo>
                  <a:pt x="675" y="2762"/>
                </a:lnTo>
                <a:lnTo>
                  <a:pt x="684" y="2796"/>
                </a:lnTo>
                <a:lnTo>
                  <a:pt x="697" y="2829"/>
                </a:lnTo>
                <a:lnTo>
                  <a:pt x="710" y="2862"/>
                </a:lnTo>
                <a:lnTo>
                  <a:pt x="722" y="2894"/>
                </a:lnTo>
                <a:lnTo>
                  <a:pt x="731" y="2927"/>
                </a:lnTo>
                <a:lnTo>
                  <a:pt x="735" y="2964"/>
                </a:lnTo>
                <a:lnTo>
                  <a:pt x="699" y="2980"/>
                </a:lnTo>
                <a:lnTo>
                  <a:pt x="659" y="2989"/>
                </a:lnTo>
                <a:lnTo>
                  <a:pt x="615" y="2991"/>
                </a:lnTo>
                <a:lnTo>
                  <a:pt x="568" y="2989"/>
                </a:lnTo>
                <a:lnTo>
                  <a:pt x="559" y="2962"/>
                </a:lnTo>
                <a:lnTo>
                  <a:pt x="551" y="2929"/>
                </a:lnTo>
                <a:lnTo>
                  <a:pt x="548" y="2894"/>
                </a:lnTo>
                <a:lnTo>
                  <a:pt x="551" y="2856"/>
                </a:lnTo>
                <a:lnTo>
                  <a:pt x="555" y="2784"/>
                </a:lnTo>
                <a:lnTo>
                  <a:pt x="551" y="2773"/>
                </a:lnTo>
                <a:lnTo>
                  <a:pt x="546" y="2760"/>
                </a:lnTo>
                <a:lnTo>
                  <a:pt x="542" y="2745"/>
                </a:lnTo>
                <a:lnTo>
                  <a:pt x="542" y="2727"/>
                </a:lnTo>
                <a:lnTo>
                  <a:pt x="551" y="2696"/>
                </a:lnTo>
                <a:lnTo>
                  <a:pt x="560" y="2664"/>
                </a:lnTo>
                <a:lnTo>
                  <a:pt x="570" y="2627"/>
                </a:lnTo>
                <a:lnTo>
                  <a:pt x="575" y="2589"/>
                </a:lnTo>
                <a:lnTo>
                  <a:pt x="577" y="2545"/>
                </a:lnTo>
                <a:lnTo>
                  <a:pt x="571" y="2500"/>
                </a:lnTo>
                <a:lnTo>
                  <a:pt x="560" y="2453"/>
                </a:lnTo>
                <a:lnTo>
                  <a:pt x="550" y="2402"/>
                </a:lnTo>
                <a:lnTo>
                  <a:pt x="539" y="2349"/>
                </a:lnTo>
                <a:lnTo>
                  <a:pt x="535" y="2294"/>
                </a:lnTo>
                <a:lnTo>
                  <a:pt x="539" y="2240"/>
                </a:lnTo>
                <a:lnTo>
                  <a:pt x="559" y="2116"/>
                </a:lnTo>
                <a:lnTo>
                  <a:pt x="548" y="2076"/>
                </a:lnTo>
                <a:lnTo>
                  <a:pt x="531" y="2036"/>
                </a:lnTo>
                <a:lnTo>
                  <a:pt x="515" y="1994"/>
                </a:lnTo>
                <a:lnTo>
                  <a:pt x="502" y="1953"/>
                </a:lnTo>
                <a:lnTo>
                  <a:pt x="491" y="1784"/>
                </a:lnTo>
                <a:lnTo>
                  <a:pt x="439" y="1540"/>
                </a:lnTo>
                <a:lnTo>
                  <a:pt x="431" y="1540"/>
                </a:lnTo>
                <a:lnTo>
                  <a:pt x="426" y="1556"/>
                </a:lnTo>
                <a:lnTo>
                  <a:pt x="422" y="1576"/>
                </a:lnTo>
                <a:lnTo>
                  <a:pt x="422" y="1600"/>
                </a:lnTo>
                <a:lnTo>
                  <a:pt x="406" y="1642"/>
                </a:lnTo>
                <a:lnTo>
                  <a:pt x="397" y="1685"/>
                </a:lnTo>
                <a:lnTo>
                  <a:pt x="391" y="1733"/>
                </a:lnTo>
                <a:lnTo>
                  <a:pt x="390" y="1782"/>
                </a:lnTo>
                <a:lnTo>
                  <a:pt x="386" y="1833"/>
                </a:lnTo>
                <a:lnTo>
                  <a:pt x="382" y="1885"/>
                </a:lnTo>
                <a:lnTo>
                  <a:pt x="375" y="1936"/>
                </a:lnTo>
                <a:lnTo>
                  <a:pt x="362" y="1985"/>
                </a:lnTo>
                <a:lnTo>
                  <a:pt x="346" y="2031"/>
                </a:lnTo>
                <a:lnTo>
                  <a:pt x="330" y="2076"/>
                </a:lnTo>
                <a:lnTo>
                  <a:pt x="319" y="2120"/>
                </a:lnTo>
                <a:lnTo>
                  <a:pt x="339" y="2209"/>
                </a:lnTo>
                <a:lnTo>
                  <a:pt x="339" y="2364"/>
                </a:lnTo>
                <a:lnTo>
                  <a:pt x="331" y="2400"/>
                </a:lnTo>
                <a:lnTo>
                  <a:pt x="322" y="2438"/>
                </a:lnTo>
                <a:lnTo>
                  <a:pt x="315" y="2482"/>
                </a:lnTo>
                <a:lnTo>
                  <a:pt x="311" y="2525"/>
                </a:lnTo>
                <a:lnTo>
                  <a:pt x="315" y="2569"/>
                </a:lnTo>
                <a:lnTo>
                  <a:pt x="319" y="2664"/>
                </a:lnTo>
                <a:lnTo>
                  <a:pt x="348" y="2727"/>
                </a:lnTo>
                <a:lnTo>
                  <a:pt x="348" y="2744"/>
                </a:lnTo>
                <a:lnTo>
                  <a:pt x="344" y="2758"/>
                </a:lnTo>
                <a:lnTo>
                  <a:pt x="339" y="2773"/>
                </a:lnTo>
                <a:lnTo>
                  <a:pt x="335" y="2784"/>
                </a:lnTo>
                <a:lnTo>
                  <a:pt x="331" y="2822"/>
                </a:lnTo>
                <a:lnTo>
                  <a:pt x="333" y="2862"/>
                </a:lnTo>
                <a:lnTo>
                  <a:pt x="335" y="2902"/>
                </a:lnTo>
                <a:lnTo>
                  <a:pt x="337" y="2944"/>
                </a:lnTo>
                <a:lnTo>
                  <a:pt x="331" y="2984"/>
                </a:lnTo>
                <a:lnTo>
                  <a:pt x="322" y="2984"/>
                </a:lnTo>
                <a:lnTo>
                  <a:pt x="304" y="2993"/>
                </a:lnTo>
                <a:lnTo>
                  <a:pt x="280" y="2998"/>
                </a:lnTo>
                <a:lnTo>
                  <a:pt x="257" y="2998"/>
                </a:lnTo>
                <a:lnTo>
                  <a:pt x="233" y="2996"/>
                </a:lnTo>
                <a:lnTo>
                  <a:pt x="210" y="2989"/>
                </a:lnTo>
                <a:lnTo>
                  <a:pt x="190" y="2980"/>
                </a:lnTo>
                <a:lnTo>
                  <a:pt x="173" y="2965"/>
                </a:lnTo>
                <a:lnTo>
                  <a:pt x="162" y="2949"/>
                </a:lnTo>
                <a:lnTo>
                  <a:pt x="159" y="2929"/>
                </a:lnTo>
                <a:lnTo>
                  <a:pt x="179" y="2885"/>
                </a:lnTo>
                <a:lnTo>
                  <a:pt x="195" y="2838"/>
                </a:lnTo>
                <a:lnTo>
                  <a:pt x="206" y="2784"/>
                </a:lnTo>
                <a:lnTo>
                  <a:pt x="211" y="2727"/>
                </a:lnTo>
                <a:lnTo>
                  <a:pt x="213" y="2671"/>
                </a:lnTo>
                <a:lnTo>
                  <a:pt x="210" y="2613"/>
                </a:lnTo>
                <a:lnTo>
                  <a:pt x="202" y="2556"/>
                </a:lnTo>
                <a:lnTo>
                  <a:pt x="191" y="2504"/>
                </a:lnTo>
                <a:lnTo>
                  <a:pt x="179" y="2467"/>
                </a:lnTo>
                <a:lnTo>
                  <a:pt x="166" y="2431"/>
                </a:lnTo>
                <a:lnTo>
                  <a:pt x="153" y="2389"/>
                </a:lnTo>
                <a:lnTo>
                  <a:pt x="140" y="2347"/>
                </a:lnTo>
                <a:lnTo>
                  <a:pt x="133" y="2302"/>
                </a:lnTo>
                <a:lnTo>
                  <a:pt x="130" y="2254"/>
                </a:lnTo>
                <a:lnTo>
                  <a:pt x="135" y="2204"/>
                </a:lnTo>
                <a:lnTo>
                  <a:pt x="142" y="2165"/>
                </a:lnTo>
                <a:lnTo>
                  <a:pt x="151" y="2120"/>
                </a:lnTo>
                <a:lnTo>
                  <a:pt x="159" y="2071"/>
                </a:lnTo>
                <a:lnTo>
                  <a:pt x="166" y="2022"/>
                </a:lnTo>
                <a:lnTo>
                  <a:pt x="171" y="1971"/>
                </a:lnTo>
                <a:lnTo>
                  <a:pt x="171" y="1924"/>
                </a:lnTo>
                <a:lnTo>
                  <a:pt x="168" y="1880"/>
                </a:lnTo>
                <a:lnTo>
                  <a:pt x="162" y="1847"/>
                </a:lnTo>
                <a:lnTo>
                  <a:pt x="157" y="1809"/>
                </a:lnTo>
                <a:lnTo>
                  <a:pt x="151" y="1765"/>
                </a:lnTo>
                <a:lnTo>
                  <a:pt x="148" y="1718"/>
                </a:lnTo>
                <a:lnTo>
                  <a:pt x="144" y="1673"/>
                </a:lnTo>
                <a:lnTo>
                  <a:pt x="142" y="1629"/>
                </a:lnTo>
                <a:lnTo>
                  <a:pt x="144" y="1591"/>
                </a:lnTo>
                <a:lnTo>
                  <a:pt x="148" y="1560"/>
                </a:lnTo>
                <a:lnTo>
                  <a:pt x="195" y="1224"/>
                </a:lnTo>
                <a:lnTo>
                  <a:pt x="204" y="1189"/>
                </a:lnTo>
                <a:lnTo>
                  <a:pt x="213" y="1153"/>
                </a:lnTo>
                <a:lnTo>
                  <a:pt x="222" y="1113"/>
                </a:lnTo>
                <a:lnTo>
                  <a:pt x="226" y="1071"/>
                </a:lnTo>
                <a:lnTo>
                  <a:pt x="222" y="1029"/>
                </a:lnTo>
                <a:lnTo>
                  <a:pt x="199" y="904"/>
                </a:lnTo>
                <a:lnTo>
                  <a:pt x="195" y="809"/>
                </a:lnTo>
                <a:lnTo>
                  <a:pt x="191" y="813"/>
                </a:lnTo>
                <a:lnTo>
                  <a:pt x="180" y="836"/>
                </a:lnTo>
                <a:lnTo>
                  <a:pt x="175" y="865"/>
                </a:lnTo>
                <a:lnTo>
                  <a:pt x="171" y="896"/>
                </a:lnTo>
                <a:lnTo>
                  <a:pt x="171" y="929"/>
                </a:lnTo>
                <a:lnTo>
                  <a:pt x="168" y="962"/>
                </a:lnTo>
                <a:lnTo>
                  <a:pt x="162" y="993"/>
                </a:lnTo>
                <a:lnTo>
                  <a:pt x="139" y="1067"/>
                </a:lnTo>
                <a:lnTo>
                  <a:pt x="135" y="1107"/>
                </a:lnTo>
                <a:lnTo>
                  <a:pt x="135" y="1147"/>
                </a:lnTo>
                <a:lnTo>
                  <a:pt x="140" y="1189"/>
                </a:lnTo>
                <a:lnTo>
                  <a:pt x="144" y="1229"/>
                </a:lnTo>
                <a:lnTo>
                  <a:pt x="144" y="1269"/>
                </a:lnTo>
                <a:lnTo>
                  <a:pt x="139" y="1309"/>
                </a:lnTo>
                <a:lnTo>
                  <a:pt x="135" y="1325"/>
                </a:lnTo>
                <a:lnTo>
                  <a:pt x="128" y="1347"/>
                </a:lnTo>
                <a:lnTo>
                  <a:pt x="119" y="1373"/>
                </a:lnTo>
                <a:lnTo>
                  <a:pt x="110" y="1402"/>
                </a:lnTo>
                <a:lnTo>
                  <a:pt x="102" y="1429"/>
                </a:lnTo>
                <a:lnTo>
                  <a:pt x="99" y="1456"/>
                </a:lnTo>
                <a:lnTo>
                  <a:pt x="97" y="1480"/>
                </a:lnTo>
                <a:lnTo>
                  <a:pt x="99" y="1500"/>
                </a:lnTo>
                <a:lnTo>
                  <a:pt x="128" y="1544"/>
                </a:lnTo>
                <a:lnTo>
                  <a:pt x="122" y="1656"/>
                </a:lnTo>
                <a:lnTo>
                  <a:pt x="108" y="1660"/>
                </a:lnTo>
                <a:lnTo>
                  <a:pt x="99" y="1640"/>
                </a:lnTo>
                <a:lnTo>
                  <a:pt x="91" y="1616"/>
                </a:lnTo>
                <a:lnTo>
                  <a:pt x="68" y="1607"/>
                </a:lnTo>
                <a:lnTo>
                  <a:pt x="62" y="1636"/>
                </a:lnTo>
                <a:lnTo>
                  <a:pt x="82" y="1656"/>
                </a:lnTo>
                <a:lnTo>
                  <a:pt x="104" y="1678"/>
                </a:lnTo>
                <a:lnTo>
                  <a:pt x="119" y="1700"/>
                </a:lnTo>
                <a:lnTo>
                  <a:pt x="115" y="1702"/>
                </a:lnTo>
                <a:lnTo>
                  <a:pt x="111" y="1702"/>
                </a:lnTo>
                <a:lnTo>
                  <a:pt x="110" y="1702"/>
                </a:lnTo>
                <a:lnTo>
                  <a:pt x="110" y="1704"/>
                </a:lnTo>
                <a:lnTo>
                  <a:pt x="110" y="1704"/>
                </a:lnTo>
                <a:lnTo>
                  <a:pt x="110" y="1705"/>
                </a:lnTo>
                <a:lnTo>
                  <a:pt x="108" y="1707"/>
                </a:lnTo>
                <a:lnTo>
                  <a:pt x="108" y="1713"/>
                </a:lnTo>
                <a:lnTo>
                  <a:pt x="119" y="1718"/>
                </a:lnTo>
                <a:lnTo>
                  <a:pt x="124" y="1729"/>
                </a:lnTo>
                <a:lnTo>
                  <a:pt x="128" y="1744"/>
                </a:lnTo>
                <a:lnTo>
                  <a:pt x="124" y="1749"/>
                </a:lnTo>
                <a:lnTo>
                  <a:pt x="122" y="1754"/>
                </a:lnTo>
                <a:lnTo>
                  <a:pt x="119" y="1760"/>
                </a:lnTo>
                <a:lnTo>
                  <a:pt x="115" y="1764"/>
                </a:lnTo>
                <a:lnTo>
                  <a:pt x="95" y="1751"/>
                </a:lnTo>
                <a:lnTo>
                  <a:pt x="75" y="1740"/>
                </a:lnTo>
                <a:lnTo>
                  <a:pt x="57" y="1729"/>
                </a:lnTo>
                <a:lnTo>
                  <a:pt x="39" y="1714"/>
                </a:lnTo>
                <a:lnTo>
                  <a:pt x="24" y="1696"/>
                </a:lnTo>
                <a:lnTo>
                  <a:pt x="11" y="1673"/>
                </a:lnTo>
                <a:lnTo>
                  <a:pt x="2" y="1640"/>
                </a:lnTo>
                <a:lnTo>
                  <a:pt x="2" y="1607"/>
                </a:lnTo>
                <a:lnTo>
                  <a:pt x="6" y="1574"/>
                </a:lnTo>
                <a:lnTo>
                  <a:pt x="11" y="1540"/>
                </a:lnTo>
                <a:lnTo>
                  <a:pt x="17" y="1505"/>
                </a:lnTo>
                <a:lnTo>
                  <a:pt x="19" y="1473"/>
                </a:lnTo>
                <a:lnTo>
                  <a:pt x="2" y="1140"/>
                </a:lnTo>
                <a:lnTo>
                  <a:pt x="0" y="1105"/>
                </a:lnTo>
                <a:lnTo>
                  <a:pt x="2" y="1071"/>
                </a:lnTo>
                <a:lnTo>
                  <a:pt x="8" y="1038"/>
                </a:lnTo>
                <a:lnTo>
                  <a:pt x="13" y="1005"/>
                </a:lnTo>
                <a:lnTo>
                  <a:pt x="15" y="969"/>
                </a:lnTo>
                <a:lnTo>
                  <a:pt x="11" y="933"/>
                </a:lnTo>
                <a:lnTo>
                  <a:pt x="8" y="904"/>
                </a:lnTo>
                <a:lnTo>
                  <a:pt x="6" y="867"/>
                </a:lnTo>
                <a:lnTo>
                  <a:pt x="8" y="825"/>
                </a:lnTo>
                <a:lnTo>
                  <a:pt x="11" y="782"/>
                </a:lnTo>
                <a:lnTo>
                  <a:pt x="17" y="736"/>
                </a:lnTo>
                <a:lnTo>
                  <a:pt x="22" y="693"/>
                </a:lnTo>
                <a:lnTo>
                  <a:pt x="30" y="653"/>
                </a:lnTo>
                <a:lnTo>
                  <a:pt x="39" y="616"/>
                </a:lnTo>
                <a:lnTo>
                  <a:pt x="46" y="587"/>
                </a:lnTo>
                <a:lnTo>
                  <a:pt x="55" y="567"/>
                </a:lnTo>
                <a:lnTo>
                  <a:pt x="75" y="544"/>
                </a:lnTo>
                <a:lnTo>
                  <a:pt x="99" y="524"/>
                </a:lnTo>
                <a:lnTo>
                  <a:pt x="128" y="509"/>
                </a:lnTo>
                <a:lnTo>
                  <a:pt x="159" y="496"/>
                </a:lnTo>
                <a:lnTo>
                  <a:pt x="191" y="485"/>
                </a:lnTo>
                <a:lnTo>
                  <a:pt x="224" y="476"/>
                </a:lnTo>
                <a:lnTo>
                  <a:pt x="257" y="465"/>
                </a:lnTo>
                <a:lnTo>
                  <a:pt x="288" y="453"/>
                </a:lnTo>
                <a:lnTo>
                  <a:pt x="315" y="436"/>
                </a:lnTo>
                <a:lnTo>
                  <a:pt x="339" y="416"/>
                </a:lnTo>
                <a:lnTo>
                  <a:pt x="339" y="391"/>
                </a:lnTo>
                <a:lnTo>
                  <a:pt x="340" y="364"/>
                </a:lnTo>
                <a:lnTo>
                  <a:pt x="340" y="336"/>
                </a:lnTo>
                <a:lnTo>
                  <a:pt x="339" y="311"/>
                </a:lnTo>
                <a:lnTo>
                  <a:pt x="331" y="293"/>
                </a:lnTo>
                <a:lnTo>
                  <a:pt x="322" y="280"/>
                </a:lnTo>
                <a:lnTo>
                  <a:pt x="313" y="269"/>
                </a:lnTo>
                <a:lnTo>
                  <a:pt x="304" y="254"/>
                </a:lnTo>
                <a:lnTo>
                  <a:pt x="299" y="236"/>
                </a:lnTo>
                <a:lnTo>
                  <a:pt x="299" y="224"/>
                </a:lnTo>
                <a:lnTo>
                  <a:pt x="302" y="214"/>
                </a:lnTo>
                <a:lnTo>
                  <a:pt x="306" y="207"/>
                </a:lnTo>
                <a:lnTo>
                  <a:pt x="311" y="200"/>
                </a:lnTo>
                <a:lnTo>
                  <a:pt x="315" y="193"/>
                </a:lnTo>
                <a:lnTo>
                  <a:pt x="302" y="133"/>
                </a:lnTo>
                <a:lnTo>
                  <a:pt x="313" y="104"/>
                </a:lnTo>
                <a:lnTo>
                  <a:pt x="330" y="74"/>
                </a:lnTo>
                <a:lnTo>
                  <a:pt x="353" y="47"/>
                </a:lnTo>
                <a:lnTo>
                  <a:pt x="380" y="25"/>
                </a:lnTo>
                <a:lnTo>
                  <a:pt x="410" y="9"/>
                </a:lnTo>
                <a:lnTo>
                  <a:pt x="43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 dirty="0">
              <a:ea typeface="+mj-ea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EB142AB-5576-497C-A027-9ABBDDE35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335" y="3531331"/>
            <a:ext cx="3265799" cy="285165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DD7667E-451D-4457-92D5-E3631AEEECF8}"/>
              </a:ext>
            </a:extLst>
          </p:cNvPr>
          <p:cNvGrpSpPr/>
          <p:nvPr/>
        </p:nvGrpSpPr>
        <p:grpSpPr>
          <a:xfrm>
            <a:off x="6536835" y="3838876"/>
            <a:ext cx="5906469" cy="2966361"/>
            <a:chOff x="189531" y="3545781"/>
            <a:chExt cx="5906469" cy="2966361"/>
          </a:xfrm>
        </p:grpSpPr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2920A90E-A5CE-407B-A047-9A82A5666345}"/>
                </a:ext>
              </a:extLst>
            </p:cNvPr>
            <p:cNvSpPr/>
            <p:nvPr userDrawn="1"/>
          </p:nvSpPr>
          <p:spPr>
            <a:xfrm>
              <a:off x="189531" y="5988784"/>
              <a:ext cx="5906469" cy="52335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6A4F032-CC7C-42C7-9DC7-851FCA692AD7}"/>
                </a:ext>
              </a:extLst>
            </p:cNvPr>
            <p:cNvGrpSpPr/>
            <p:nvPr userDrawn="1"/>
          </p:nvGrpSpPr>
          <p:grpSpPr>
            <a:xfrm>
              <a:off x="826539" y="3545781"/>
              <a:ext cx="4890622" cy="2687065"/>
              <a:chOff x="-548507" y="477868"/>
              <a:chExt cx="11570449" cy="6357177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490376F-0E02-4137-9BCA-A76CDE08AB36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96F495C-1A88-4DA1-8968-B368D97C8540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7EAE6E6-F0C1-488C-AC33-DAA019711A8E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6B72658-130F-4E0F-8452-ED941A4F1EED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BB8CD26-196F-4138-B5E2-E403ABC8A406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6430EC1-AC2B-4C3D-9237-5FDFDE1173FE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9616E273-FCD1-43E8-960F-AA6B8E82E63B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99EFA255-3D60-49B3-844E-6FD4B9B9487F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4E13D95-DDC4-47C1-93B2-7694B3C01222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A56FEF8F-B125-4751-A8D8-691A5DBBD2D1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64A3728C-ADAA-4E20-8110-F4417D679618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A36B283-CAAC-41CF-9DEB-F2B7FD3416E2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626864-4BDD-4DB7-85CB-492F9A9BA6DA}"/>
              </a:ext>
            </a:extLst>
          </p:cNvPr>
          <p:cNvGrpSpPr/>
          <p:nvPr/>
        </p:nvGrpSpPr>
        <p:grpSpPr>
          <a:xfrm>
            <a:off x="8626756" y="350973"/>
            <a:ext cx="3911289" cy="3429039"/>
            <a:chOff x="8626756" y="350973"/>
            <a:chExt cx="3911289" cy="342903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68A968C-A59F-4FEF-A248-F0E5775F01A0}"/>
                </a:ext>
              </a:extLst>
            </p:cNvPr>
            <p:cNvGrpSpPr/>
            <p:nvPr/>
          </p:nvGrpSpPr>
          <p:grpSpPr>
            <a:xfrm>
              <a:off x="8626756" y="350973"/>
              <a:ext cx="3911289" cy="3429039"/>
              <a:chOff x="7814194" y="1860209"/>
              <a:chExt cx="5039313" cy="4417981"/>
            </a:xfrm>
          </p:grpSpPr>
          <p:sp>
            <p:nvSpPr>
              <p:cNvPr id="17" name="Oval 21">
                <a:extLst>
                  <a:ext uri="{FF2B5EF4-FFF2-40B4-BE49-F238E27FC236}">
                    <a16:creationId xmlns:a16="http://schemas.microsoft.com/office/drawing/2014/main" id="{D5586138-FC85-4FA5-8E6B-43B22FC0CDF1}"/>
                  </a:ext>
                </a:extLst>
              </p:cNvPr>
              <p:cNvSpPr/>
              <p:nvPr userDrawn="1"/>
            </p:nvSpPr>
            <p:spPr>
              <a:xfrm>
                <a:off x="7814194" y="5831668"/>
                <a:ext cx="5039313" cy="44652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softEdge rad="203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8" name="Group 20">
                <a:extLst>
                  <a:ext uri="{FF2B5EF4-FFF2-40B4-BE49-F238E27FC236}">
                    <a16:creationId xmlns:a16="http://schemas.microsoft.com/office/drawing/2014/main" id="{C56907F5-16A5-4D73-B11F-5387D8EBDE5E}"/>
                  </a:ext>
                </a:extLst>
              </p:cNvPr>
              <p:cNvGrpSpPr/>
              <p:nvPr userDrawn="1"/>
            </p:nvGrpSpPr>
            <p:grpSpPr>
              <a:xfrm>
                <a:off x="9127830" y="1860209"/>
                <a:ext cx="2386146" cy="4194720"/>
                <a:chOff x="445712" y="1449040"/>
                <a:chExt cx="2113018" cy="3924176"/>
              </a:xfrm>
            </p:grpSpPr>
            <p:sp>
              <p:nvSpPr>
                <p:cNvPr id="19" name="Rounded Rectangle 21">
                  <a:extLst>
                    <a:ext uri="{FF2B5EF4-FFF2-40B4-BE49-F238E27FC236}">
                      <a16:creationId xmlns:a16="http://schemas.microsoft.com/office/drawing/2014/main" id="{F3A5A6A3-4750-4076-B268-8AA0D92CFA60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dirty="0"/>
                </a:p>
              </p:txBody>
            </p:sp>
            <p:sp>
              <p:nvSpPr>
                <p:cNvPr id="20" name="Rectangle 22">
                  <a:extLst>
                    <a:ext uri="{FF2B5EF4-FFF2-40B4-BE49-F238E27FC236}">
                      <a16:creationId xmlns:a16="http://schemas.microsoft.com/office/drawing/2014/main" id="{F3CC32EE-32D7-4738-92F2-EE31D7EBB81E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21" name="Group 23">
                  <a:extLst>
                    <a:ext uri="{FF2B5EF4-FFF2-40B4-BE49-F238E27FC236}">
                      <a16:creationId xmlns:a16="http://schemas.microsoft.com/office/drawing/2014/main" id="{91EBDB7B-C41B-40ED-90BB-1D43D40F5817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22" name="Oval 24">
                    <a:extLst>
                      <a:ext uri="{FF2B5EF4-FFF2-40B4-BE49-F238E27FC236}">
                        <a16:creationId xmlns:a16="http://schemas.microsoft.com/office/drawing/2014/main" id="{A513E723-0D02-4E43-9BAE-C89021BCE0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23" name="Rounded Rectangle 25">
                    <a:extLst>
                      <a:ext uri="{FF2B5EF4-FFF2-40B4-BE49-F238E27FC236}">
                        <a16:creationId xmlns:a16="http://schemas.microsoft.com/office/drawing/2014/main" id="{10E3D302-C0DC-4D0D-BA8F-8018DBA6C32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E0178E5-171B-4B56-A0E6-E05FF99117BB}"/>
                </a:ext>
              </a:extLst>
            </p:cNvPr>
            <p:cNvGrpSpPr/>
            <p:nvPr/>
          </p:nvGrpSpPr>
          <p:grpSpPr>
            <a:xfrm>
              <a:off x="9788434" y="680488"/>
              <a:ext cx="1578563" cy="2613117"/>
              <a:chOff x="9811104" y="680489"/>
              <a:chExt cx="3501241" cy="2150912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B4A6022-61A0-4961-A9E1-020239D3119D}"/>
                  </a:ext>
                </a:extLst>
              </p:cNvPr>
              <p:cNvSpPr/>
              <p:nvPr/>
            </p:nvSpPr>
            <p:spPr>
              <a:xfrm>
                <a:off x="9811104" y="680489"/>
                <a:ext cx="3501241" cy="2139648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A5CF904-6382-46C8-99D7-2E78729A830E}"/>
                  </a:ext>
                </a:extLst>
              </p:cNvPr>
              <p:cNvSpPr/>
              <p:nvPr/>
            </p:nvSpPr>
            <p:spPr>
              <a:xfrm>
                <a:off x="10996454" y="691753"/>
                <a:ext cx="2315891" cy="2139648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6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5364</TotalTime>
  <Words>7243</Words>
  <Application>Microsoft Office PowerPoint</Application>
  <PresentationFormat>Widescreen</PresentationFormat>
  <Paragraphs>1266</Paragraphs>
  <Slides>94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94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Consolas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Omar DIASSE</cp:lastModifiedBy>
  <cp:revision>208</cp:revision>
  <dcterms:created xsi:type="dcterms:W3CDTF">2020-01-20T05:08:25Z</dcterms:created>
  <dcterms:modified xsi:type="dcterms:W3CDTF">2025-01-31T23:40:40Z</dcterms:modified>
</cp:coreProperties>
</file>